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8" r:id="rId1"/>
    <p:sldMasterId id="2147483829" r:id="rId2"/>
    <p:sldMasterId id="2147483830" r:id="rId3"/>
    <p:sldMasterId id="2147483831" r:id="rId4"/>
    <p:sldMasterId id="2147483832" r:id="rId5"/>
    <p:sldMasterId id="2147483833" r:id="rId6"/>
    <p:sldMasterId id="2147483834" r:id="rId7"/>
  </p:sldMasterIdLst>
  <p:notesMasterIdLst>
    <p:notesMasterId r:id="rId86"/>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Lst>
  <p:sldSz cx="9144000" cy="5143500" type="screen16x9"/>
  <p:notesSz cx="6858000" cy="9144000"/>
  <p:embeddedFontLst>
    <p:embeddedFont>
      <p:font typeface="Merriweather Sans"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41">
          <p15:clr>
            <a:srgbClr val="A4A3A4"/>
          </p15:clr>
        </p15:guide>
        <p15:guide id="2" orient="horz" pos="133">
          <p15:clr>
            <a:srgbClr val="A4A3A4"/>
          </p15:clr>
        </p15:guide>
        <p15:guide id="3" orient="horz" pos="756">
          <p15:clr>
            <a:srgbClr val="A4A3A4"/>
          </p15:clr>
        </p15:guide>
        <p15:guide id="4" orient="horz" pos="612">
          <p15:clr>
            <a:srgbClr val="A4A3A4"/>
          </p15:clr>
        </p15:guide>
        <p15:guide id="5" pos="144">
          <p15:clr>
            <a:srgbClr val="A4A3A4"/>
          </p15:clr>
        </p15:guide>
        <p15:guide id="6" pos="5616">
          <p15:clr>
            <a:srgbClr val="A4A3A4"/>
          </p15:clr>
        </p15:guide>
        <p15:guide id="7" pos="2880">
          <p15:clr>
            <a:srgbClr val="A4A3A4"/>
          </p15:clr>
        </p15:guide>
        <p15:guide id="8" pos="646">
          <p15:clr>
            <a:srgbClr val="A4A3A4"/>
          </p15:clr>
        </p15:guide>
        <p15:guide id="9" orient="horz" pos="147">
          <p15:clr>
            <a:srgbClr val="A4A3A4"/>
          </p15:clr>
        </p15:guide>
        <p15:guide id="10" orient="horz" pos="604">
          <p15:clr>
            <a:srgbClr val="A4A3A4"/>
          </p15:clr>
        </p15:guide>
        <p15:guide id="11" orient="horz" pos="289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3B6B5E-FCCD-1F12-0A18-1487719C3D84}" v="33" dt="2024-05-28T13:06:3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741"/>
        <p:guide orient="horz" pos="133"/>
        <p:guide orient="horz" pos="756"/>
        <p:guide orient="horz" pos="612"/>
        <p:guide pos="144"/>
        <p:guide pos="5616"/>
        <p:guide pos="2880"/>
        <p:guide pos="646"/>
        <p:guide orient="horz" pos="147"/>
        <p:guide orient="horz" pos="604"/>
        <p:guide orient="horz" pos="2890"/>
      </p:guideLst>
    </p:cSldViewPr>
  </p:slide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font" Target="fonts/font3.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font" Target="fonts/font4.fntdata"/><Relationship Id="rId95" Type="http://schemas.microsoft.com/office/2016/11/relationships/changesInfo" Target="changesInfos/changesInfo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font" Target="fonts/font2.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notesMaster" Target="notesMasters/notesMaster1.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1.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tay Segev" userId="S::itaysegev@campus.technion.ac.il::8804b2fe-be3c-4080-b895-600a22517bfb" providerId="AD" clId="Web-{F93B6B5E-FCCD-1F12-0A18-1487719C3D84}"/>
    <pc:docChg chg="modSld">
      <pc:chgData name="Itay Segev" userId="S::itaysegev@campus.technion.ac.il::8804b2fe-be3c-4080-b895-600a22517bfb" providerId="AD" clId="Web-{F93B6B5E-FCCD-1F12-0A18-1487719C3D84}" dt="2024-05-28T13:06:36.138" v="31"/>
      <pc:docMkLst>
        <pc:docMk/>
      </pc:docMkLst>
      <pc:sldChg chg="modSp">
        <pc:chgData name="Itay Segev" userId="S::itaysegev@campus.technion.ac.il::8804b2fe-be3c-4080-b895-600a22517bfb" providerId="AD" clId="Web-{F93B6B5E-FCCD-1F12-0A18-1487719C3D84}" dt="2024-05-28T13:03:24.473" v="1" actId="20577"/>
        <pc:sldMkLst>
          <pc:docMk/>
          <pc:sldMk cId="0" sldId="263"/>
        </pc:sldMkLst>
        <pc:spChg chg="mod">
          <ac:chgData name="Itay Segev" userId="S::itaysegev@campus.technion.ac.il::8804b2fe-be3c-4080-b895-600a22517bfb" providerId="AD" clId="Web-{F93B6B5E-FCCD-1F12-0A18-1487719C3D84}" dt="2024-05-28T13:03:24.473" v="1" actId="20577"/>
          <ac:spMkLst>
            <pc:docMk/>
            <pc:sldMk cId="0" sldId="263"/>
            <ac:spMk id="1497" creationId="{00000000-0000-0000-0000-000000000000}"/>
          </ac:spMkLst>
        </pc:spChg>
      </pc:sldChg>
      <pc:sldChg chg="modSp">
        <pc:chgData name="Itay Segev" userId="S::itaysegev@campus.technion.ac.il::8804b2fe-be3c-4080-b895-600a22517bfb" providerId="AD" clId="Web-{F93B6B5E-FCCD-1F12-0A18-1487719C3D84}" dt="2024-05-28T13:03:35.052" v="3" actId="20577"/>
        <pc:sldMkLst>
          <pc:docMk/>
          <pc:sldMk cId="0" sldId="264"/>
        </pc:sldMkLst>
        <pc:spChg chg="mod">
          <ac:chgData name="Itay Segev" userId="S::itaysegev@campus.technion.ac.il::8804b2fe-be3c-4080-b895-600a22517bfb" providerId="AD" clId="Web-{F93B6B5E-FCCD-1F12-0A18-1487719C3D84}" dt="2024-05-28T13:03:35.052" v="3" actId="20577"/>
          <ac:spMkLst>
            <pc:docMk/>
            <pc:sldMk cId="0" sldId="264"/>
            <ac:spMk id="1503" creationId="{00000000-0000-0000-0000-000000000000}"/>
          </ac:spMkLst>
        </pc:spChg>
      </pc:sldChg>
      <pc:sldChg chg="mod modShow">
        <pc:chgData name="Itay Segev" userId="S::itaysegev@campus.technion.ac.il::8804b2fe-be3c-4080-b895-600a22517bfb" providerId="AD" clId="Web-{F93B6B5E-FCCD-1F12-0A18-1487719C3D84}" dt="2024-05-28T13:03:44.568" v="4"/>
        <pc:sldMkLst>
          <pc:docMk/>
          <pc:sldMk cId="0" sldId="265"/>
        </pc:sldMkLst>
      </pc:sldChg>
      <pc:sldChg chg="modSp">
        <pc:chgData name="Itay Segev" userId="S::itaysegev@campus.technion.ac.il::8804b2fe-be3c-4080-b895-600a22517bfb" providerId="AD" clId="Web-{F93B6B5E-FCCD-1F12-0A18-1487719C3D84}" dt="2024-05-28T13:03:54.928" v="6" actId="20577"/>
        <pc:sldMkLst>
          <pc:docMk/>
          <pc:sldMk cId="0" sldId="266"/>
        </pc:sldMkLst>
        <pc:spChg chg="mod">
          <ac:chgData name="Itay Segev" userId="S::itaysegev@campus.technion.ac.il::8804b2fe-be3c-4080-b895-600a22517bfb" providerId="AD" clId="Web-{F93B6B5E-FCCD-1F12-0A18-1487719C3D84}" dt="2024-05-28T13:03:54.928" v="6" actId="20577"/>
          <ac:spMkLst>
            <pc:docMk/>
            <pc:sldMk cId="0" sldId="266"/>
            <ac:spMk id="1561" creationId="{00000000-0000-0000-0000-000000000000}"/>
          </ac:spMkLst>
        </pc:spChg>
      </pc:sldChg>
      <pc:sldChg chg="modSp">
        <pc:chgData name="Itay Segev" userId="S::itaysegev@campus.technion.ac.il::8804b2fe-be3c-4080-b895-600a22517bfb" providerId="AD" clId="Web-{F93B6B5E-FCCD-1F12-0A18-1487719C3D84}" dt="2024-05-28T13:04:18.462" v="20" actId="20577"/>
        <pc:sldMkLst>
          <pc:docMk/>
          <pc:sldMk cId="0" sldId="274"/>
        </pc:sldMkLst>
        <pc:spChg chg="mod">
          <ac:chgData name="Itay Segev" userId="S::itaysegev@campus.technion.ac.il::8804b2fe-be3c-4080-b895-600a22517bfb" providerId="AD" clId="Web-{F93B6B5E-FCCD-1F12-0A18-1487719C3D84}" dt="2024-05-28T13:04:18.462" v="20" actId="20577"/>
          <ac:spMkLst>
            <pc:docMk/>
            <pc:sldMk cId="0" sldId="274"/>
            <ac:spMk id="1698" creationId="{00000000-0000-0000-0000-000000000000}"/>
          </ac:spMkLst>
        </pc:spChg>
      </pc:sldChg>
      <pc:sldChg chg="modSp mod modShow">
        <pc:chgData name="Itay Segev" userId="S::itaysegev@campus.technion.ac.il::8804b2fe-be3c-4080-b895-600a22517bfb" providerId="AD" clId="Web-{F93B6B5E-FCCD-1F12-0A18-1487719C3D84}" dt="2024-05-28T13:05:08.884" v="26"/>
        <pc:sldMkLst>
          <pc:docMk/>
          <pc:sldMk cId="0" sldId="289"/>
        </pc:sldMkLst>
        <pc:spChg chg="mod">
          <ac:chgData name="Itay Segev" userId="S::itaysegev@campus.technion.ac.il::8804b2fe-be3c-4080-b895-600a22517bfb" providerId="AD" clId="Web-{F93B6B5E-FCCD-1F12-0A18-1487719C3D84}" dt="2024-05-28T13:05:05.243" v="25" actId="20577"/>
          <ac:spMkLst>
            <pc:docMk/>
            <pc:sldMk cId="0" sldId="289"/>
            <ac:spMk id="1998" creationId="{00000000-0000-0000-0000-000000000000}"/>
          </ac:spMkLst>
        </pc:spChg>
      </pc:sldChg>
      <pc:sldChg chg="mod modShow">
        <pc:chgData name="Itay Segev" userId="S::itaysegev@campus.technion.ac.il::8804b2fe-be3c-4080-b895-600a22517bfb" providerId="AD" clId="Web-{F93B6B5E-FCCD-1F12-0A18-1487719C3D84}" dt="2024-05-28T13:05:24.307" v="27"/>
        <pc:sldMkLst>
          <pc:docMk/>
          <pc:sldMk cId="0" sldId="292"/>
        </pc:sldMkLst>
      </pc:sldChg>
      <pc:sldChg chg="mod modShow">
        <pc:chgData name="Itay Segev" userId="S::itaysegev@campus.technion.ac.il::8804b2fe-be3c-4080-b895-600a22517bfb" providerId="AD" clId="Web-{F93B6B5E-FCCD-1F12-0A18-1487719C3D84}" dt="2024-05-28T13:05:25.885" v="28"/>
        <pc:sldMkLst>
          <pc:docMk/>
          <pc:sldMk cId="0" sldId="293"/>
        </pc:sldMkLst>
      </pc:sldChg>
      <pc:sldChg chg="mod modShow">
        <pc:chgData name="Itay Segev" userId="S::itaysegev@campus.technion.ac.il::8804b2fe-be3c-4080-b895-600a22517bfb" providerId="AD" clId="Web-{F93B6B5E-FCCD-1F12-0A18-1487719C3D84}" dt="2024-05-28T13:05:28.229" v="29"/>
        <pc:sldMkLst>
          <pc:docMk/>
          <pc:sldMk cId="0" sldId="294"/>
        </pc:sldMkLst>
      </pc:sldChg>
      <pc:sldChg chg="mod modShow">
        <pc:chgData name="Itay Segev" userId="S::itaysegev@campus.technion.ac.il::8804b2fe-be3c-4080-b895-600a22517bfb" providerId="AD" clId="Web-{F93B6B5E-FCCD-1F12-0A18-1487719C3D84}" dt="2024-05-28T13:05:30.245" v="30"/>
        <pc:sldMkLst>
          <pc:docMk/>
          <pc:sldMk cId="0" sldId="295"/>
        </pc:sldMkLst>
      </pc:sldChg>
      <pc:sldChg chg="mod modShow">
        <pc:chgData name="Itay Segev" userId="S::itaysegev@campus.technion.ac.il::8804b2fe-be3c-4080-b895-600a22517bfb" providerId="AD" clId="Web-{F93B6B5E-FCCD-1F12-0A18-1487719C3D84}" dt="2024-05-28T13:06:36.138" v="31"/>
        <pc:sldMkLst>
          <pc:docMk/>
          <pc:sldMk cId="0" sldId="3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8" name="Google Shape;14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2e0be747857_2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8" name="Google Shape;1508;g2e0be747857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2e0be747857_2_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9" name="Google Shape;1559;g2e0be747857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7" name="Google Shape;156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8" name="Google Shape;156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7" name="Google Shape;15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p10: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582" name="Google Shape;1582;p10:notes"/>
          <p:cNvSpPr txBox="1">
            <a:spLocks noGrp="1"/>
          </p:cNvSpPr>
          <p:nvPr>
            <p:ph type="body" idx="1"/>
          </p:nvPr>
        </p:nvSpPr>
        <p:spPr>
          <a:xfrm>
            <a:off x="709613" y="4860925"/>
            <a:ext cx="5680075" cy="46069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700">
                <a:latin typeface="Merriweather Sans"/>
                <a:ea typeface="Merriweather Sans"/>
                <a:cs typeface="Merriweather Sans"/>
                <a:sym typeface="Merriweather Sans"/>
              </a:rPr>
              <a:t>Not about building machines that don’t get angry</a:t>
            </a:r>
            <a:endParaRPr/>
          </a:p>
          <a:p>
            <a:pPr marL="0" lvl="0" indent="0" algn="l" rtl="0">
              <a:lnSpc>
                <a:spcPct val="100000"/>
              </a:lnSpc>
              <a:spcBef>
                <a:spcPts val="0"/>
              </a:spcBef>
              <a:spcAft>
                <a:spcPts val="0"/>
              </a:spcAft>
              <a:buSzPts val="1400"/>
              <a:buNone/>
            </a:pPr>
            <a:r>
              <a:rPr lang="en-US" sz="1700">
                <a:latin typeface="Merriweather Sans"/>
                <a:ea typeface="Merriweather Sans"/>
                <a:cs typeface="Merriweather Sans"/>
                <a:sym typeface="Merriweather Sans"/>
              </a:rPr>
              <a:t>Example of utilities.  10 for A, 1 for each Friday with friends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3" name="Google Shape;160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4" name="Google Shape;160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7" name="Google Shape;16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8" name="Google Shape;161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5" name="Google Shape;16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6" name="Google Shape;1636;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5" name="Google Shape;16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6" name="Google Shape;165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5" name="Google Shape;1695;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4" name="Google Shape;143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Many you have seen before.</a:t>
            </a:r>
            <a:endParaRPr/>
          </a:p>
          <a:p>
            <a:pPr marL="0" lvl="0" indent="0" algn="l" rtl="0">
              <a:lnSpc>
                <a:spcPct val="100000"/>
              </a:lnSpc>
              <a:spcBef>
                <a:spcPts val="0"/>
              </a:spcBef>
              <a:spcAft>
                <a:spcPts val="0"/>
              </a:spcAft>
              <a:buSzPts val="1400"/>
              <a:buNone/>
            </a:pPr>
            <a:r>
              <a:rPr lang="en-US"/>
              <a:t>Unified formalism leading to A* search (search guided by heuristic)</a:t>
            </a:r>
            <a:endParaRPr/>
          </a:p>
        </p:txBody>
      </p:sp>
      <p:sp>
        <p:nvSpPr>
          <p:cNvPr id="1435" name="Google Shape;143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5" name="Google Shape;17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0" name="Google Shape;174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1" name="Google Shape;1741;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8" name="Google Shape;17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Abstraction. Useful for later topics.</a:t>
            </a:r>
            <a:endParaRPr/>
          </a:p>
          <a:p>
            <a:pPr marL="0" lvl="0" indent="0" algn="l" rtl="0">
              <a:lnSpc>
                <a:spcPct val="100000"/>
              </a:lnSpc>
              <a:spcBef>
                <a:spcPts val="0"/>
              </a:spcBef>
              <a:spcAft>
                <a:spcPts val="0"/>
              </a:spcAft>
              <a:buSzPts val="1400"/>
              <a:buNone/>
            </a:pPr>
            <a:r>
              <a:rPr lang="en-US"/>
              <a:t>Goal test – sometimes more than one state that satisfies having achieved the goal, for example, “eat all the dots”</a:t>
            </a:r>
            <a:endParaRPr/>
          </a:p>
        </p:txBody>
      </p:sp>
      <p:sp>
        <p:nvSpPr>
          <p:cNvPr id="1749" name="Google Shape;1749;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9" name="Google Shape;17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ASR (automatic speech recognition): every possible pronunciation of every possible sentence. Huge.</a:t>
            </a:r>
            <a:endParaRPr/>
          </a:p>
        </p:txBody>
      </p:sp>
      <p:sp>
        <p:nvSpPr>
          <p:cNvPr id="1780" name="Google Shape;1780;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df32b6c4fa_2_2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0" name="Google Shape;1850;g2df32b6c4fa_2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2df32b6c4fa_2_2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4" name="Google Shape;1864;g2df32b6c4fa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2df32b6c4fa_2_2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8" name="Google Shape;1878;g2df32b6c4fa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df32b6c4fa_2_2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2" name="Google Shape;1892;g2df32b6c4fa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2df32b6c4fa_2_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g2df32b6c4fa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2df32b6c4fa_2_2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0" name="Google Shape;1920;g2df32b6c4fa_2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8" name="Google Shape;1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2df32b6c4fa_2_2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4" name="Google Shape;1934;g2df32b6c4fa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8" name="Google Shape;194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2" name="Google Shape;196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3" name="Google Shape;1973;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Wrong example for “eat-all-dots”: (x, y, dot count). Need bool.</a:t>
            </a:r>
            <a:endParaRPr/>
          </a:p>
          <a:p>
            <a:pPr marL="0" lvl="0" indent="0" algn="l" rtl="0">
              <a:lnSpc>
                <a:spcPct val="100000"/>
              </a:lnSpc>
              <a:spcBef>
                <a:spcPts val="0"/>
              </a:spcBef>
              <a:spcAft>
                <a:spcPts val="0"/>
              </a:spcAft>
              <a:buSzPts val="1400"/>
              <a:buNone/>
            </a:pPr>
            <a:r>
              <a:rPr lang="en-US"/>
              <a:t>World &gt;= State</a:t>
            </a:r>
            <a:endParaRPr/>
          </a:p>
          <a:p>
            <a:pPr marL="0" lvl="0" indent="0" algn="l" rtl="0">
              <a:lnSpc>
                <a:spcPct val="100000"/>
              </a:lnSpc>
              <a:spcBef>
                <a:spcPts val="0"/>
              </a:spcBef>
              <a:spcAft>
                <a:spcPts val="0"/>
              </a:spcAft>
              <a:buSzPts val="1400"/>
              <a:buNone/>
            </a:pPr>
            <a:r>
              <a:rPr lang="en-US"/>
              <a:t>Walls? Part of successor.</a:t>
            </a:r>
            <a:endParaRPr/>
          </a:p>
        </p:txBody>
      </p:sp>
      <p:sp>
        <p:nvSpPr>
          <p:cNvPr id="1974" name="Google Shape;1974;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p2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5" name="Google Shape;199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12x10 grid</a:t>
            </a:r>
            <a:endParaRPr/>
          </a:p>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1996" name="Google Shape;199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9" name="Google Shape;200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5" name="Google Shape;20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3" name="Google Shape;20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8" name="Google Shape;202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9" name="Google Shape;203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3" name="Google Shape;145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4" name="Google Shape;145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7" name="Google Shape;205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5" name="Google Shape;2075;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Blind search vs. “warmer” “colder”</a:t>
            </a:r>
            <a:endParaRPr/>
          </a:p>
          <a:p>
            <a:pPr marL="0" lvl="0" indent="0" algn="l" rtl="0">
              <a:lnSpc>
                <a:spcPct val="100000"/>
              </a:lnSpc>
              <a:spcBef>
                <a:spcPts val="0"/>
              </a:spcBef>
              <a:spcAft>
                <a:spcPts val="0"/>
              </a:spcAft>
              <a:buSzPts val="1400"/>
              <a:buNone/>
            </a:pPr>
            <a:r>
              <a:rPr lang="en-US"/>
              <a:t>Info about where goal is. </a:t>
            </a:r>
            <a:endParaRPr/>
          </a:p>
          <a:p>
            <a:pPr marL="0" lvl="0" indent="0" algn="l" rtl="0">
              <a:lnSpc>
                <a:spcPct val="100000"/>
              </a:lnSpc>
              <a:spcBef>
                <a:spcPts val="0"/>
              </a:spcBef>
              <a:spcAft>
                <a:spcPts val="0"/>
              </a:spcAft>
              <a:buSzPts val="1400"/>
              <a:buNone/>
            </a:pPr>
            <a:r>
              <a:rPr lang="en-US"/>
              <a:t>Optimal solution, explore less of the tree.</a:t>
            </a:r>
            <a:endParaRPr/>
          </a:p>
          <a:p>
            <a:pPr marL="0" lvl="0" indent="0" algn="l" rtl="0">
              <a:lnSpc>
                <a:spcPct val="100000"/>
              </a:lnSpc>
              <a:spcBef>
                <a:spcPts val="0"/>
              </a:spcBef>
              <a:spcAft>
                <a:spcPts val="0"/>
              </a:spcAft>
              <a:buSzPts val="1400"/>
              <a:buNone/>
            </a:pPr>
            <a:endParaRPr/>
          </a:p>
        </p:txBody>
      </p:sp>
      <p:sp>
        <p:nvSpPr>
          <p:cNvPr id="2076" name="Google Shape;2076;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8" name="Google Shape;208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4" name="Google Shape;2094;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Same general algorithm. Shallowest node.</a:t>
            </a:r>
            <a:endParaRPr/>
          </a:p>
          <a:p>
            <a:pPr marL="0" lvl="0" indent="0" algn="l" rtl="0">
              <a:lnSpc>
                <a:spcPct val="100000"/>
              </a:lnSpc>
              <a:spcBef>
                <a:spcPts val="0"/>
              </a:spcBef>
              <a:spcAft>
                <a:spcPts val="0"/>
              </a:spcAft>
              <a:buSzPts val="1400"/>
              <a:buNone/>
            </a:pPr>
            <a:r>
              <a:rPr lang="en-US"/>
              <a:t>S D E P B C E H R Q</a:t>
            </a:r>
            <a:endParaRPr/>
          </a:p>
        </p:txBody>
      </p:sp>
      <p:sp>
        <p:nvSpPr>
          <p:cNvPr id="2095" name="Google Shape;2095;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8" name="Google Shape;2218;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Tier of best solution. If on right, b^s. Exponential Big.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Prove that it is complete: assume that a solution of cost (depth) d exists. It will return the solution before exposing the d+1 layer</a:t>
            </a:r>
            <a:endParaRPr/>
          </a:p>
          <a:p>
            <a:pPr marL="0" marR="0" lvl="0" indent="0" algn="l" rtl="0">
              <a:lnSpc>
                <a:spcPct val="100000"/>
              </a:lnSpc>
              <a:spcBef>
                <a:spcPts val="0"/>
              </a:spcBef>
              <a:spcAft>
                <a:spcPts val="0"/>
              </a:spcAft>
              <a:buClr>
                <a:schemeClr val="dk1"/>
              </a:buClr>
              <a:buSzPts val="1200"/>
              <a:buFont typeface="Calibri"/>
              <a:buNone/>
            </a:pPr>
            <a:r>
              <a:rPr lang="en-US"/>
              <a:t>Prove that it is optimal: assume that a solution of cost (depth) d exists and the alg returns a solution of cost d’ &gt; d. It will return the optimal solution before exposing the d+1 layer - contradiction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219" name="Google Shape;2219;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1" name="Google Shape;225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7" name="Google Shape;225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 D B A C A E H P Q</a:t>
            </a:r>
            <a:endParaRPr/>
          </a:p>
          <a:p>
            <a:pPr marL="0" lvl="0" indent="0" algn="l" rtl="0">
              <a:lnSpc>
                <a:spcPct val="100000"/>
              </a:lnSpc>
              <a:spcBef>
                <a:spcPts val="0"/>
              </a:spcBef>
              <a:spcAft>
                <a:spcPts val="0"/>
              </a:spcAft>
              <a:buSzPts val="1400"/>
              <a:buNone/>
            </a:pPr>
            <a:r>
              <a:rPr lang="en-US"/>
              <a:t>Ties alphabetically in this case. </a:t>
            </a:r>
            <a:endParaRPr/>
          </a:p>
        </p:txBody>
      </p:sp>
      <p:sp>
        <p:nvSpPr>
          <p:cNvPr id="2258" name="Google Shape;2258;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1" name="Google Shape;2461;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2" name="Google Shape;2462;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4" name="Google Shape;2494;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5" name="Google Shape;2525;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Unfortunate name. It’s a “cost search” that is uniform, not a uniform cost.</a:t>
            </a:r>
            <a:endParaRPr/>
          </a:p>
          <a:p>
            <a:pPr marL="0" lvl="0" indent="0" algn="l" rtl="0">
              <a:lnSpc>
                <a:spcPct val="100000"/>
              </a:lnSpc>
              <a:spcBef>
                <a:spcPts val="0"/>
              </a:spcBef>
              <a:spcAft>
                <a:spcPts val="0"/>
              </a:spcAft>
              <a:buSzPts val="1400"/>
              <a:buNone/>
            </a:pPr>
            <a:r>
              <a:rPr lang="en-US"/>
              <a:t>Instead of depth, go by cost. Cheap things first, even if multiple actions.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4" name="Google Shape;14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5" name="Google Shape;1465;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1" name="Google Shape;2531;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“Cost Search” What if you have costs associated with arcs? </a:t>
            </a:r>
            <a:endParaRPr/>
          </a:p>
          <a:p>
            <a:pPr marL="0" lvl="0" indent="0" algn="l" rtl="0">
              <a:lnSpc>
                <a:spcPct val="100000"/>
              </a:lnSpc>
              <a:spcBef>
                <a:spcPts val="0"/>
              </a:spcBef>
              <a:spcAft>
                <a:spcPts val="0"/>
              </a:spcAft>
              <a:buSzPts val="1400"/>
              <a:buNone/>
            </a:pPr>
            <a:r>
              <a:rPr lang="en-US"/>
              <a:t>Could you rewrite with what we already know?</a:t>
            </a:r>
            <a:endParaRPr/>
          </a:p>
          <a:p>
            <a:pPr marL="0" lvl="0" indent="0" algn="l" rtl="0">
              <a:lnSpc>
                <a:spcPct val="100000"/>
              </a:lnSpc>
              <a:spcBef>
                <a:spcPts val="0"/>
              </a:spcBef>
              <a:spcAft>
                <a:spcPts val="0"/>
              </a:spcAft>
              <a:buSzPts val="1400"/>
              <a:buNone/>
            </a:pPr>
            <a:r>
              <a:rPr lang="en-US"/>
              <a:t>Lowest number of actions S-&gt;e-&gt;r-&gt;f-&gt;G. Expensive!</a:t>
            </a:r>
            <a:endParaRPr/>
          </a:p>
        </p:txBody>
      </p:sp>
      <p:sp>
        <p:nvSpPr>
          <p:cNvPr id="2532" name="Google Shape;2532;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0" name="Google Shape;25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Like breadth first, but with costs. Label with cumulative cost.</a:t>
            </a:r>
            <a:endParaRPr/>
          </a:p>
          <a:p>
            <a:pPr marL="0" lvl="0" indent="0" algn="l" rtl="0">
              <a:lnSpc>
                <a:spcPct val="100000"/>
              </a:lnSpc>
              <a:spcBef>
                <a:spcPts val="0"/>
              </a:spcBef>
              <a:spcAft>
                <a:spcPts val="0"/>
              </a:spcAft>
              <a:buSzPts val="1400"/>
              <a:buNone/>
            </a:pPr>
            <a:r>
              <a:rPr lang="en-US"/>
              <a:t>Goal path not victory until try to expanded.</a:t>
            </a:r>
            <a:endParaRPr/>
          </a:p>
          <a:p>
            <a:pPr marL="0" lvl="0" indent="0" algn="l" rtl="0">
              <a:lnSpc>
                <a:spcPct val="100000"/>
              </a:lnSpc>
              <a:spcBef>
                <a:spcPts val="0"/>
              </a:spcBef>
              <a:spcAft>
                <a:spcPts val="0"/>
              </a:spcAft>
              <a:buSzPts val="1400"/>
              <a:buNone/>
            </a:pPr>
            <a:r>
              <a:rPr lang="en-US"/>
              <a:t>Contours show equal cost.</a:t>
            </a:r>
            <a:endParaRPr/>
          </a:p>
        </p:txBody>
      </p:sp>
      <p:sp>
        <p:nvSpPr>
          <p:cNvPr id="2591" name="Google Shape;25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3" name="Google Shape;275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Let’s say C* is 10 and minimum step size is 2. How deep in the tree? C*/e = 5. How many nodes is that?</a:t>
            </a:r>
            <a:endParaRPr/>
          </a:p>
          <a:p>
            <a:pPr marL="0" lvl="0" indent="0" algn="l" rtl="0">
              <a:lnSpc>
                <a:spcPct val="100000"/>
              </a:lnSpc>
              <a:spcBef>
                <a:spcPts val="0"/>
              </a:spcBef>
              <a:spcAft>
                <a:spcPts val="0"/>
              </a:spcAft>
              <a:buSzPts val="1400"/>
              <a:buNone/>
            </a:pPr>
            <a:endParaRPr/>
          </a:p>
        </p:txBody>
      </p:sp>
      <p:sp>
        <p:nvSpPr>
          <p:cNvPr id="2754" name="Google Shape;2754;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p4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2" name="Google Shape;278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What if you know the goal?</a:t>
            </a:r>
            <a:endParaRPr/>
          </a:p>
        </p:txBody>
      </p:sp>
      <p:sp>
        <p:nvSpPr>
          <p:cNvPr id="2783" name="Google Shape;2783;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3" name="Google Shape;281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2" name="Google Shape;2822;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Unfortunate name. It’s a “cost search” that is uniform, not a uniform cost.</a:t>
            </a:r>
            <a:endParaRPr/>
          </a:p>
          <a:p>
            <a:pPr marL="0" lvl="0" indent="0" algn="l" rtl="0">
              <a:lnSpc>
                <a:spcPct val="100000"/>
              </a:lnSpc>
              <a:spcBef>
                <a:spcPts val="0"/>
              </a:spcBef>
              <a:spcAft>
                <a:spcPts val="0"/>
              </a:spcAft>
              <a:buSzPts val="1400"/>
              <a:buNone/>
            </a:pPr>
            <a:r>
              <a:rPr lang="en-US"/>
              <a:t>Instead of depth, go by cost. Cheap things first, even if multiple actions.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7" name="Google Shape;2827;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Function takes a state, returns a number.</a:t>
            </a:r>
            <a:endParaRPr/>
          </a:p>
          <a:p>
            <a:pPr marL="0" lvl="0" indent="0" algn="l" rtl="0">
              <a:lnSpc>
                <a:spcPct val="100000"/>
              </a:lnSpc>
              <a:spcBef>
                <a:spcPts val="0"/>
              </a:spcBef>
              <a:spcAft>
                <a:spcPts val="0"/>
              </a:spcAft>
              <a:buSzPts val="1400"/>
              <a:buNone/>
            </a:pPr>
            <a:r>
              <a:rPr lang="en-US"/>
              <a:t>Not everyday term. Not “Look both ways before you cross the street”</a:t>
            </a:r>
            <a:endParaRPr/>
          </a:p>
          <a:p>
            <a:pPr marL="0" lvl="0" indent="0" algn="l" rtl="0">
              <a:lnSpc>
                <a:spcPct val="100000"/>
              </a:lnSpc>
              <a:spcBef>
                <a:spcPts val="0"/>
              </a:spcBef>
              <a:spcAft>
                <a:spcPts val="0"/>
              </a:spcAft>
              <a:buSzPts val="1400"/>
              <a:buNone/>
            </a:pPr>
            <a:r>
              <a:rPr lang="en-US"/>
              <a:t>How far I am? Could run search, but that defeats the purpose!</a:t>
            </a:r>
            <a:endParaRPr/>
          </a:p>
          <a:p>
            <a:pPr marL="0" lvl="0" indent="0" algn="l" rtl="0">
              <a:lnSpc>
                <a:spcPct val="100000"/>
              </a:lnSpc>
              <a:spcBef>
                <a:spcPts val="0"/>
              </a:spcBef>
              <a:spcAft>
                <a:spcPts val="0"/>
              </a:spcAft>
              <a:buSzPts val="1400"/>
              <a:buNone/>
            </a:pPr>
            <a:r>
              <a:rPr lang="en-US"/>
              <a:t>Not perfect, but something!</a:t>
            </a:r>
            <a:endParaRPr/>
          </a:p>
          <a:p>
            <a:pPr marL="0" lvl="0" indent="0" algn="l" rtl="0">
              <a:lnSpc>
                <a:spcPct val="100000"/>
              </a:lnSpc>
              <a:spcBef>
                <a:spcPts val="0"/>
              </a:spcBef>
              <a:spcAft>
                <a:spcPts val="0"/>
              </a:spcAft>
              <a:buSzPts val="1400"/>
              <a:buNone/>
            </a:pPr>
            <a:endParaRPr/>
          </a:p>
        </p:txBody>
      </p:sp>
      <p:sp>
        <p:nvSpPr>
          <p:cNvPr id="2828" name="Google Shape;2828;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7" name="Google Shape;2847;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Another heuristic. Straight line distance (as the crow flies; not as the snail crawls). Better close to Bucharest.</a:t>
            </a:r>
            <a:endParaRPr/>
          </a:p>
          <a:p>
            <a:pPr marL="0" marR="0" lvl="0" indent="0" algn="l" rtl="0">
              <a:lnSpc>
                <a:spcPct val="100000"/>
              </a:lnSpc>
              <a:spcBef>
                <a:spcPts val="360"/>
              </a:spcBef>
              <a:spcAft>
                <a:spcPts val="0"/>
              </a:spcAft>
              <a:buClr>
                <a:schemeClr val="dk1"/>
              </a:buClr>
              <a:buSzPts val="1200"/>
              <a:buFont typeface="Calibri"/>
              <a:buNone/>
            </a:pPr>
            <a:r>
              <a:rPr lang="en-US"/>
              <a:t>Not always distances, but that’s easiest to understand.</a:t>
            </a:r>
            <a:endParaRPr/>
          </a:p>
          <a:p>
            <a:pPr marL="0" marR="0" lvl="0" indent="0" algn="l" rtl="0">
              <a:lnSpc>
                <a:spcPct val="100000"/>
              </a:lnSpc>
              <a:spcBef>
                <a:spcPts val="360"/>
              </a:spcBef>
              <a:spcAft>
                <a:spcPts val="0"/>
              </a:spcAft>
              <a:buClr>
                <a:schemeClr val="dk1"/>
              </a:buClr>
              <a:buSzPts val="1200"/>
              <a:buFont typeface="Calibri"/>
              <a:buNone/>
            </a:pPr>
            <a:r>
              <a:rPr lang="en-US"/>
              <a:t>What do you do with it?</a:t>
            </a:r>
            <a:endParaRPr/>
          </a:p>
        </p:txBody>
      </p:sp>
      <p:sp>
        <p:nvSpPr>
          <p:cNvPr id="2848" name="Google Shape;2848;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3" name="Google Shape;2863;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9" name="Google Shape;2869;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Numbers of heuristic, since that’s what greedy cares about.</a:t>
            </a:r>
            <a:endParaRPr/>
          </a:p>
          <a:p>
            <a:pPr marL="0" lvl="0" indent="0" algn="l" rtl="0">
              <a:lnSpc>
                <a:spcPct val="100000"/>
              </a:lnSpc>
              <a:spcBef>
                <a:spcPts val="0"/>
              </a:spcBef>
              <a:spcAft>
                <a:spcPts val="0"/>
              </a:spcAft>
              <a:buSzPts val="1400"/>
              <a:buNone/>
            </a:pPr>
            <a:r>
              <a:rPr lang="en-US"/>
              <a:t>Got to Bucharest, but not by shortest path.</a:t>
            </a:r>
            <a:endParaRPr/>
          </a:p>
          <a:p>
            <a:pPr marL="0" lvl="0" indent="0" algn="l" rtl="0">
              <a:lnSpc>
                <a:spcPct val="100000"/>
              </a:lnSpc>
              <a:spcBef>
                <a:spcPts val="0"/>
              </a:spcBef>
              <a:spcAft>
                <a:spcPts val="0"/>
              </a:spcAft>
              <a:buSzPts val="1400"/>
              <a:buNone/>
            </a:pPr>
            <a:r>
              <a:rPr lang="en-US"/>
              <a:t>End up with some kind of goal, but not what you want. You get a smelly shoe instead of to the airport on time.</a:t>
            </a:r>
            <a:endParaRPr/>
          </a:p>
          <a:p>
            <a:pPr marL="0" lvl="0" indent="0" algn="l" rtl="0">
              <a:lnSpc>
                <a:spcPct val="100000"/>
              </a:lnSpc>
              <a:spcBef>
                <a:spcPts val="0"/>
              </a:spcBef>
              <a:spcAft>
                <a:spcPts val="0"/>
              </a:spcAft>
              <a:buSzPts val="1400"/>
              <a:buNone/>
            </a:pPr>
            <a:endParaRPr/>
          </a:p>
        </p:txBody>
      </p:sp>
      <p:sp>
        <p:nvSpPr>
          <p:cNvPr id="2870" name="Google Shape;2870;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5" name="Google Shape;147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6" name="Google Shape;1476;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7"/>
        <p:cNvGrpSpPr/>
        <p:nvPr/>
      </p:nvGrpSpPr>
      <p:grpSpPr>
        <a:xfrm>
          <a:off x="0" y="0"/>
          <a:ext cx="0" cy="0"/>
          <a:chOff x="0" y="0"/>
          <a:chExt cx="0" cy="0"/>
        </a:xfrm>
      </p:grpSpPr>
      <p:sp>
        <p:nvSpPr>
          <p:cNvPr id="2888" name="Google Shape;288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9" name="Google Shape;2889;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we’ve been building to. Cornerstone. Goes to the goal like greedy, but backtracks as needed.</a:t>
            </a:r>
            <a:endParaRPr/>
          </a:p>
          <a:p>
            <a:pPr marL="0" lvl="0" indent="0" algn="l" rtl="0">
              <a:lnSpc>
                <a:spcPct val="100000"/>
              </a:lnSpc>
              <a:spcBef>
                <a:spcPts val="0"/>
              </a:spcBef>
              <a:spcAft>
                <a:spcPts val="0"/>
              </a:spcAft>
              <a:buSzPts val="1400"/>
              <a:buNone/>
            </a:pPr>
            <a:r>
              <a:rPr lang="en-US"/>
              <a:t>When it works, it’s magic!</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Arial"/>
                <a:ea typeface="Arial"/>
                <a:cs typeface="Arial"/>
                <a:sym typeface="Arial"/>
              </a:rPr>
              <a:t>61</a:t>
            </a:fld>
            <a:endParaRPr>
              <a:latin typeface="Arial"/>
              <a:ea typeface="Arial"/>
              <a:cs typeface="Arial"/>
              <a:sym typeface="Arial"/>
            </a:endParaRPr>
          </a:p>
        </p:txBody>
      </p:sp>
      <p:sp>
        <p:nvSpPr>
          <p:cNvPr id="2895" name="Google Shape;2895;p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6" name="Google Shape;2896;p50:notes"/>
          <p:cNvSpPr txBox="1">
            <a:spLocks noGrp="1"/>
          </p:cNvSpPr>
          <p:nvPr>
            <p:ph type="body" idx="1"/>
          </p:nvPr>
        </p:nvSpPr>
        <p:spPr>
          <a:xfrm>
            <a:off x="974924" y="4561576"/>
            <a:ext cx="5365352" cy="431882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latin typeface="Arial"/>
                <a:ea typeface="Arial"/>
                <a:cs typeface="Arial"/>
                <a:sym typeface="Arial"/>
              </a:rPr>
              <a:t>UCS</a:t>
            </a:r>
            <a:r>
              <a:rPr lang="en-US">
                <a:latin typeface="Arial"/>
                <a:ea typeface="Arial"/>
                <a:cs typeface="Arial"/>
                <a:sym typeface="Arial"/>
              </a:rPr>
              <a:t>: Cumulative cost of arcs back to root. backward cost g(n). </a:t>
            </a:r>
            <a:endParaRPr/>
          </a:p>
          <a:p>
            <a:pPr marL="0" lvl="0" indent="0" algn="l" rtl="0">
              <a:lnSpc>
                <a:spcPct val="100000"/>
              </a:lnSpc>
              <a:spcBef>
                <a:spcPts val="0"/>
              </a:spcBef>
              <a:spcAft>
                <a:spcPts val="0"/>
              </a:spcAft>
              <a:buSzPts val="1400"/>
              <a:buNone/>
            </a:pPr>
            <a:r>
              <a:rPr lang="en-US">
                <a:latin typeface="Arial"/>
                <a:ea typeface="Arial"/>
                <a:cs typeface="Arial"/>
                <a:sym typeface="Arial"/>
              </a:rPr>
              <a:t>Computed as you go as part of the fringe.</a:t>
            </a:r>
            <a:endParaRPr/>
          </a:p>
          <a:p>
            <a:pPr marL="0" lvl="0" indent="0" algn="l" rtl="0">
              <a:lnSpc>
                <a:spcPct val="100000"/>
              </a:lnSpc>
              <a:spcBef>
                <a:spcPts val="0"/>
              </a:spcBef>
              <a:spcAft>
                <a:spcPts val="0"/>
              </a:spcAft>
              <a:buSzPts val="1400"/>
              <a:buNone/>
            </a:pPr>
            <a:r>
              <a:rPr lang="en-US" b="1">
                <a:latin typeface="Arial"/>
                <a:ea typeface="Arial"/>
                <a:cs typeface="Arial"/>
                <a:sym typeface="Arial"/>
              </a:rPr>
              <a:t>Greedy:</a:t>
            </a:r>
            <a:r>
              <a:rPr lang="en-US">
                <a:latin typeface="Arial"/>
                <a:ea typeface="Arial"/>
                <a:cs typeface="Arial"/>
                <a:sym typeface="Arial"/>
              </a:rPr>
              <a:t> Heuristic forward cost h(n). NOT cumulative. Just a function of the state.</a:t>
            </a:r>
            <a:endParaRPr/>
          </a:p>
          <a:p>
            <a:pPr marL="0" lvl="0" indent="0" algn="l" rtl="0">
              <a:lnSpc>
                <a:spcPct val="100000"/>
              </a:lnSpc>
              <a:spcBef>
                <a:spcPts val="0"/>
              </a:spcBef>
              <a:spcAft>
                <a:spcPts val="0"/>
              </a:spcAft>
              <a:buSzPts val="1400"/>
              <a:buNone/>
            </a:pPr>
            <a:r>
              <a:rPr lang="en-US">
                <a:latin typeface="Arial"/>
                <a:ea typeface="Arial"/>
                <a:cs typeface="Arial"/>
                <a:sym typeface="Arial"/>
              </a:rPr>
              <a:t>What is </a:t>
            </a:r>
            <a:r>
              <a:rPr lang="en-US" b="1">
                <a:latin typeface="Arial"/>
                <a:ea typeface="Arial"/>
                <a:cs typeface="Arial"/>
                <a:sym typeface="Arial"/>
              </a:rPr>
              <a:t>A*:</a:t>
            </a:r>
            <a:r>
              <a:rPr lang="en-US">
                <a:latin typeface="Arial"/>
                <a:ea typeface="Arial"/>
                <a:cs typeface="Arial"/>
                <a:sym typeface="Arial"/>
              </a:rPr>
              <a:t> Sum of the two! Doesn’t go to c early because h is high (far from goal).</a:t>
            </a:r>
            <a:endParaRPr/>
          </a:p>
          <a:p>
            <a:pPr marL="0" lvl="0" indent="0" algn="l" rtl="0">
              <a:lnSpc>
                <a:spcPct val="100000"/>
              </a:lnSpc>
              <a:spcBef>
                <a:spcPts val="0"/>
              </a:spcBef>
              <a:spcAft>
                <a:spcPts val="0"/>
              </a:spcAft>
              <a:buSzPts val="1400"/>
              <a:buNone/>
            </a:pPr>
            <a:r>
              <a:rPr lang="en-US">
                <a:latin typeface="Arial"/>
                <a:ea typeface="Arial"/>
                <a:cs typeface="Arial"/>
                <a:sym typeface="Arial"/>
              </a:rPr>
              <a:t>Doesn’t do a-&gt;e branch g is high (expensive). </a:t>
            </a:r>
            <a:endParaRPr>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p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6" name="Google Shape;2976;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~10:30</a:t>
            </a:r>
            <a:endParaRPr/>
          </a:p>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2977" name="Google Shape;2977;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Arial"/>
                <a:ea typeface="Arial"/>
                <a:cs typeface="Arial"/>
                <a:sym typeface="Arial"/>
              </a:rPr>
              <a:t>62</a:t>
            </a:fld>
            <a:endParaRPr>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5" name="Google Shape;3005;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we’ve been building to. Cornerstone. Goes to the goal like greedy, but backtracks as needed.</a:t>
            </a:r>
            <a:endParaRPr/>
          </a:p>
          <a:p>
            <a:pPr marL="0" lvl="0" indent="0" algn="l" rtl="0">
              <a:lnSpc>
                <a:spcPct val="100000"/>
              </a:lnSpc>
              <a:spcBef>
                <a:spcPts val="0"/>
              </a:spcBef>
              <a:spcAft>
                <a:spcPts val="0"/>
              </a:spcAft>
              <a:buSzPts val="1400"/>
              <a:buNone/>
            </a:pPr>
            <a:r>
              <a:rPr lang="en-US"/>
              <a:t>When it works, it’s magic!</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9"/>
        <p:cNvGrpSpPr/>
        <p:nvPr/>
      </p:nvGrpSpPr>
      <p:grpSpPr>
        <a:xfrm>
          <a:off x="0" y="0"/>
          <a:ext cx="0" cy="0"/>
          <a:chOff x="0" y="0"/>
          <a:chExt cx="0" cy="0"/>
        </a:xfrm>
      </p:grpSpPr>
      <p:sp>
        <p:nvSpPr>
          <p:cNvPr id="3010" name="Google Shape;301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1" name="Google Shape;3011;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True cost – what we’re trying to solve! Need to prove beforehand.</a:t>
            </a:r>
            <a:endParaRPr/>
          </a:p>
          <a:p>
            <a:pPr marL="0" lvl="0" indent="0" algn="l" rtl="0">
              <a:lnSpc>
                <a:spcPct val="100000"/>
              </a:lnSpc>
              <a:spcBef>
                <a:spcPts val="0"/>
              </a:spcBef>
              <a:spcAft>
                <a:spcPts val="0"/>
              </a:spcAft>
              <a:buSzPts val="1400"/>
              <a:buNone/>
            </a:pPr>
            <a:endParaRPr/>
          </a:p>
        </p:txBody>
      </p:sp>
      <p:sp>
        <p:nvSpPr>
          <p:cNvPr id="3012" name="Google Shape;3012;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8"/>
        <p:cNvGrpSpPr/>
        <p:nvPr/>
      </p:nvGrpSpPr>
      <p:grpSpPr>
        <a:xfrm>
          <a:off x="0" y="0"/>
          <a:ext cx="0" cy="0"/>
          <a:chOff x="0" y="0"/>
          <a:chExt cx="0" cy="0"/>
        </a:xfrm>
      </p:grpSpPr>
      <p:sp>
        <p:nvSpPr>
          <p:cNvPr id="3039" name="Google Shape;3039;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0" name="Google Shape;304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7" name="Google Shape;3047;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Why uncertain? Maybe robot on the ledge, what will happen?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9"/>
        <p:cNvGrpSpPr/>
        <p:nvPr/>
      </p:nvGrpSpPr>
      <p:grpSpPr>
        <a:xfrm>
          <a:off x="0" y="0"/>
          <a:ext cx="0" cy="0"/>
          <a:chOff x="0" y="0"/>
          <a:chExt cx="0" cy="0"/>
        </a:xfrm>
      </p:grpSpPr>
      <p:sp>
        <p:nvSpPr>
          <p:cNvPr id="3060" name="Google Shape;3060;p5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61" name="Google Shape;3061;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[cut demo of moving around in grid world program]</a:t>
            </a:r>
            <a:endParaRPr/>
          </a:p>
          <a:p>
            <a:pPr marL="0" lvl="0" indent="0" algn="l" rtl="0">
              <a:lnSpc>
                <a:spcPct val="100000"/>
              </a:lnSpc>
              <a:spcBef>
                <a:spcPts val="0"/>
              </a:spcBef>
              <a:spcAft>
                <a:spcPts val="0"/>
              </a:spcAft>
              <a:buSzPts val="1400"/>
              <a:buNone/>
            </a:pPr>
            <a:r>
              <a:rPr lang="en-US"/>
              <a:t>Terminal utilities + living reward (positive – get happier; neg – get sadder)</a:t>
            </a:r>
            <a:endParaRPr/>
          </a:p>
          <a:p>
            <a:pPr marL="0" lvl="0" indent="0" algn="l" rtl="0">
              <a:lnSpc>
                <a:spcPct val="100000"/>
              </a:lnSpc>
              <a:spcBef>
                <a:spcPts val="0"/>
              </a:spcBef>
              <a:spcAft>
                <a:spcPts val="0"/>
              </a:spcAft>
              <a:buSzPts val="1400"/>
              <a:buNone/>
            </a:pPr>
            <a:r>
              <a:rPr lang="en-US"/>
              <a:t>At exist state you have to exit, the game ends, and you collect terminal utility</a:t>
            </a:r>
            <a:endParaRPr/>
          </a:p>
          <a:p>
            <a:pPr marL="0" lvl="0" indent="0" algn="l" rtl="0">
              <a:lnSpc>
                <a:spcPct val="100000"/>
              </a:lnSpc>
              <a:spcBef>
                <a:spcPts val="0"/>
              </a:spcBef>
              <a:spcAft>
                <a:spcPts val="0"/>
              </a:spcAft>
              <a:buSzPts val="1400"/>
              <a:buNone/>
            </a:pPr>
            <a:r>
              <a:rPr lang="en-US"/>
              <a:t>Don’t need to have goals – maximize happiness!</a:t>
            </a:r>
            <a:endParaRPr/>
          </a:p>
        </p:txBody>
      </p:sp>
      <p:sp>
        <p:nvSpPr>
          <p:cNvPr id="3062" name="Google Shape;3062;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3"/>
        <p:cNvGrpSpPr/>
        <p:nvPr/>
      </p:nvGrpSpPr>
      <p:grpSpPr>
        <a:xfrm>
          <a:off x="0" y="0"/>
          <a:ext cx="0" cy="0"/>
          <a:chOff x="0" y="0"/>
          <a:chExt cx="0" cy="0"/>
        </a:xfrm>
      </p:grpSpPr>
      <p:sp>
        <p:nvSpPr>
          <p:cNvPr id="3084" name="Google Shape;308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5" name="Google Shape;3085;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you plan you will have to take these into account</a:t>
            </a:r>
            <a:endParaRPr/>
          </a:p>
        </p:txBody>
      </p:sp>
      <p:sp>
        <p:nvSpPr>
          <p:cNvPr id="3086" name="Google Shape;3086;p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p58: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8" name="Google Shape;3098;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search problems: did not talk about actions, but about successor functions --- now the information inside the successor function is unpacked into actions, transitions and reward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Write out S, A, example entry in T, entry in R; note: T has to some up to 1 over all 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Reward function different from the book : R(s,a,s’)</a:t>
            </a:r>
            <a:endParaRPr/>
          </a:p>
          <a:p>
            <a:pPr marL="0" lvl="0" indent="0" algn="l" rtl="0">
              <a:lnSpc>
                <a:spcPct val="100000"/>
              </a:lnSpc>
              <a:spcBef>
                <a:spcPts val="0"/>
              </a:spcBef>
              <a:spcAft>
                <a:spcPts val="0"/>
              </a:spcAft>
              <a:buSzPts val="1400"/>
              <a:buNone/>
            </a:pPr>
            <a:r>
              <a:rPr lang="en-US"/>
              <a:t>In book simpler for equations, but not useful for the projects.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Need to modify expectimax a tiny little bit to account for rewards along the way, but that’s something you should be able to do, and so you can already solve MDP’s  (not in most efficient way)</a:t>
            </a:r>
            <a:endParaRPr/>
          </a:p>
        </p:txBody>
      </p:sp>
      <p:sp>
        <p:nvSpPr>
          <p:cNvPr id="3099" name="Google Shape;3099;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4" name="Google Shape;148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5" name="Google Shape;148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0"/>
        <p:cNvGrpSpPr/>
        <p:nvPr/>
      </p:nvGrpSpPr>
      <p:grpSpPr>
        <a:xfrm>
          <a:off x="0" y="0"/>
          <a:ext cx="0" cy="0"/>
          <a:chOff x="0" y="0"/>
          <a:chExt cx="0" cy="0"/>
        </a:xfrm>
      </p:grpSpPr>
      <p:sp>
        <p:nvSpPr>
          <p:cNvPr id="3111" name="Google Shape;3111;p59: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12" name="Google Shape;3112;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Like search: successor function only depended on current state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Can make this happen by stuffing more into the state;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Very similar to search problems: when solving a maze with food pellets, we stored which food pellets were eaten! </a:t>
            </a:r>
            <a:endParaRPr/>
          </a:p>
          <a:p>
            <a:pPr marL="0" lvl="0" indent="0" algn="l" rtl="0">
              <a:lnSpc>
                <a:spcPct val="100000"/>
              </a:lnSpc>
              <a:spcBef>
                <a:spcPts val="0"/>
              </a:spcBef>
              <a:spcAft>
                <a:spcPts val="0"/>
              </a:spcAft>
              <a:buSzPts val="1400"/>
              <a:buNone/>
            </a:pPr>
            <a:endParaRPr/>
          </a:p>
        </p:txBody>
      </p:sp>
      <p:sp>
        <p:nvSpPr>
          <p:cNvPr id="3113" name="Google Shape;3113;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p60: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22" name="Google Shape;3122;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123" name="Google Shape;3123;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3" name="Google Shape;3133;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-10 and the game ends (important that the game ends because regardless you never want to do it)</a:t>
            </a:r>
            <a:endParaRPr/>
          </a:p>
          <a:p>
            <a:pPr marL="0" lvl="0" indent="0" algn="l" rtl="0">
              <a:lnSpc>
                <a:spcPct val="100000"/>
              </a:lnSpc>
              <a:spcBef>
                <a:spcPts val="0"/>
              </a:spcBef>
              <a:spcAft>
                <a:spcPts val="0"/>
              </a:spcAft>
              <a:buSzPts val="1400"/>
              <a:buNone/>
            </a:pPr>
            <a:endParaRPr/>
          </a:p>
        </p:txBody>
      </p:sp>
      <p:sp>
        <p:nvSpPr>
          <p:cNvPr id="3134" name="Google Shape;3134;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1"/>
        <p:cNvGrpSpPr/>
        <p:nvPr/>
      </p:nvGrpSpPr>
      <p:grpSpPr>
        <a:xfrm>
          <a:off x="0" y="0"/>
          <a:ext cx="0" cy="0"/>
          <a:chOff x="0" y="0"/>
          <a:chExt cx="0" cy="0"/>
        </a:xfrm>
      </p:grpSpPr>
      <p:sp>
        <p:nvSpPr>
          <p:cNvPr id="3172" name="Google Shape;3172;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3" name="Google Shape;317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p63: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9" name="Google Shape;3199;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this demo doesn’t show anything in action, just pops up V and Q values.]</a:t>
            </a:r>
            <a:endParaRPr/>
          </a:p>
        </p:txBody>
      </p:sp>
      <p:sp>
        <p:nvSpPr>
          <p:cNvPr id="3200" name="Google Shape;3200;p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3"/>
        <p:cNvGrpSpPr/>
        <p:nvPr/>
      </p:nvGrpSpPr>
      <p:grpSpPr>
        <a:xfrm>
          <a:off x="0" y="0"/>
          <a:ext cx="0" cy="0"/>
          <a:chOff x="0" y="0"/>
          <a:chExt cx="0" cy="0"/>
        </a:xfrm>
      </p:grpSpPr>
      <p:sp>
        <p:nvSpPr>
          <p:cNvPr id="3234" name="Google Shape;3234;p64: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5" name="Google Shape;3235;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this demo doesn’t show anything in action, just pops up V and Q values.]</a:t>
            </a:r>
            <a:endParaRPr/>
          </a:p>
        </p:txBody>
      </p:sp>
      <p:sp>
        <p:nvSpPr>
          <p:cNvPr id="3236" name="Google Shape;3236;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9"/>
        <p:cNvGrpSpPr/>
        <p:nvPr/>
      </p:nvGrpSpPr>
      <p:grpSpPr>
        <a:xfrm>
          <a:off x="0" y="0"/>
          <a:ext cx="0" cy="0"/>
          <a:chOff x="0" y="0"/>
          <a:chExt cx="0" cy="0"/>
        </a:xfrm>
      </p:grpSpPr>
      <p:sp>
        <p:nvSpPr>
          <p:cNvPr id="3270" name="Google Shape;3270;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1" name="Google Shape;3271;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5"/>
        <p:cNvGrpSpPr/>
        <p:nvPr/>
      </p:nvGrpSpPr>
      <p:grpSpPr>
        <a:xfrm>
          <a:off x="0" y="0"/>
          <a:ext cx="0" cy="0"/>
          <a:chOff x="0" y="0"/>
          <a:chExt cx="0" cy="0"/>
        </a:xfrm>
      </p:grpSpPr>
      <p:sp>
        <p:nvSpPr>
          <p:cNvPr id="3316" name="Google Shape;3316;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7" name="Google Shape;3317;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2e0be747857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1" name="Google Shape;3331;g2e0be747857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2e0be74785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5" name="Google Shape;1495;g2e0be74785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2e0be747857_2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1" name="Google Shape;1501;g2e0be747857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image" Target="../media/image4.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6.xml"/><Relationship Id="rId5" Type="http://schemas.openxmlformats.org/officeDocument/2006/relationships/image" Target="../media/image6.png"/><Relationship Id="rId4" Type="http://schemas.openxmlformats.org/officeDocument/2006/relationships/image" Target="../media/image4.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7.xml"/><Relationship Id="rId5" Type="http://schemas.openxmlformats.org/officeDocument/2006/relationships/image" Target="../media/image6.png"/><Relationship Id="rId4" Type="http://schemas.openxmlformats.org/officeDocument/2006/relationships/image" Target="../media/image4.jp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4.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4.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pic>
        <p:nvPicPr>
          <p:cNvPr id="24" name="Google Shape;24;p2"/>
          <p:cNvPicPr preferRelativeResize="0"/>
          <p:nvPr/>
        </p:nvPicPr>
        <p:blipFill rotWithShape="1">
          <a:blip r:embed="rId2">
            <a:alphaModFix/>
          </a:blip>
          <a:srcRect r="11065"/>
          <a:stretch/>
        </p:blipFill>
        <p:spPr>
          <a:xfrm>
            <a:off x="-1" y="0"/>
            <a:ext cx="9144001" cy="5143500"/>
          </a:xfrm>
          <a:prstGeom prst="rect">
            <a:avLst/>
          </a:prstGeom>
          <a:noFill/>
          <a:ln>
            <a:noFill/>
          </a:ln>
        </p:spPr>
      </p:pic>
      <p:sp>
        <p:nvSpPr>
          <p:cNvPr id="25" name="Google Shape;25;p2"/>
          <p:cNvSpPr/>
          <p:nvPr/>
        </p:nvSpPr>
        <p:spPr>
          <a:xfrm>
            <a:off x="-1" y="-5477"/>
            <a:ext cx="9144000" cy="5143500"/>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2"/>
          <p:cNvSpPr txBox="1">
            <a:spLocks noGrp="1"/>
          </p:cNvSpPr>
          <p:nvPr>
            <p:ph type="ctrTitle"/>
          </p:nvPr>
        </p:nvSpPr>
        <p:spPr>
          <a:xfrm>
            <a:off x="602301" y="1084594"/>
            <a:ext cx="7939400" cy="1481679"/>
          </a:xfrm>
          <a:prstGeom prst="rect">
            <a:avLst/>
          </a:prstGeom>
          <a:noFill/>
          <a:ln>
            <a:noFill/>
          </a:ln>
        </p:spPr>
        <p:txBody>
          <a:bodyPr spcFirstLastPara="1" wrap="square" lIns="0" tIns="0" rIns="0" bIns="45700" anchor="b"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
          <p:cNvSpPr txBox="1">
            <a:spLocks noGrp="1"/>
          </p:cNvSpPr>
          <p:nvPr>
            <p:ph type="subTitle" idx="1"/>
          </p:nvPr>
        </p:nvSpPr>
        <p:spPr>
          <a:xfrm>
            <a:off x="608100" y="2794875"/>
            <a:ext cx="7927800" cy="7620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28" name="Google Shape;28;p2"/>
          <p:cNvCxnSpPr/>
          <p:nvPr/>
        </p:nvCxnSpPr>
        <p:spPr>
          <a:xfrm>
            <a:off x="1507574" y="2685824"/>
            <a:ext cx="6128853" cy="0"/>
          </a:xfrm>
          <a:prstGeom prst="straightConnector1">
            <a:avLst/>
          </a:prstGeom>
          <a:noFill/>
          <a:ln w="9525" cap="flat" cmpd="sng">
            <a:solidFill>
              <a:srgbClr val="FFFFFF">
                <a:alpha val="24313"/>
              </a:srgbClr>
            </a:solidFill>
            <a:prstDash val="solid"/>
            <a:round/>
            <a:headEnd type="none" w="sm" len="sm"/>
            <a:tailEnd type="none" w="sm" len="sm"/>
          </a:ln>
        </p:spPr>
      </p:cxnSp>
      <p:sp>
        <p:nvSpPr>
          <p:cNvPr id="29" name="Google Shape;29;p2" title="whiteback"/>
          <p:cNvSpPr/>
          <p:nvPr/>
        </p:nvSpPr>
        <p:spPr>
          <a:xfrm>
            <a:off x="157143" y="3958756"/>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2" title="whiteback"/>
          <p:cNvSpPr/>
          <p:nvPr/>
        </p:nvSpPr>
        <p:spPr>
          <a:xfrm>
            <a:off x="287049" y="4084692"/>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2"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 title="whiteback"/>
          <p:cNvSpPr/>
          <p:nvPr/>
        </p:nvSpPr>
        <p:spPr>
          <a:xfrm>
            <a:off x="5892922"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 name="Google Shape;33;p2" title="whiteback"/>
          <p:cNvSpPr/>
          <p:nvPr/>
        </p:nvSpPr>
        <p:spPr>
          <a:xfrm>
            <a:off x="6022828"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 name="Google Shape;34;p2"/>
          <p:cNvPicPr preferRelativeResize="0"/>
          <p:nvPr/>
        </p:nvPicPr>
        <p:blipFill rotWithShape="1">
          <a:blip r:embed="rId4">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Left Image">
  <p:cSld name="Content with Left Image">
    <p:spTree>
      <p:nvGrpSpPr>
        <p:cNvPr id="1" name="Shape 80"/>
        <p:cNvGrpSpPr/>
        <p:nvPr/>
      </p:nvGrpSpPr>
      <p:grpSpPr>
        <a:xfrm>
          <a:off x="0" y="0"/>
          <a:ext cx="0" cy="0"/>
          <a:chOff x="0" y="0"/>
          <a:chExt cx="0" cy="0"/>
        </a:xfrm>
      </p:grpSpPr>
      <p:sp>
        <p:nvSpPr>
          <p:cNvPr id="81" name="Google Shape;81;p11"/>
          <p:cNvSpPr/>
          <p:nvPr/>
        </p:nvSpPr>
        <p:spPr>
          <a:xfrm>
            <a:off x="0" y="0"/>
            <a:ext cx="393974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11"/>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1"/>
          <p:cNvSpPr txBox="1">
            <a:spLocks noGrp="1"/>
          </p:cNvSpPr>
          <p:nvPr>
            <p:ph type="title"/>
          </p:nvPr>
        </p:nvSpPr>
        <p:spPr>
          <a:xfrm>
            <a:off x="3939746" y="227012"/>
            <a:ext cx="4975654"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1"/>
          <p:cNvSpPr txBox="1">
            <a:spLocks noGrp="1"/>
          </p:cNvSpPr>
          <p:nvPr>
            <p:ph type="body" idx="1"/>
          </p:nvPr>
        </p:nvSpPr>
        <p:spPr>
          <a:xfrm>
            <a:off x="3939746" y="1200150"/>
            <a:ext cx="4975654"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1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6" name="Google Shape;86;p11"/>
          <p:cNvSpPr>
            <a:spLocks noGrp="1"/>
          </p:cNvSpPr>
          <p:nvPr>
            <p:ph type="pic" idx="2"/>
          </p:nvPr>
        </p:nvSpPr>
        <p:spPr>
          <a:xfrm>
            <a:off x="0" y="-1"/>
            <a:ext cx="3724275" cy="4587875"/>
          </a:xfrm>
          <a:prstGeom prst="rect">
            <a:avLst/>
          </a:prstGeom>
          <a:no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_Content Box Left">
  <p:cSld name="1_Content Box Left">
    <p:spTree>
      <p:nvGrpSpPr>
        <p:cNvPr id="1" name="Shape 789"/>
        <p:cNvGrpSpPr/>
        <p:nvPr/>
      </p:nvGrpSpPr>
      <p:grpSpPr>
        <a:xfrm>
          <a:off x="0" y="0"/>
          <a:ext cx="0" cy="0"/>
          <a:chOff x="0" y="0"/>
          <a:chExt cx="0" cy="0"/>
        </a:xfrm>
      </p:grpSpPr>
      <p:grpSp>
        <p:nvGrpSpPr>
          <p:cNvPr id="790" name="Google Shape;790;p104"/>
          <p:cNvGrpSpPr/>
          <p:nvPr/>
        </p:nvGrpSpPr>
        <p:grpSpPr>
          <a:xfrm>
            <a:off x="3452453" y="1200150"/>
            <a:ext cx="5462947" cy="3287767"/>
            <a:chOff x="773898" y="382213"/>
            <a:chExt cx="7596204" cy="4571625"/>
          </a:xfrm>
        </p:grpSpPr>
        <p:pic>
          <p:nvPicPr>
            <p:cNvPr id="791" name="Google Shape;791;p104"/>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792" name="Google Shape;792;p104"/>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793" name="Google Shape;793;p104"/>
          <p:cNvSpPr txBox="1">
            <a:spLocks noGrp="1"/>
          </p:cNvSpPr>
          <p:nvPr>
            <p:ph type="body" idx="1"/>
          </p:nvPr>
        </p:nvSpPr>
        <p:spPr>
          <a:xfrm>
            <a:off x="228600" y="1200149"/>
            <a:ext cx="300148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4" name="Google Shape;794;p10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95" name="Google Shape;795;p104"/>
          <p:cNvSpPr>
            <a:spLocks noGrp="1"/>
          </p:cNvSpPr>
          <p:nvPr>
            <p:ph type="pic" idx="2"/>
          </p:nvPr>
        </p:nvSpPr>
        <p:spPr>
          <a:xfrm>
            <a:off x="4127960" y="1431709"/>
            <a:ext cx="4119494" cy="2569960"/>
          </a:xfrm>
          <a:prstGeom prst="rect">
            <a:avLst/>
          </a:prstGeom>
          <a:noFill/>
          <a:ln>
            <a:noFill/>
          </a:ln>
        </p:spPr>
      </p:sp>
      <p:sp>
        <p:nvSpPr>
          <p:cNvPr id="796" name="Google Shape;796;p10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797"/>
        <p:cNvGrpSpPr/>
        <p:nvPr/>
      </p:nvGrpSpPr>
      <p:grpSpPr>
        <a:xfrm>
          <a:off x="0" y="0"/>
          <a:ext cx="0" cy="0"/>
          <a:chOff x="0" y="0"/>
          <a:chExt cx="0" cy="0"/>
        </a:xfrm>
      </p:grpSpPr>
      <p:sp>
        <p:nvSpPr>
          <p:cNvPr id="798" name="Google Shape;798;p105"/>
          <p:cNvSpPr/>
          <p:nvPr/>
        </p:nvSpPr>
        <p:spPr>
          <a:xfrm>
            <a:off x="0" y="0"/>
            <a:ext cx="409008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9" name="Google Shape;799;p105"/>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105"/>
          <p:cNvGrpSpPr/>
          <p:nvPr/>
        </p:nvGrpSpPr>
        <p:grpSpPr>
          <a:xfrm>
            <a:off x="571379" y="211137"/>
            <a:ext cx="2928503" cy="4316987"/>
            <a:chOff x="571379" y="211137"/>
            <a:chExt cx="2928503" cy="4316987"/>
          </a:xfrm>
        </p:grpSpPr>
        <p:pic>
          <p:nvPicPr>
            <p:cNvPr id="801" name="Google Shape;801;p105"/>
            <p:cNvPicPr preferRelativeResize="0"/>
            <p:nvPr/>
          </p:nvPicPr>
          <p:blipFill rotWithShape="1">
            <a:blip r:embed="rId2">
              <a:alphaModFix/>
            </a:blip>
            <a:srcRect/>
            <a:stretch/>
          </p:blipFill>
          <p:spPr>
            <a:xfrm>
              <a:off x="571379" y="4338460"/>
              <a:ext cx="2928503" cy="189664"/>
            </a:xfrm>
            <a:prstGeom prst="rect">
              <a:avLst/>
            </a:prstGeom>
            <a:noFill/>
            <a:ln>
              <a:noFill/>
            </a:ln>
          </p:spPr>
        </p:pic>
        <p:pic>
          <p:nvPicPr>
            <p:cNvPr id="802" name="Google Shape;802;p105"/>
            <p:cNvPicPr preferRelativeResize="0"/>
            <p:nvPr/>
          </p:nvPicPr>
          <p:blipFill rotWithShape="1">
            <a:blip r:embed="rId3">
              <a:alphaModFix/>
            </a:blip>
            <a:srcRect/>
            <a:stretch/>
          </p:blipFill>
          <p:spPr>
            <a:xfrm>
              <a:off x="571379" y="211137"/>
              <a:ext cx="2928503" cy="4140201"/>
            </a:xfrm>
            <a:prstGeom prst="rect">
              <a:avLst/>
            </a:prstGeom>
            <a:noFill/>
            <a:ln>
              <a:noFill/>
            </a:ln>
          </p:spPr>
        </p:pic>
      </p:grpSp>
      <p:sp>
        <p:nvSpPr>
          <p:cNvPr id="803" name="Google Shape;803;p10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04" name="Google Shape;804;p105"/>
          <p:cNvSpPr txBox="1">
            <a:spLocks noGrp="1"/>
          </p:cNvSpPr>
          <p:nvPr>
            <p:ph type="title"/>
          </p:nvPr>
        </p:nvSpPr>
        <p:spPr>
          <a:xfrm>
            <a:off x="4089400" y="227012"/>
            <a:ext cx="4826000"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5" name="Google Shape;805;p105"/>
          <p:cNvSpPr txBox="1">
            <a:spLocks noGrp="1"/>
          </p:cNvSpPr>
          <p:nvPr>
            <p:ph type="body" idx="1"/>
          </p:nvPr>
        </p:nvSpPr>
        <p:spPr>
          <a:xfrm>
            <a:off x="4089400" y="1200150"/>
            <a:ext cx="4826000"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6" name="Google Shape;806;p105"/>
          <p:cNvSpPr>
            <a:spLocks noGrp="1"/>
          </p:cNvSpPr>
          <p:nvPr>
            <p:ph type="pic" idx="2"/>
          </p:nvPr>
        </p:nvSpPr>
        <p:spPr>
          <a:xfrm>
            <a:off x="766032" y="592301"/>
            <a:ext cx="2538380" cy="3384508"/>
          </a:xfrm>
          <a:prstGeom prst="rect">
            <a:avLst/>
          </a:prstGeom>
          <a:no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807"/>
        <p:cNvGrpSpPr/>
        <p:nvPr/>
      </p:nvGrpSpPr>
      <p:grpSpPr>
        <a:xfrm>
          <a:off x="0" y="0"/>
          <a:ext cx="0" cy="0"/>
          <a:chOff x="0" y="0"/>
          <a:chExt cx="0" cy="0"/>
        </a:xfrm>
      </p:grpSpPr>
      <p:sp>
        <p:nvSpPr>
          <p:cNvPr id="808" name="Google Shape;808;p106"/>
          <p:cNvSpPr/>
          <p:nvPr/>
        </p:nvSpPr>
        <p:spPr>
          <a:xfrm>
            <a:off x="0" y="0"/>
            <a:ext cx="316333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9" name="Google Shape;809;p106"/>
          <p:cNvGrpSpPr/>
          <p:nvPr/>
        </p:nvGrpSpPr>
        <p:grpSpPr>
          <a:xfrm>
            <a:off x="545623" y="211138"/>
            <a:ext cx="2056299" cy="4316988"/>
            <a:chOff x="545623" y="211138"/>
            <a:chExt cx="2056299" cy="4316988"/>
          </a:xfrm>
        </p:grpSpPr>
        <p:pic>
          <p:nvPicPr>
            <p:cNvPr id="810" name="Google Shape;810;p106"/>
            <p:cNvPicPr preferRelativeResize="0"/>
            <p:nvPr/>
          </p:nvPicPr>
          <p:blipFill rotWithShape="1">
            <a:blip r:embed="rId2">
              <a:alphaModFix/>
            </a:blip>
            <a:srcRect/>
            <a:stretch/>
          </p:blipFill>
          <p:spPr>
            <a:xfrm>
              <a:off x="545623" y="4338460"/>
              <a:ext cx="2056299" cy="189666"/>
            </a:xfrm>
            <a:prstGeom prst="rect">
              <a:avLst/>
            </a:prstGeom>
            <a:noFill/>
            <a:ln>
              <a:noFill/>
            </a:ln>
          </p:spPr>
        </p:pic>
        <p:pic>
          <p:nvPicPr>
            <p:cNvPr id="811" name="Google Shape;811;p106"/>
            <p:cNvPicPr preferRelativeResize="0"/>
            <p:nvPr/>
          </p:nvPicPr>
          <p:blipFill rotWithShape="1">
            <a:blip r:embed="rId3">
              <a:alphaModFix/>
            </a:blip>
            <a:srcRect/>
            <a:stretch/>
          </p:blipFill>
          <p:spPr>
            <a:xfrm>
              <a:off x="545623" y="211138"/>
              <a:ext cx="2056299" cy="4140200"/>
            </a:xfrm>
            <a:prstGeom prst="rect">
              <a:avLst/>
            </a:prstGeom>
            <a:noFill/>
            <a:ln>
              <a:noFill/>
            </a:ln>
          </p:spPr>
        </p:pic>
      </p:grpSp>
      <p:sp>
        <p:nvSpPr>
          <p:cNvPr id="812" name="Google Shape;812;p10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13" name="Google Shape;813;p106"/>
          <p:cNvSpPr txBox="1">
            <a:spLocks noGrp="1"/>
          </p:cNvSpPr>
          <p:nvPr>
            <p:ph type="title"/>
          </p:nvPr>
        </p:nvSpPr>
        <p:spPr>
          <a:xfrm>
            <a:off x="3168203" y="227012"/>
            <a:ext cx="5747197"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4" name="Google Shape;814;p106"/>
          <p:cNvSpPr txBox="1">
            <a:spLocks noGrp="1"/>
          </p:cNvSpPr>
          <p:nvPr>
            <p:ph type="body" idx="1"/>
          </p:nvPr>
        </p:nvSpPr>
        <p:spPr>
          <a:xfrm>
            <a:off x="3168203" y="1200150"/>
            <a:ext cx="5747197"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5" name="Google Shape;815;p106"/>
          <p:cNvSpPr>
            <a:spLocks noGrp="1"/>
          </p:cNvSpPr>
          <p:nvPr>
            <p:ph type="pic" idx="2"/>
          </p:nvPr>
        </p:nvSpPr>
        <p:spPr>
          <a:xfrm>
            <a:off x="684554" y="689447"/>
            <a:ext cx="1785843" cy="3174832"/>
          </a:xfrm>
          <a:prstGeom prst="rect">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816"/>
        <p:cNvGrpSpPr/>
        <p:nvPr/>
      </p:nvGrpSpPr>
      <p:grpSpPr>
        <a:xfrm>
          <a:off x="0" y="0"/>
          <a:ext cx="0" cy="0"/>
          <a:chOff x="0" y="0"/>
          <a:chExt cx="0" cy="0"/>
        </a:xfrm>
      </p:grpSpPr>
      <p:sp>
        <p:nvSpPr>
          <p:cNvPr id="817" name="Google Shape;817;p107"/>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8" name="Google Shape;818;p107"/>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9" name="Google Shape;819;p107"/>
          <p:cNvSpPr>
            <a:spLocks noGrp="1"/>
          </p:cNvSpPr>
          <p:nvPr>
            <p:ph type="media" idx="2"/>
          </p:nvPr>
        </p:nvSpPr>
        <p:spPr>
          <a:xfrm>
            <a:off x="0" y="0"/>
            <a:ext cx="9144000" cy="4587875"/>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2"/>
              </a:buClr>
              <a:buSzPts val="2000"/>
              <a:buFont typeface="Arimo"/>
              <a:buNone/>
              <a:defRPr sz="2000" b="0" i="0" u="none" strike="noStrike" cap="none">
                <a:solidFill>
                  <a:schemeClr val="dk2"/>
                </a:solidFill>
                <a:latin typeface="Calibri"/>
                <a:ea typeface="Calibri"/>
                <a:cs typeface="Calibri"/>
                <a:sym typeface="Calibri"/>
              </a:defRPr>
            </a:lvl1pPr>
            <a:lvl2pPr marR="0" lvl="1"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R="0" lvl="2"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R="0" lvl="3"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R="0" lvl="4"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0" name="Google Shape;820;p10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21"/>
        <p:cNvGrpSpPr/>
        <p:nvPr/>
      </p:nvGrpSpPr>
      <p:grpSpPr>
        <a:xfrm>
          <a:off x="0" y="0"/>
          <a:ext cx="0" cy="0"/>
          <a:chOff x="0" y="0"/>
          <a:chExt cx="0" cy="0"/>
        </a:xfrm>
      </p:grpSpPr>
      <p:sp>
        <p:nvSpPr>
          <p:cNvPr id="822" name="Google Shape;822;p108"/>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3" name="Google Shape;823;p10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24" name="Google Shape;824;p108"/>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839"/>
        <p:cNvGrpSpPr/>
        <p:nvPr/>
      </p:nvGrpSpPr>
      <p:grpSpPr>
        <a:xfrm>
          <a:off x="0" y="0"/>
          <a:ext cx="0" cy="0"/>
          <a:chOff x="0" y="0"/>
          <a:chExt cx="0" cy="0"/>
        </a:xfrm>
      </p:grpSpPr>
      <p:pic>
        <p:nvPicPr>
          <p:cNvPr id="840" name="Google Shape;840;p110"/>
          <p:cNvPicPr preferRelativeResize="0"/>
          <p:nvPr/>
        </p:nvPicPr>
        <p:blipFill rotWithShape="1">
          <a:blip r:embed="rId2">
            <a:alphaModFix/>
          </a:blip>
          <a:srcRect t="6" r="11065" b="-1"/>
          <a:stretch/>
        </p:blipFill>
        <p:spPr>
          <a:xfrm>
            <a:off x="-1" y="0"/>
            <a:ext cx="9144001" cy="5143500"/>
          </a:xfrm>
          <a:prstGeom prst="rect">
            <a:avLst/>
          </a:prstGeom>
          <a:noFill/>
          <a:ln>
            <a:noFill/>
          </a:ln>
        </p:spPr>
      </p:pic>
      <p:sp>
        <p:nvSpPr>
          <p:cNvPr id="841" name="Google Shape;841;p110" title="logo-middle"/>
          <p:cNvSpPr/>
          <p:nvPr/>
        </p:nvSpPr>
        <p:spPr>
          <a:xfrm>
            <a:off x="996434" y="5340478"/>
            <a:ext cx="1483362" cy="33873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42" name="Google Shape;842;p110"/>
          <p:cNvPicPr preferRelativeResize="0"/>
          <p:nvPr/>
        </p:nvPicPr>
        <p:blipFill rotWithShape="1">
          <a:blip r:embed="rId4">
            <a:alphaModFix/>
          </a:blip>
          <a:srcRect t="28108" r="11065" b="28108"/>
          <a:stretch/>
        </p:blipFill>
        <p:spPr>
          <a:xfrm>
            <a:off x="-1" y="1445741"/>
            <a:ext cx="9144001" cy="2252018"/>
          </a:xfrm>
          <a:prstGeom prst="rect">
            <a:avLst/>
          </a:prstGeom>
          <a:noFill/>
          <a:ln>
            <a:noFill/>
          </a:ln>
        </p:spPr>
      </p:pic>
      <p:sp>
        <p:nvSpPr>
          <p:cNvPr id="843" name="Google Shape;843;p110"/>
          <p:cNvSpPr/>
          <p:nvPr/>
        </p:nvSpPr>
        <p:spPr>
          <a:xfrm>
            <a:off x="0" y="1445741"/>
            <a:ext cx="9144000" cy="2252018"/>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4" name="Google Shape;844;p110"/>
          <p:cNvSpPr/>
          <p:nvPr/>
        </p:nvSpPr>
        <p:spPr>
          <a:xfrm>
            <a:off x="0" y="3697759"/>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5" name="Google Shape;845;p110"/>
          <p:cNvSpPr/>
          <p:nvPr/>
        </p:nvSpPr>
        <p:spPr>
          <a:xfrm>
            <a:off x="-2" y="0"/>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6" name="Google Shape;846;p110"/>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7" name="Google Shape;847;p110" title="whiteback"/>
          <p:cNvSpPr/>
          <p:nvPr/>
        </p:nvSpPr>
        <p:spPr>
          <a:xfrm>
            <a:off x="191147"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8" name="Google Shape;848;p110" title="whiteback"/>
          <p:cNvSpPr/>
          <p:nvPr/>
        </p:nvSpPr>
        <p:spPr>
          <a:xfrm>
            <a:off x="321053"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9" name="Google Shape;849;p110" title="whiteback"/>
          <p:cNvSpPr/>
          <p:nvPr/>
        </p:nvSpPr>
        <p:spPr>
          <a:xfrm>
            <a:off x="5920631" y="393242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0" name="Google Shape;850;p110" title="whiteback"/>
          <p:cNvSpPr/>
          <p:nvPr/>
        </p:nvSpPr>
        <p:spPr>
          <a:xfrm>
            <a:off x="6050537" y="405836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1" name="Google Shape;851;p110"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2" name="Google Shape;852;p110"/>
          <p:cNvPicPr preferRelativeResize="0"/>
          <p:nvPr/>
        </p:nvPicPr>
        <p:blipFill rotWithShape="1">
          <a:blip r:embed="rId5">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3"/>
        <p:cNvGrpSpPr/>
        <p:nvPr/>
      </p:nvGrpSpPr>
      <p:grpSpPr>
        <a:xfrm>
          <a:off x="0" y="0"/>
          <a:ext cx="0" cy="0"/>
          <a:chOff x="0" y="0"/>
          <a:chExt cx="0" cy="0"/>
        </a:xfrm>
      </p:grpSpPr>
      <p:pic>
        <p:nvPicPr>
          <p:cNvPr id="854" name="Google Shape;854;p111"/>
          <p:cNvPicPr preferRelativeResize="0"/>
          <p:nvPr/>
        </p:nvPicPr>
        <p:blipFill rotWithShape="1">
          <a:blip r:embed="rId2">
            <a:alphaModFix/>
          </a:blip>
          <a:srcRect r="11065"/>
          <a:stretch/>
        </p:blipFill>
        <p:spPr>
          <a:xfrm>
            <a:off x="-1" y="0"/>
            <a:ext cx="9144001" cy="5143500"/>
          </a:xfrm>
          <a:prstGeom prst="rect">
            <a:avLst/>
          </a:prstGeom>
          <a:noFill/>
          <a:ln>
            <a:noFill/>
          </a:ln>
        </p:spPr>
      </p:pic>
      <p:sp>
        <p:nvSpPr>
          <p:cNvPr id="855" name="Google Shape;855;p111"/>
          <p:cNvSpPr/>
          <p:nvPr/>
        </p:nvSpPr>
        <p:spPr>
          <a:xfrm>
            <a:off x="-1" y="-5477"/>
            <a:ext cx="9144000" cy="5143500"/>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6" name="Google Shape;856;p111"/>
          <p:cNvSpPr txBox="1">
            <a:spLocks noGrp="1"/>
          </p:cNvSpPr>
          <p:nvPr>
            <p:ph type="ctrTitle"/>
          </p:nvPr>
        </p:nvSpPr>
        <p:spPr>
          <a:xfrm>
            <a:off x="602301" y="1084594"/>
            <a:ext cx="7939400" cy="1481679"/>
          </a:xfrm>
          <a:prstGeom prst="rect">
            <a:avLst/>
          </a:prstGeom>
          <a:noFill/>
          <a:ln>
            <a:noFill/>
          </a:ln>
        </p:spPr>
        <p:txBody>
          <a:bodyPr spcFirstLastPara="1" wrap="square" lIns="0" tIns="0" rIns="0" bIns="45700" anchor="b"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7" name="Google Shape;857;p111"/>
          <p:cNvSpPr txBox="1">
            <a:spLocks noGrp="1"/>
          </p:cNvSpPr>
          <p:nvPr>
            <p:ph type="subTitle" idx="1"/>
          </p:nvPr>
        </p:nvSpPr>
        <p:spPr>
          <a:xfrm>
            <a:off x="608100" y="2794875"/>
            <a:ext cx="7927800" cy="7620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858" name="Google Shape;858;p111"/>
          <p:cNvCxnSpPr/>
          <p:nvPr/>
        </p:nvCxnSpPr>
        <p:spPr>
          <a:xfrm>
            <a:off x="1507574" y="2685824"/>
            <a:ext cx="6128853" cy="0"/>
          </a:xfrm>
          <a:prstGeom prst="straightConnector1">
            <a:avLst/>
          </a:prstGeom>
          <a:noFill/>
          <a:ln w="9525" cap="flat" cmpd="sng">
            <a:solidFill>
              <a:srgbClr val="FFFFFF">
                <a:alpha val="24313"/>
              </a:srgbClr>
            </a:solidFill>
            <a:prstDash val="solid"/>
            <a:round/>
            <a:headEnd type="none" w="sm" len="sm"/>
            <a:tailEnd type="none" w="sm" len="sm"/>
          </a:ln>
        </p:spPr>
      </p:cxnSp>
      <p:sp>
        <p:nvSpPr>
          <p:cNvPr id="859" name="Google Shape;859;p111" title="whiteback"/>
          <p:cNvSpPr/>
          <p:nvPr/>
        </p:nvSpPr>
        <p:spPr>
          <a:xfrm>
            <a:off x="157143" y="3958756"/>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0" name="Google Shape;860;p111" title="whiteback"/>
          <p:cNvSpPr/>
          <p:nvPr/>
        </p:nvSpPr>
        <p:spPr>
          <a:xfrm>
            <a:off x="287049" y="4084692"/>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1" name="Google Shape;861;p111"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2" name="Google Shape;862;p111" title="whiteback"/>
          <p:cNvSpPr/>
          <p:nvPr/>
        </p:nvSpPr>
        <p:spPr>
          <a:xfrm>
            <a:off x="5892922"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3" name="Google Shape;863;p111" title="whiteback"/>
          <p:cNvSpPr/>
          <p:nvPr/>
        </p:nvSpPr>
        <p:spPr>
          <a:xfrm>
            <a:off x="6022828"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64" name="Google Shape;864;p111"/>
          <p:cNvPicPr preferRelativeResize="0"/>
          <p:nvPr/>
        </p:nvPicPr>
        <p:blipFill rotWithShape="1">
          <a:blip r:embed="rId4">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 Content Box">
  <p:cSld name="1 Content Box">
    <p:spTree>
      <p:nvGrpSpPr>
        <p:cNvPr id="1" name="Shape 865"/>
        <p:cNvGrpSpPr/>
        <p:nvPr/>
      </p:nvGrpSpPr>
      <p:grpSpPr>
        <a:xfrm>
          <a:off x="0" y="0"/>
          <a:ext cx="0" cy="0"/>
          <a:chOff x="0" y="0"/>
          <a:chExt cx="0" cy="0"/>
        </a:xfrm>
      </p:grpSpPr>
      <p:sp>
        <p:nvSpPr>
          <p:cNvPr id="866" name="Google Shape;866;p112"/>
          <p:cNvSpPr txBox="1">
            <a:spLocks noGrp="1"/>
          </p:cNvSpPr>
          <p:nvPr>
            <p:ph type="body" idx="1"/>
          </p:nvPr>
        </p:nvSpPr>
        <p:spPr>
          <a:xfrm>
            <a:off x="228600" y="1200149"/>
            <a:ext cx="8686800" cy="344112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7" name="Google Shape;867;p11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8" name="Google Shape;868;p112"/>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869" name="Google Shape;869;p112"/>
          <p:cNvSpPr txBox="1">
            <a:spLocks noGrp="1"/>
          </p:cNvSpPr>
          <p:nvPr>
            <p:ph type="body" idx="2"/>
          </p:nvPr>
        </p:nvSpPr>
        <p:spPr>
          <a:xfrm>
            <a:off x="7063740" y="45342"/>
            <a:ext cx="2080260" cy="315277"/>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200"/>
              </a:spcBef>
              <a:spcAft>
                <a:spcPts val="0"/>
              </a:spcAft>
              <a:buSzPts val="1200"/>
              <a:buFont typeface="Arial"/>
              <a:buNone/>
              <a:defRPr sz="1200" b="1">
                <a:solidFill>
                  <a:schemeClr val="lt1"/>
                </a:solidFill>
              </a:defRPr>
            </a:lvl1pPr>
            <a:lvl2pPr marL="914400" lvl="1" indent="-342900" algn="l">
              <a:lnSpc>
                <a:spcPct val="100000"/>
              </a:lnSpc>
              <a:spcBef>
                <a:spcPts val="600"/>
              </a:spcBef>
              <a:spcAft>
                <a:spcPts val="0"/>
              </a:spcAft>
              <a:buSzPts val="1800"/>
              <a:buChar char="▪"/>
              <a:defRPr>
                <a:solidFill>
                  <a:schemeClr val="lt1"/>
                </a:solidFill>
              </a:defRPr>
            </a:lvl2pPr>
            <a:lvl3pPr marL="1371600" lvl="2" indent="-330200" algn="l">
              <a:lnSpc>
                <a:spcPct val="100000"/>
              </a:lnSpc>
              <a:spcBef>
                <a:spcPts val="600"/>
              </a:spcBef>
              <a:spcAft>
                <a:spcPts val="0"/>
              </a:spcAft>
              <a:buSzPts val="1600"/>
              <a:buChar char="-"/>
              <a:defRPr>
                <a:solidFill>
                  <a:schemeClr val="lt1"/>
                </a:solidFill>
              </a:defRPr>
            </a:lvl3pPr>
            <a:lvl4pPr marL="1828800" lvl="3" indent="-317500" algn="l">
              <a:lnSpc>
                <a:spcPct val="100000"/>
              </a:lnSpc>
              <a:spcBef>
                <a:spcPts val="600"/>
              </a:spcBef>
              <a:spcAft>
                <a:spcPts val="0"/>
              </a:spcAft>
              <a:buSzPts val="14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70"/>
        <p:cNvGrpSpPr/>
        <p:nvPr/>
      </p:nvGrpSpPr>
      <p:grpSpPr>
        <a:xfrm>
          <a:off x="0" y="0"/>
          <a:ext cx="0" cy="0"/>
          <a:chOff x="0" y="0"/>
          <a:chExt cx="0" cy="0"/>
        </a:xfrm>
      </p:grpSpPr>
      <p:sp>
        <p:nvSpPr>
          <p:cNvPr id="871" name="Google Shape;871;p11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2" name="Google Shape;872;p113"/>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3" name="Google Shape;873;p11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74" name="Google Shape;874;p11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75" name="Google Shape;875;p11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6"/>
        <p:cNvGrpSpPr/>
        <p:nvPr/>
      </p:nvGrpSpPr>
      <p:grpSpPr>
        <a:xfrm>
          <a:off x="0" y="0"/>
          <a:ext cx="0" cy="0"/>
          <a:chOff x="0" y="0"/>
          <a:chExt cx="0" cy="0"/>
        </a:xfrm>
      </p:grpSpPr>
      <p:sp>
        <p:nvSpPr>
          <p:cNvPr id="877" name="Google Shape;877;p11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878" name="Google Shape;878;p114"/>
          <p:cNvSpPr txBox="1">
            <a:spLocks noGrp="1"/>
          </p:cNvSpPr>
          <p:nvPr>
            <p:ph type="title"/>
          </p:nvPr>
        </p:nvSpPr>
        <p:spPr>
          <a:xfrm>
            <a:off x="1133554" y="233363"/>
            <a:ext cx="7781846"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9" name="Google Shape;879;p114"/>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ight Image with Title">
  <p:cSld name="Right Image with Title">
    <p:spTree>
      <p:nvGrpSpPr>
        <p:cNvPr id="1" name="Shape 87"/>
        <p:cNvGrpSpPr/>
        <p:nvPr/>
      </p:nvGrpSpPr>
      <p:grpSpPr>
        <a:xfrm>
          <a:off x="0" y="0"/>
          <a:ext cx="0" cy="0"/>
          <a:chOff x="0" y="0"/>
          <a:chExt cx="0" cy="0"/>
        </a:xfrm>
      </p:grpSpPr>
      <p:sp>
        <p:nvSpPr>
          <p:cNvPr id="88" name="Google Shape;88;p12"/>
          <p:cNvSpPr/>
          <p:nvPr/>
        </p:nvSpPr>
        <p:spPr>
          <a:xfrm>
            <a:off x="4361935" y="0"/>
            <a:ext cx="4782065"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p12"/>
          <p:cNvSpPr txBox="1">
            <a:spLocks noGrp="1"/>
          </p:cNvSpPr>
          <p:nvPr>
            <p:ph type="title"/>
          </p:nvPr>
        </p:nvSpPr>
        <p:spPr>
          <a:xfrm>
            <a:off x="228601" y="227012"/>
            <a:ext cx="4118020" cy="73846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2"/>
          <p:cNvSpPr>
            <a:spLocks noGrp="1"/>
          </p:cNvSpPr>
          <p:nvPr>
            <p:ph type="pic" idx="2"/>
          </p:nvPr>
        </p:nvSpPr>
        <p:spPr>
          <a:xfrm>
            <a:off x="4572000" y="-1"/>
            <a:ext cx="4572000" cy="4587875"/>
          </a:xfrm>
          <a:prstGeom prst="rect">
            <a:avLst/>
          </a:prstGeom>
          <a:noFill/>
          <a:ln>
            <a:noFill/>
          </a:ln>
        </p:spPr>
      </p:sp>
      <p:sp>
        <p:nvSpPr>
          <p:cNvPr id="91" name="Google Shape;91;p1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 Content Boxes">
  <p:cSld name="2 Content Boxes">
    <p:spTree>
      <p:nvGrpSpPr>
        <p:cNvPr id="1" name="Shape 880"/>
        <p:cNvGrpSpPr/>
        <p:nvPr/>
      </p:nvGrpSpPr>
      <p:grpSpPr>
        <a:xfrm>
          <a:off x="0" y="0"/>
          <a:ext cx="0" cy="0"/>
          <a:chOff x="0" y="0"/>
          <a:chExt cx="0" cy="0"/>
        </a:xfrm>
      </p:grpSpPr>
      <p:sp>
        <p:nvSpPr>
          <p:cNvPr id="881" name="Google Shape;881;p115"/>
          <p:cNvSpPr txBox="1">
            <a:spLocks noGrp="1"/>
          </p:cNvSpPr>
          <p:nvPr>
            <p:ph type="body" idx="1"/>
          </p:nvPr>
        </p:nvSpPr>
        <p:spPr>
          <a:xfrm>
            <a:off x="22860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2" name="Google Shape;882;p11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83" name="Google Shape;883;p115"/>
          <p:cNvSpPr txBox="1">
            <a:spLocks noGrp="1"/>
          </p:cNvSpPr>
          <p:nvPr>
            <p:ph type="body" idx="2"/>
          </p:nvPr>
        </p:nvSpPr>
        <p:spPr>
          <a:xfrm>
            <a:off x="470535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4" name="Google Shape;884;p11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Box Left">
  <p:cSld name="Content Box Left">
    <p:spTree>
      <p:nvGrpSpPr>
        <p:cNvPr id="1" name="Shape 885"/>
        <p:cNvGrpSpPr/>
        <p:nvPr/>
      </p:nvGrpSpPr>
      <p:grpSpPr>
        <a:xfrm>
          <a:off x="0" y="0"/>
          <a:ext cx="0" cy="0"/>
          <a:chOff x="0" y="0"/>
          <a:chExt cx="0" cy="0"/>
        </a:xfrm>
      </p:grpSpPr>
      <p:sp>
        <p:nvSpPr>
          <p:cNvPr id="886" name="Google Shape;886;p116"/>
          <p:cNvSpPr txBox="1">
            <a:spLocks noGrp="1"/>
          </p:cNvSpPr>
          <p:nvPr>
            <p:ph type="body" idx="1"/>
          </p:nvPr>
        </p:nvSpPr>
        <p:spPr>
          <a:xfrm>
            <a:off x="228600" y="1200149"/>
            <a:ext cx="4210050" cy="338570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7" name="Google Shape;887;p11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88" name="Google Shape;888;p11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tent Box Right">
  <p:cSld name="Content Box Right">
    <p:spTree>
      <p:nvGrpSpPr>
        <p:cNvPr id="1" name="Shape 889"/>
        <p:cNvGrpSpPr/>
        <p:nvPr/>
      </p:nvGrpSpPr>
      <p:grpSpPr>
        <a:xfrm>
          <a:off x="0" y="0"/>
          <a:ext cx="0" cy="0"/>
          <a:chOff x="0" y="0"/>
          <a:chExt cx="0" cy="0"/>
        </a:xfrm>
      </p:grpSpPr>
      <p:sp>
        <p:nvSpPr>
          <p:cNvPr id="890" name="Google Shape;890;p11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91" name="Google Shape;891;p117"/>
          <p:cNvSpPr txBox="1">
            <a:spLocks noGrp="1"/>
          </p:cNvSpPr>
          <p:nvPr>
            <p:ph type="body" idx="1"/>
          </p:nvPr>
        </p:nvSpPr>
        <p:spPr>
          <a:xfrm>
            <a:off x="4705350" y="1200149"/>
            <a:ext cx="4210050"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2" name="Google Shape;892;p11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ntent with Right Image">
  <p:cSld name="Content with Right Image">
    <p:spTree>
      <p:nvGrpSpPr>
        <p:cNvPr id="1" name="Shape 893"/>
        <p:cNvGrpSpPr/>
        <p:nvPr/>
      </p:nvGrpSpPr>
      <p:grpSpPr>
        <a:xfrm>
          <a:off x="0" y="0"/>
          <a:ext cx="0" cy="0"/>
          <a:chOff x="0" y="0"/>
          <a:chExt cx="0" cy="0"/>
        </a:xfrm>
      </p:grpSpPr>
      <p:sp>
        <p:nvSpPr>
          <p:cNvPr id="894" name="Google Shape;894;p118"/>
          <p:cNvSpPr/>
          <p:nvPr/>
        </p:nvSpPr>
        <p:spPr>
          <a:xfrm>
            <a:off x="5187778" y="0"/>
            <a:ext cx="3956222"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5" name="Google Shape;895;p118"/>
          <p:cNvSpPr txBox="1">
            <a:spLocks noGrp="1"/>
          </p:cNvSpPr>
          <p:nvPr>
            <p:ph type="body" idx="1"/>
          </p:nvPr>
        </p:nvSpPr>
        <p:spPr>
          <a:xfrm>
            <a:off x="228600" y="1200149"/>
            <a:ext cx="495917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6" name="Google Shape;896;p11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97" name="Google Shape;897;p118"/>
          <p:cNvSpPr>
            <a:spLocks noGrp="1"/>
          </p:cNvSpPr>
          <p:nvPr>
            <p:ph type="pic" idx="2"/>
          </p:nvPr>
        </p:nvSpPr>
        <p:spPr>
          <a:xfrm>
            <a:off x="5419724" y="-1"/>
            <a:ext cx="3724275" cy="4587875"/>
          </a:xfrm>
          <a:prstGeom prst="rect">
            <a:avLst/>
          </a:prstGeom>
          <a:noFill/>
          <a:ln>
            <a:noFill/>
          </a:ln>
        </p:spPr>
      </p:sp>
      <p:sp>
        <p:nvSpPr>
          <p:cNvPr id="898" name="Google Shape;898;p118"/>
          <p:cNvSpPr txBox="1">
            <a:spLocks noGrp="1"/>
          </p:cNvSpPr>
          <p:nvPr>
            <p:ph type="title"/>
          </p:nvPr>
        </p:nvSpPr>
        <p:spPr>
          <a:xfrm>
            <a:off x="228601" y="233363"/>
            <a:ext cx="4959178"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ontent with Left Image">
  <p:cSld name="Content with Left Image">
    <p:spTree>
      <p:nvGrpSpPr>
        <p:cNvPr id="1" name="Shape 899"/>
        <p:cNvGrpSpPr/>
        <p:nvPr/>
      </p:nvGrpSpPr>
      <p:grpSpPr>
        <a:xfrm>
          <a:off x="0" y="0"/>
          <a:ext cx="0" cy="0"/>
          <a:chOff x="0" y="0"/>
          <a:chExt cx="0" cy="0"/>
        </a:xfrm>
      </p:grpSpPr>
      <p:sp>
        <p:nvSpPr>
          <p:cNvPr id="900" name="Google Shape;900;p119"/>
          <p:cNvSpPr/>
          <p:nvPr/>
        </p:nvSpPr>
        <p:spPr>
          <a:xfrm>
            <a:off x="0" y="0"/>
            <a:ext cx="393974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1" name="Google Shape;901;p119"/>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2" name="Google Shape;902;p119"/>
          <p:cNvSpPr txBox="1">
            <a:spLocks noGrp="1"/>
          </p:cNvSpPr>
          <p:nvPr>
            <p:ph type="title"/>
          </p:nvPr>
        </p:nvSpPr>
        <p:spPr>
          <a:xfrm>
            <a:off x="3939746" y="227012"/>
            <a:ext cx="4975654"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3" name="Google Shape;903;p119"/>
          <p:cNvSpPr txBox="1">
            <a:spLocks noGrp="1"/>
          </p:cNvSpPr>
          <p:nvPr>
            <p:ph type="body" idx="1"/>
          </p:nvPr>
        </p:nvSpPr>
        <p:spPr>
          <a:xfrm>
            <a:off x="3939746" y="1200150"/>
            <a:ext cx="4975654"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4" name="Google Shape;904;p11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05" name="Google Shape;905;p119"/>
          <p:cNvSpPr>
            <a:spLocks noGrp="1"/>
          </p:cNvSpPr>
          <p:nvPr>
            <p:ph type="pic" idx="2"/>
          </p:nvPr>
        </p:nvSpPr>
        <p:spPr>
          <a:xfrm>
            <a:off x="0" y="-1"/>
            <a:ext cx="3724275" cy="4587875"/>
          </a:xfrm>
          <a:prstGeom prst="rect">
            <a:avLst/>
          </a:prstGeom>
          <a:no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Right Image with Title">
  <p:cSld name="Right Image with Title">
    <p:spTree>
      <p:nvGrpSpPr>
        <p:cNvPr id="1" name="Shape 906"/>
        <p:cNvGrpSpPr/>
        <p:nvPr/>
      </p:nvGrpSpPr>
      <p:grpSpPr>
        <a:xfrm>
          <a:off x="0" y="0"/>
          <a:ext cx="0" cy="0"/>
          <a:chOff x="0" y="0"/>
          <a:chExt cx="0" cy="0"/>
        </a:xfrm>
      </p:grpSpPr>
      <p:sp>
        <p:nvSpPr>
          <p:cNvPr id="907" name="Google Shape;907;p120"/>
          <p:cNvSpPr/>
          <p:nvPr/>
        </p:nvSpPr>
        <p:spPr>
          <a:xfrm>
            <a:off x="4361935" y="0"/>
            <a:ext cx="4782065"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8" name="Google Shape;908;p120"/>
          <p:cNvSpPr txBox="1">
            <a:spLocks noGrp="1"/>
          </p:cNvSpPr>
          <p:nvPr>
            <p:ph type="title"/>
          </p:nvPr>
        </p:nvSpPr>
        <p:spPr>
          <a:xfrm>
            <a:off x="228601" y="227012"/>
            <a:ext cx="4118020" cy="73846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9" name="Google Shape;909;p120"/>
          <p:cNvSpPr>
            <a:spLocks noGrp="1"/>
          </p:cNvSpPr>
          <p:nvPr>
            <p:ph type="pic" idx="2"/>
          </p:nvPr>
        </p:nvSpPr>
        <p:spPr>
          <a:xfrm>
            <a:off x="4572000" y="-1"/>
            <a:ext cx="4572000" cy="4587875"/>
          </a:xfrm>
          <a:prstGeom prst="rect">
            <a:avLst/>
          </a:prstGeom>
          <a:noFill/>
          <a:ln>
            <a:noFill/>
          </a:ln>
        </p:spPr>
      </p:sp>
      <p:sp>
        <p:nvSpPr>
          <p:cNvPr id="910" name="Google Shape;910;p12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_Right Image with Title">
  <p:cSld name="1_Right Image with Title">
    <p:spTree>
      <p:nvGrpSpPr>
        <p:cNvPr id="1" name="Shape 911"/>
        <p:cNvGrpSpPr/>
        <p:nvPr/>
      </p:nvGrpSpPr>
      <p:grpSpPr>
        <a:xfrm>
          <a:off x="0" y="0"/>
          <a:ext cx="0" cy="0"/>
          <a:chOff x="0" y="0"/>
          <a:chExt cx="0" cy="0"/>
        </a:xfrm>
      </p:grpSpPr>
      <p:sp>
        <p:nvSpPr>
          <p:cNvPr id="912" name="Google Shape;912;p121"/>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3" name="Google Shape;913;p121"/>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4" name="Google Shape;914;p121"/>
          <p:cNvSpPr>
            <a:spLocks noGrp="1"/>
          </p:cNvSpPr>
          <p:nvPr>
            <p:ph type="pic" idx="2"/>
          </p:nvPr>
        </p:nvSpPr>
        <p:spPr>
          <a:xfrm>
            <a:off x="0" y="0"/>
            <a:ext cx="4572000" cy="4587875"/>
          </a:xfrm>
          <a:prstGeom prst="rect">
            <a:avLst/>
          </a:prstGeom>
          <a:noFill/>
          <a:ln>
            <a:noFill/>
          </a:ln>
        </p:spPr>
      </p:sp>
      <p:sp>
        <p:nvSpPr>
          <p:cNvPr id="915" name="Google Shape;915;p12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with Bottom Image">
  <p:cSld name="Content with Bottom Image">
    <p:spTree>
      <p:nvGrpSpPr>
        <p:cNvPr id="1" name="Shape 916"/>
        <p:cNvGrpSpPr/>
        <p:nvPr/>
      </p:nvGrpSpPr>
      <p:grpSpPr>
        <a:xfrm>
          <a:off x="0" y="0"/>
          <a:ext cx="0" cy="0"/>
          <a:chOff x="0" y="0"/>
          <a:chExt cx="0" cy="0"/>
        </a:xfrm>
      </p:grpSpPr>
      <p:sp>
        <p:nvSpPr>
          <p:cNvPr id="917" name="Google Shape;917;p122"/>
          <p:cNvSpPr txBox="1">
            <a:spLocks noGrp="1"/>
          </p:cNvSpPr>
          <p:nvPr>
            <p:ph type="body" idx="1"/>
          </p:nvPr>
        </p:nvSpPr>
        <p:spPr>
          <a:xfrm>
            <a:off x="228600" y="1200151"/>
            <a:ext cx="8686800" cy="146685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18" name="Google Shape;918;p12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19" name="Google Shape;919;p122"/>
          <p:cNvSpPr>
            <a:spLocks noGrp="1"/>
          </p:cNvSpPr>
          <p:nvPr>
            <p:ph type="pic" idx="2"/>
          </p:nvPr>
        </p:nvSpPr>
        <p:spPr>
          <a:xfrm>
            <a:off x="0" y="2857499"/>
            <a:ext cx="9144000" cy="1730375"/>
          </a:xfrm>
          <a:prstGeom prst="rect">
            <a:avLst/>
          </a:prstGeom>
          <a:noFill/>
          <a:ln>
            <a:noFill/>
          </a:ln>
        </p:spPr>
      </p:sp>
      <p:sp>
        <p:nvSpPr>
          <p:cNvPr id="920" name="Google Shape;920;p12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_5 Image Row">
  <p:cSld name="2_5 Image Row">
    <p:spTree>
      <p:nvGrpSpPr>
        <p:cNvPr id="1" name="Shape 921"/>
        <p:cNvGrpSpPr/>
        <p:nvPr/>
      </p:nvGrpSpPr>
      <p:grpSpPr>
        <a:xfrm>
          <a:off x="0" y="0"/>
          <a:ext cx="0" cy="0"/>
          <a:chOff x="0" y="0"/>
          <a:chExt cx="0" cy="0"/>
        </a:xfrm>
      </p:grpSpPr>
      <p:sp>
        <p:nvSpPr>
          <p:cNvPr id="922" name="Google Shape;922;p123"/>
          <p:cNvSpPr>
            <a:spLocks noGrp="1"/>
          </p:cNvSpPr>
          <p:nvPr>
            <p:ph type="pic" idx="2"/>
          </p:nvPr>
        </p:nvSpPr>
        <p:spPr>
          <a:xfrm>
            <a:off x="4700014" y="1200150"/>
            <a:ext cx="1979677" cy="841987"/>
          </a:xfrm>
          <a:prstGeom prst="rect">
            <a:avLst/>
          </a:prstGeom>
          <a:noFill/>
          <a:ln>
            <a:noFill/>
          </a:ln>
        </p:spPr>
      </p:sp>
      <p:sp>
        <p:nvSpPr>
          <p:cNvPr id="923" name="Google Shape;923;p123"/>
          <p:cNvSpPr>
            <a:spLocks noGrp="1"/>
          </p:cNvSpPr>
          <p:nvPr>
            <p:ph type="pic" idx="3"/>
          </p:nvPr>
        </p:nvSpPr>
        <p:spPr>
          <a:xfrm>
            <a:off x="4700014" y="2295732"/>
            <a:ext cx="1979677" cy="841987"/>
          </a:xfrm>
          <a:prstGeom prst="rect">
            <a:avLst/>
          </a:prstGeom>
          <a:noFill/>
          <a:ln>
            <a:noFill/>
          </a:ln>
        </p:spPr>
      </p:sp>
      <p:sp>
        <p:nvSpPr>
          <p:cNvPr id="924" name="Google Shape;924;p123"/>
          <p:cNvSpPr>
            <a:spLocks noGrp="1"/>
          </p:cNvSpPr>
          <p:nvPr>
            <p:ph type="pic" idx="4"/>
          </p:nvPr>
        </p:nvSpPr>
        <p:spPr>
          <a:xfrm>
            <a:off x="4700014" y="3506237"/>
            <a:ext cx="1979677" cy="841987"/>
          </a:xfrm>
          <a:prstGeom prst="rect">
            <a:avLst/>
          </a:prstGeom>
          <a:noFill/>
          <a:ln>
            <a:noFill/>
          </a:ln>
        </p:spPr>
      </p:sp>
      <p:sp>
        <p:nvSpPr>
          <p:cNvPr id="925" name="Google Shape;925;p12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26" name="Google Shape;926;p123"/>
          <p:cNvSpPr>
            <a:spLocks noGrp="1"/>
          </p:cNvSpPr>
          <p:nvPr>
            <p:ph type="pic" idx="5"/>
          </p:nvPr>
        </p:nvSpPr>
        <p:spPr>
          <a:xfrm>
            <a:off x="228598" y="1200150"/>
            <a:ext cx="1979677" cy="841987"/>
          </a:xfrm>
          <a:prstGeom prst="rect">
            <a:avLst/>
          </a:prstGeom>
          <a:noFill/>
          <a:ln>
            <a:noFill/>
          </a:ln>
        </p:spPr>
      </p:sp>
      <p:sp>
        <p:nvSpPr>
          <p:cNvPr id="927" name="Google Shape;927;p123"/>
          <p:cNvSpPr>
            <a:spLocks noGrp="1"/>
          </p:cNvSpPr>
          <p:nvPr>
            <p:ph type="pic" idx="6"/>
          </p:nvPr>
        </p:nvSpPr>
        <p:spPr>
          <a:xfrm>
            <a:off x="228598" y="2295732"/>
            <a:ext cx="1979677" cy="841987"/>
          </a:xfrm>
          <a:prstGeom prst="rect">
            <a:avLst/>
          </a:prstGeom>
          <a:noFill/>
          <a:ln>
            <a:noFill/>
          </a:ln>
        </p:spPr>
      </p:sp>
      <p:sp>
        <p:nvSpPr>
          <p:cNvPr id="928" name="Google Shape;928;p123"/>
          <p:cNvSpPr>
            <a:spLocks noGrp="1"/>
          </p:cNvSpPr>
          <p:nvPr>
            <p:ph type="pic" idx="7"/>
          </p:nvPr>
        </p:nvSpPr>
        <p:spPr>
          <a:xfrm>
            <a:off x="228598" y="3509351"/>
            <a:ext cx="1979677" cy="841987"/>
          </a:xfrm>
          <a:prstGeom prst="rect">
            <a:avLst/>
          </a:prstGeom>
          <a:noFill/>
          <a:ln>
            <a:noFill/>
          </a:ln>
        </p:spPr>
      </p:sp>
      <p:sp>
        <p:nvSpPr>
          <p:cNvPr id="929" name="Google Shape;929;p123"/>
          <p:cNvSpPr>
            <a:spLocks noGrp="1"/>
          </p:cNvSpPr>
          <p:nvPr>
            <p:ph type="pic" idx="8"/>
          </p:nvPr>
        </p:nvSpPr>
        <p:spPr>
          <a:xfrm>
            <a:off x="2464306" y="1200150"/>
            <a:ext cx="1979677" cy="841987"/>
          </a:xfrm>
          <a:prstGeom prst="rect">
            <a:avLst/>
          </a:prstGeom>
          <a:noFill/>
          <a:ln>
            <a:noFill/>
          </a:ln>
        </p:spPr>
      </p:sp>
      <p:sp>
        <p:nvSpPr>
          <p:cNvPr id="930" name="Google Shape;930;p123"/>
          <p:cNvSpPr>
            <a:spLocks noGrp="1"/>
          </p:cNvSpPr>
          <p:nvPr>
            <p:ph type="pic" idx="9"/>
          </p:nvPr>
        </p:nvSpPr>
        <p:spPr>
          <a:xfrm>
            <a:off x="2464306" y="2295732"/>
            <a:ext cx="1979677" cy="841987"/>
          </a:xfrm>
          <a:prstGeom prst="rect">
            <a:avLst/>
          </a:prstGeom>
          <a:noFill/>
          <a:ln>
            <a:noFill/>
          </a:ln>
        </p:spPr>
      </p:sp>
      <p:sp>
        <p:nvSpPr>
          <p:cNvPr id="931" name="Google Shape;931;p123"/>
          <p:cNvSpPr>
            <a:spLocks noGrp="1"/>
          </p:cNvSpPr>
          <p:nvPr>
            <p:ph type="pic" idx="13"/>
          </p:nvPr>
        </p:nvSpPr>
        <p:spPr>
          <a:xfrm>
            <a:off x="2464306" y="3506237"/>
            <a:ext cx="1979677" cy="841987"/>
          </a:xfrm>
          <a:prstGeom prst="rect">
            <a:avLst/>
          </a:prstGeom>
          <a:noFill/>
          <a:ln>
            <a:noFill/>
          </a:ln>
        </p:spPr>
      </p:sp>
      <p:sp>
        <p:nvSpPr>
          <p:cNvPr id="932" name="Google Shape;932;p123"/>
          <p:cNvSpPr>
            <a:spLocks noGrp="1"/>
          </p:cNvSpPr>
          <p:nvPr>
            <p:ph type="pic" idx="14"/>
          </p:nvPr>
        </p:nvSpPr>
        <p:spPr>
          <a:xfrm>
            <a:off x="6935723" y="1200150"/>
            <a:ext cx="1979677" cy="841987"/>
          </a:xfrm>
          <a:prstGeom prst="rect">
            <a:avLst/>
          </a:prstGeom>
          <a:noFill/>
          <a:ln>
            <a:noFill/>
          </a:ln>
        </p:spPr>
      </p:sp>
      <p:sp>
        <p:nvSpPr>
          <p:cNvPr id="933" name="Google Shape;933;p123"/>
          <p:cNvSpPr>
            <a:spLocks noGrp="1"/>
          </p:cNvSpPr>
          <p:nvPr>
            <p:ph type="pic" idx="15"/>
          </p:nvPr>
        </p:nvSpPr>
        <p:spPr>
          <a:xfrm>
            <a:off x="6935723" y="2295732"/>
            <a:ext cx="1979677" cy="841987"/>
          </a:xfrm>
          <a:prstGeom prst="rect">
            <a:avLst/>
          </a:prstGeom>
          <a:noFill/>
          <a:ln>
            <a:noFill/>
          </a:ln>
        </p:spPr>
      </p:sp>
      <p:sp>
        <p:nvSpPr>
          <p:cNvPr id="934" name="Google Shape;934;p123"/>
          <p:cNvSpPr>
            <a:spLocks noGrp="1"/>
          </p:cNvSpPr>
          <p:nvPr>
            <p:ph type="pic" idx="16"/>
          </p:nvPr>
        </p:nvSpPr>
        <p:spPr>
          <a:xfrm>
            <a:off x="6935723" y="3506237"/>
            <a:ext cx="1979677" cy="841987"/>
          </a:xfrm>
          <a:prstGeom prst="rect">
            <a:avLst/>
          </a:prstGeom>
          <a:noFill/>
          <a:ln>
            <a:noFill/>
          </a:ln>
        </p:spPr>
      </p:sp>
      <p:sp>
        <p:nvSpPr>
          <p:cNvPr id="935" name="Google Shape;935;p12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936"/>
        <p:cNvGrpSpPr/>
        <p:nvPr/>
      </p:nvGrpSpPr>
      <p:grpSpPr>
        <a:xfrm>
          <a:off x="0" y="0"/>
          <a:ext cx="0" cy="0"/>
          <a:chOff x="0" y="0"/>
          <a:chExt cx="0" cy="0"/>
        </a:xfrm>
      </p:grpSpPr>
      <p:sp>
        <p:nvSpPr>
          <p:cNvPr id="937" name="Google Shape;937;p124"/>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8" name="Google Shape;938;p124"/>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9" name="Google Shape;939;p12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40" name="Google Shape;940;p124"/>
          <p:cNvSpPr>
            <a:spLocks noGrp="1"/>
          </p:cNvSpPr>
          <p:nvPr>
            <p:ph type="pic" idx="2"/>
          </p:nvPr>
        </p:nvSpPr>
        <p:spPr>
          <a:xfrm>
            <a:off x="0" y="-1"/>
            <a:ext cx="9144000" cy="4587875"/>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Right Image with Title">
  <p:cSld name="1_Right Image with Title">
    <p:spTree>
      <p:nvGrpSpPr>
        <p:cNvPr id="1" name="Shape 92"/>
        <p:cNvGrpSpPr/>
        <p:nvPr/>
      </p:nvGrpSpPr>
      <p:grpSpPr>
        <a:xfrm>
          <a:off x="0" y="0"/>
          <a:ext cx="0" cy="0"/>
          <a:chOff x="0" y="0"/>
          <a:chExt cx="0" cy="0"/>
        </a:xfrm>
      </p:grpSpPr>
      <p:sp>
        <p:nvSpPr>
          <p:cNvPr id="93" name="Google Shape;93;p13"/>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3"/>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3"/>
          <p:cNvSpPr>
            <a:spLocks noGrp="1"/>
          </p:cNvSpPr>
          <p:nvPr>
            <p:ph type="pic" idx="2"/>
          </p:nvPr>
        </p:nvSpPr>
        <p:spPr>
          <a:xfrm>
            <a:off x="0" y="0"/>
            <a:ext cx="4572000" cy="4587875"/>
          </a:xfrm>
          <a:prstGeom prst="rect">
            <a:avLst/>
          </a:prstGeom>
          <a:noFill/>
          <a:ln>
            <a:noFill/>
          </a:ln>
        </p:spPr>
      </p:sp>
      <p:sp>
        <p:nvSpPr>
          <p:cNvPr id="96" name="Google Shape;96;p1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_Image with Title ">
  <p:cSld name="1_Image with Title ">
    <p:spTree>
      <p:nvGrpSpPr>
        <p:cNvPr id="1" name="Shape 941"/>
        <p:cNvGrpSpPr/>
        <p:nvPr/>
      </p:nvGrpSpPr>
      <p:grpSpPr>
        <a:xfrm>
          <a:off x="0" y="0"/>
          <a:ext cx="0" cy="0"/>
          <a:chOff x="0" y="0"/>
          <a:chExt cx="0" cy="0"/>
        </a:xfrm>
      </p:grpSpPr>
      <p:sp>
        <p:nvSpPr>
          <p:cNvPr id="942" name="Google Shape;942;p125"/>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3" name="Google Shape;943;p125"/>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4" name="Google Shape;944;p12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45" name="Google Shape;945;p125"/>
          <p:cNvSpPr>
            <a:spLocks noGrp="1"/>
          </p:cNvSpPr>
          <p:nvPr>
            <p:ph type="pic" idx="2"/>
          </p:nvPr>
        </p:nvSpPr>
        <p:spPr>
          <a:xfrm>
            <a:off x="0" y="2293937"/>
            <a:ext cx="4572000" cy="2293938"/>
          </a:xfrm>
          <a:prstGeom prst="rect">
            <a:avLst/>
          </a:prstGeom>
          <a:noFill/>
          <a:ln>
            <a:noFill/>
          </a:ln>
        </p:spPr>
      </p:sp>
      <p:sp>
        <p:nvSpPr>
          <p:cNvPr id="946" name="Google Shape;946;p125"/>
          <p:cNvSpPr>
            <a:spLocks noGrp="1"/>
          </p:cNvSpPr>
          <p:nvPr>
            <p:ph type="pic" idx="3"/>
          </p:nvPr>
        </p:nvSpPr>
        <p:spPr>
          <a:xfrm>
            <a:off x="4572000" y="-1"/>
            <a:ext cx="4572000" cy="2293937"/>
          </a:xfrm>
          <a:prstGeom prst="rect">
            <a:avLst/>
          </a:prstGeom>
          <a:noFill/>
          <a:ln>
            <a:noFill/>
          </a:ln>
        </p:spPr>
      </p:sp>
      <p:sp>
        <p:nvSpPr>
          <p:cNvPr id="947" name="Google Shape;947;p125"/>
          <p:cNvSpPr>
            <a:spLocks noGrp="1"/>
          </p:cNvSpPr>
          <p:nvPr>
            <p:ph type="pic" idx="4"/>
          </p:nvPr>
        </p:nvSpPr>
        <p:spPr>
          <a:xfrm>
            <a:off x="4572000" y="2293937"/>
            <a:ext cx="4572000" cy="2293938"/>
          </a:xfrm>
          <a:prstGeom prst="rect">
            <a:avLst/>
          </a:prstGeom>
          <a:noFill/>
          <a:ln>
            <a:noFill/>
          </a:ln>
        </p:spPr>
      </p:sp>
      <p:sp>
        <p:nvSpPr>
          <p:cNvPr id="948" name="Google Shape;948;p125"/>
          <p:cNvSpPr>
            <a:spLocks noGrp="1"/>
          </p:cNvSpPr>
          <p:nvPr>
            <p:ph type="pic" idx="5"/>
          </p:nvPr>
        </p:nvSpPr>
        <p:spPr>
          <a:xfrm>
            <a:off x="0" y="0"/>
            <a:ext cx="4572000" cy="2293938"/>
          </a:xfrm>
          <a:prstGeom prst="rect">
            <a:avLst/>
          </a:prstGeom>
          <a:noFill/>
          <a:ln>
            <a:noFill/>
          </a:ln>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3 Images with Captions ">
  <p:cSld name="3 Images with Captions ">
    <p:spTree>
      <p:nvGrpSpPr>
        <p:cNvPr id="1" name="Shape 949"/>
        <p:cNvGrpSpPr/>
        <p:nvPr/>
      </p:nvGrpSpPr>
      <p:grpSpPr>
        <a:xfrm>
          <a:off x="0" y="0"/>
          <a:ext cx="0" cy="0"/>
          <a:chOff x="0" y="0"/>
          <a:chExt cx="0" cy="0"/>
        </a:xfrm>
      </p:grpSpPr>
      <p:sp>
        <p:nvSpPr>
          <p:cNvPr id="950" name="Google Shape;950;p126"/>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1" name="Google Shape;951;p126"/>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2" name="Google Shape;952;p12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53" name="Google Shape;953;p126"/>
          <p:cNvSpPr>
            <a:spLocks noGrp="1"/>
          </p:cNvSpPr>
          <p:nvPr>
            <p:ph type="pic" idx="2"/>
          </p:nvPr>
        </p:nvSpPr>
        <p:spPr>
          <a:xfrm>
            <a:off x="0" y="-1"/>
            <a:ext cx="3048000" cy="4587876"/>
          </a:xfrm>
          <a:prstGeom prst="rect">
            <a:avLst/>
          </a:prstGeom>
          <a:noFill/>
          <a:ln>
            <a:noFill/>
          </a:ln>
        </p:spPr>
      </p:sp>
      <p:sp>
        <p:nvSpPr>
          <p:cNvPr id="954" name="Google Shape;954;p126"/>
          <p:cNvSpPr>
            <a:spLocks noGrp="1"/>
          </p:cNvSpPr>
          <p:nvPr>
            <p:ph type="pic" idx="3"/>
          </p:nvPr>
        </p:nvSpPr>
        <p:spPr>
          <a:xfrm>
            <a:off x="3048000" y="-1"/>
            <a:ext cx="3048000" cy="4587876"/>
          </a:xfrm>
          <a:prstGeom prst="rect">
            <a:avLst/>
          </a:prstGeom>
          <a:noFill/>
          <a:ln>
            <a:noFill/>
          </a:ln>
        </p:spPr>
      </p:sp>
      <p:sp>
        <p:nvSpPr>
          <p:cNvPr id="955" name="Google Shape;955;p126"/>
          <p:cNvSpPr>
            <a:spLocks noGrp="1"/>
          </p:cNvSpPr>
          <p:nvPr>
            <p:ph type="pic" idx="4"/>
          </p:nvPr>
        </p:nvSpPr>
        <p:spPr>
          <a:xfrm>
            <a:off x="6096000" y="-1"/>
            <a:ext cx="3048000" cy="4587876"/>
          </a:xfrm>
          <a:prstGeom prst="rect">
            <a:avLst/>
          </a:prstGeom>
          <a:noFill/>
          <a:ln>
            <a:noFill/>
          </a:ln>
        </p:spPr>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56"/>
        <p:cNvGrpSpPr/>
        <p:nvPr/>
      </p:nvGrpSpPr>
      <p:grpSpPr>
        <a:xfrm>
          <a:off x="0" y="0"/>
          <a:ext cx="0" cy="0"/>
          <a:chOff x="0" y="0"/>
          <a:chExt cx="0" cy="0"/>
        </a:xfrm>
      </p:grpSpPr>
      <p:sp>
        <p:nvSpPr>
          <p:cNvPr id="957" name="Google Shape;957;p127"/>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8" name="Google Shape;958;p127"/>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9" name="Google Shape;959;p127"/>
          <p:cNvGrpSpPr/>
          <p:nvPr/>
        </p:nvGrpSpPr>
        <p:grpSpPr>
          <a:xfrm>
            <a:off x="997768" y="233364"/>
            <a:ext cx="7148464" cy="4302162"/>
            <a:chOff x="773898" y="382213"/>
            <a:chExt cx="7596204" cy="4571625"/>
          </a:xfrm>
        </p:grpSpPr>
        <p:pic>
          <p:nvPicPr>
            <p:cNvPr id="960" name="Google Shape;960;p127"/>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961" name="Google Shape;961;p127"/>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962" name="Google Shape;962;p12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63" name="Google Shape;963;p127"/>
          <p:cNvSpPr>
            <a:spLocks noGrp="1"/>
          </p:cNvSpPr>
          <p:nvPr>
            <p:ph type="pic" idx="2"/>
          </p:nvPr>
        </p:nvSpPr>
        <p:spPr>
          <a:xfrm>
            <a:off x="1877667" y="526801"/>
            <a:ext cx="5388667" cy="3372201"/>
          </a:xfrm>
          <a:prstGeom prst="rect">
            <a:avLst/>
          </a:prstGeom>
          <a:noFill/>
          <a:ln>
            <a:noFill/>
          </a:ln>
        </p:spPr>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964"/>
        <p:cNvGrpSpPr/>
        <p:nvPr/>
      </p:nvGrpSpPr>
      <p:grpSpPr>
        <a:xfrm>
          <a:off x="0" y="0"/>
          <a:ext cx="0" cy="0"/>
          <a:chOff x="0" y="0"/>
          <a:chExt cx="0" cy="0"/>
        </a:xfrm>
      </p:grpSpPr>
      <p:sp>
        <p:nvSpPr>
          <p:cNvPr id="965" name="Google Shape;965;p128"/>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6" name="Google Shape;966;p128"/>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7" name="Google Shape;967;p128"/>
          <p:cNvGrpSpPr/>
          <p:nvPr/>
        </p:nvGrpSpPr>
        <p:grpSpPr>
          <a:xfrm>
            <a:off x="1663157" y="233363"/>
            <a:ext cx="5817686" cy="4304234"/>
            <a:chOff x="1468253" y="382214"/>
            <a:chExt cx="6198780" cy="4586188"/>
          </a:xfrm>
        </p:grpSpPr>
        <p:pic>
          <p:nvPicPr>
            <p:cNvPr id="968" name="Google Shape;968;p128"/>
            <p:cNvPicPr preferRelativeResize="0"/>
            <p:nvPr/>
          </p:nvPicPr>
          <p:blipFill rotWithShape="1">
            <a:blip r:embed="rId2">
              <a:alphaModFix/>
            </a:blip>
            <a:srcRect/>
            <a:stretch/>
          </p:blipFill>
          <p:spPr>
            <a:xfrm>
              <a:off x="1468253" y="4761776"/>
              <a:ext cx="6198780" cy="206626"/>
            </a:xfrm>
            <a:prstGeom prst="rect">
              <a:avLst/>
            </a:prstGeom>
            <a:noFill/>
            <a:ln>
              <a:noFill/>
            </a:ln>
          </p:spPr>
        </p:pic>
        <p:pic>
          <p:nvPicPr>
            <p:cNvPr id="969" name="Google Shape;969;p128"/>
            <p:cNvPicPr preferRelativeResize="0"/>
            <p:nvPr/>
          </p:nvPicPr>
          <p:blipFill rotWithShape="1">
            <a:blip r:embed="rId3">
              <a:alphaModFix/>
            </a:blip>
            <a:srcRect/>
            <a:stretch/>
          </p:blipFill>
          <p:spPr>
            <a:xfrm rot="-5400000">
              <a:off x="2375351" y="-524870"/>
              <a:ext cx="4384585" cy="6198753"/>
            </a:xfrm>
            <a:prstGeom prst="rect">
              <a:avLst/>
            </a:prstGeom>
            <a:noFill/>
            <a:ln>
              <a:noFill/>
            </a:ln>
          </p:spPr>
        </p:pic>
      </p:grpSp>
      <p:sp>
        <p:nvSpPr>
          <p:cNvPr id="970" name="Google Shape;970;p12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71" name="Google Shape;971;p128"/>
          <p:cNvSpPr>
            <a:spLocks noGrp="1"/>
          </p:cNvSpPr>
          <p:nvPr>
            <p:ph type="pic" idx="2"/>
          </p:nvPr>
        </p:nvSpPr>
        <p:spPr>
          <a:xfrm>
            <a:off x="2206103" y="506132"/>
            <a:ext cx="4748046" cy="3561034"/>
          </a:xfrm>
          <a:prstGeom prst="rect">
            <a:avLst/>
          </a:prstGeom>
          <a:noFill/>
          <a:ln>
            <a:noFill/>
          </a:ln>
        </p:spPr>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972"/>
        <p:cNvGrpSpPr/>
        <p:nvPr/>
      </p:nvGrpSpPr>
      <p:grpSpPr>
        <a:xfrm>
          <a:off x="0" y="0"/>
          <a:ext cx="0" cy="0"/>
          <a:chOff x="0" y="0"/>
          <a:chExt cx="0" cy="0"/>
        </a:xfrm>
      </p:grpSpPr>
      <p:grpSp>
        <p:nvGrpSpPr>
          <p:cNvPr id="973" name="Google Shape;973;p129"/>
          <p:cNvGrpSpPr/>
          <p:nvPr/>
        </p:nvGrpSpPr>
        <p:grpSpPr>
          <a:xfrm>
            <a:off x="230859" y="1200151"/>
            <a:ext cx="5460846" cy="3263390"/>
            <a:chOff x="773898" y="382213"/>
            <a:chExt cx="7596204" cy="4539476"/>
          </a:xfrm>
        </p:grpSpPr>
        <p:pic>
          <p:nvPicPr>
            <p:cNvPr id="974" name="Google Shape;974;p129"/>
            <p:cNvPicPr preferRelativeResize="0"/>
            <p:nvPr/>
          </p:nvPicPr>
          <p:blipFill rotWithShape="1">
            <a:blip r:embed="rId2">
              <a:alphaModFix/>
            </a:blip>
            <a:srcRect/>
            <a:stretch/>
          </p:blipFill>
          <p:spPr>
            <a:xfrm>
              <a:off x="773898" y="4742821"/>
              <a:ext cx="7596204" cy="178868"/>
            </a:xfrm>
            <a:prstGeom prst="rect">
              <a:avLst/>
            </a:prstGeom>
            <a:noFill/>
            <a:ln>
              <a:noFill/>
            </a:ln>
          </p:spPr>
        </p:pic>
        <p:pic>
          <p:nvPicPr>
            <p:cNvPr id="975" name="Google Shape;975;p129"/>
            <p:cNvPicPr preferRelativeResize="0"/>
            <p:nvPr/>
          </p:nvPicPr>
          <p:blipFill rotWithShape="1">
            <a:blip r:embed="rId3">
              <a:alphaModFix/>
            </a:blip>
            <a:srcRect/>
            <a:stretch/>
          </p:blipFill>
          <p:spPr>
            <a:xfrm>
              <a:off x="773899" y="382213"/>
              <a:ext cx="7596203" cy="4370657"/>
            </a:xfrm>
            <a:prstGeom prst="rect">
              <a:avLst/>
            </a:prstGeom>
            <a:noFill/>
            <a:ln>
              <a:noFill/>
            </a:ln>
          </p:spPr>
        </p:pic>
      </p:grpSp>
      <p:grpSp>
        <p:nvGrpSpPr>
          <p:cNvPr id="976" name="Google Shape;976;p129"/>
          <p:cNvGrpSpPr/>
          <p:nvPr/>
        </p:nvGrpSpPr>
        <p:grpSpPr>
          <a:xfrm>
            <a:off x="5429418" y="1709963"/>
            <a:ext cx="1867939" cy="2753579"/>
            <a:chOff x="571379" y="211137"/>
            <a:chExt cx="2928503" cy="4316987"/>
          </a:xfrm>
        </p:grpSpPr>
        <p:pic>
          <p:nvPicPr>
            <p:cNvPr id="977" name="Google Shape;977;p129"/>
            <p:cNvPicPr preferRelativeResize="0"/>
            <p:nvPr/>
          </p:nvPicPr>
          <p:blipFill rotWithShape="1">
            <a:blip r:embed="rId4">
              <a:alphaModFix/>
            </a:blip>
            <a:srcRect/>
            <a:stretch/>
          </p:blipFill>
          <p:spPr>
            <a:xfrm>
              <a:off x="571379" y="4338460"/>
              <a:ext cx="2928503" cy="189664"/>
            </a:xfrm>
            <a:prstGeom prst="rect">
              <a:avLst/>
            </a:prstGeom>
            <a:noFill/>
            <a:ln>
              <a:noFill/>
            </a:ln>
          </p:spPr>
        </p:pic>
        <p:pic>
          <p:nvPicPr>
            <p:cNvPr id="978" name="Google Shape;978;p129"/>
            <p:cNvPicPr preferRelativeResize="0"/>
            <p:nvPr/>
          </p:nvPicPr>
          <p:blipFill rotWithShape="1">
            <a:blip r:embed="rId5">
              <a:alphaModFix/>
            </a:blip>
            <a:srcRect/>
            <a:stretch/>
          </p:blipFill>
          <p:spPr>
            <a:xfrm>
              <a:off x="571379" y="211137"/>
              <a:ext cx="2928503" cy="4140201"/>
            </a:xfrm>
            <a:prstGeom prst="rect">
              <a:avLst/>
            </a:prstGeom>
            <a:noFill/>
            <a:ln>
              <a:noFill/>
            </a:ln>
          </p:spPr>
        </p:pic>
      </p:grpSp>
      <p:grpSp>
        <p:nvGrpSpPr>
          <p:cNvPr id="979" name="Google Shape;979;p129"/>
          <p:cNvGrpSpPr/>
          <p:nvPr/>
        </p:nvGrpSpPr>
        <p:grpSpPr>
          <a:xfrm>
            <a:off x="7535792" y="2581275"/>
            <a:ext cx="879944" cy="1882267"/>
            <a:chOff x="545623" y="211138"/>
            <a:chExt cx="2056299" cy="4398581"/>
          </a:xfrm>
        </p:grpSpPr>
        <p:pic>
          <p:nvPicPr>
            <p:cNvPr id="980" name="Google Shape;980;p129"/>
            <p:cNvPicPr preferRelativeResize="0"/>
            <p:nvPr/>
          </p:nvPicPr>
          <p:blipFill rotWithShape="1">
            <a:blip r:embed="rId6">
              <a:alphaModFix/>
            </a:blip>
            <a:srcRect/>
            <a:stretch/>
          </p:blipFill>
          <p:spPr>
            <a:xfrm>
              <a:off x="545623" y="4338460"/>
              <a:ext cx="2056299" cy="271259"/>
            </a:xfrm>
            <a:prstGeom prst="rect">
              <a:avLst/>
            </a:prstGeom>
            <a:noFill/>
            <a:ln>
              <a:noFill/>
            </a:ln>
          </p:spPr>
        </p:pic>
        <p:pic>
          <p:nvPicPr>
            <p:cNvPr id="981" name="Google Shape;981;p129"/>
            <p:cNvPicPr preferRelativeResize="0"/>
            <p:nvPr/>
          </p:nvPicPr>
          <p:blipFill rotWithShape="1">
            <a:blip r:embed="rId7">
              <a:alphaModFix/>
            </a:blip>
            <a:srcRect/>
            <a:stretch/>
          </p:blipFill>
          <p:spPr>
            <a:xfrm>
              <a:off x="545623" y="211138"/>
              <a:ext cx="2056299" cy="4140200"/>
            </a:xfrm>
            <a:prstGeom prst="rect">
              <a:avLst/>
            </a:prstGeom>
            <a:noFill/>
            <a:ln>
              <a:noFill/>
            </a:ln>
          </p:spPr>
        </p:pic>
      </p:grpSp>
      <p:sp>
        <p:nvSpPr>
          <p:cNvPr id="982" name="Google Shape;982;p12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83" name="Google Shape;983;p129"/>
          <p:cNvSpPr>
            <a:spLocks noGrp="1"/>
          </p:cNvSpPr>
          <p:nvPr>
            <p:ph type="pic" idx="2"/>
          </p:nvPr>
        </p:nvSpPr>
        <p:spPr>
          <a:xfrm>
            <a:off x="5552664" y="1955462"/>
            <a:ext cx="1616207" cy="2154944"/>
          </a:xfrm>
          <a:prstGeom prst="rect">
            <a:avLst/>
          </a:prstGeom>
          <a:noFill/>
          <a:ln>
            <a:noFill/>
          </a:ln>
        </p:spPr>
      </p:sp>
      <p:sp>
        <p:nvSpPr>
          <p:cNvPr id="984" name="Google Shape;984;p129"/>
          <p:cNvSpPr>
            <a:spLocks noGrp="1"/>
          </p:cNvSpPr>
          <p:nvPr>
            <p:ph type="pic" idx="3"/>
          </p:nvPr>
        </p:nvSpPr>
        <p:spPr>
          <a:xfrm>
            <a:off x="899241" y="1429970"/>
            <a:ext cx="4118321" cy="2570051"/>
          </a:xfrm>
          <a:prstGeom prst="rect">
            <a:avLst/>
          </a:prstGeom>
          <a:noFill/>
          <a:ln>
            <a:noFill/>
          </a:ln>
        </p:spPr>
      </p:sp>
      <p:sp>
        <p:nvSpPr>
          <p:cNvPr id="985" name="Google Shape;985;p129"/>
          <p:cNvSpPr>
            <a:spLocks noGrp="1"/>
          </p:cNvSpPr>
          <p:nvPr>
            <p:ph type="pic" idx="4"/>
          </p:nvPr>
        </p:nvSpPr>
        <p:spPr>
          <a:xfrm>
            <a:off x="7596214" y="2787590"/>
            <a:ext cx="757559" cy="1346772"/>
          </a:xfrm>
          <a:prstGeom prst="rect">
            <a:avLst/>
          </a:prstGeom>
          <a:noFill/>
          <a:ln>
            <a:noFill/>
          </a:ln>
        </p:spPr>
      </p:sp>
      <p:sp>
        <p:nvSpPr>
          <p:cNvPr id="986" name="Google Shape;986;p12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_Content Box Left">
  <p:cSld name="1_Content Box Left">
    <p:spTree>
      <p:nvGrpSpPr>
        <p:cNvPr id="1" name="Shape 987"/>
        <p:cNvGrpSpPr/>
        <p:nvPr/>
      </p:nvGrpSpPr>
      <p:grpSpPr>
        <a:xfrm>
          <a:off x="0" y="0"/>
          <a:ext cx="0" cy="0"/>
          <a:chOff x="0" y="0"/>
          <a:chExt cx="0" cy="0"/>
        </a:xfrm>
      </p:grpSpPr>
      <p:grpSp>
        <p:nvGrpSpPr>
          <p:cNvPr id="988" name="Google Shape;988;p130"/>
          <p:cNvGrpSpPr/>
          <p:nvPr/>
        </p:nvGrpSpPr>
        <p:grpSpPr>
          <a:xfrm>
            <a:off x="3452453" y="1200150"/>
            <a:ext cx="5462947" cy="3287767"/>
            <a:chOff x="773898" y="382213"/>
            <a:chExt cx="7596204" cy="4571625"/>
          </a:xfrm>
        </p:grpSpPr>
        <p:pic>
          <p:nvPicPr>
            <p:cNvPr id="989" name="Google Shape;989;p130"/>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990" name="Google Shape;990;p130"/>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991" name="Google Shape;991;p130"/>
          <p:cNvSpPr txBox="1">
            <a:spLocks noGrp="1"/>
          </p:cNvSpPr>
          <p:nvPr>
            <p:ph type="body" idx="1"/>
          </p:nvPr>
        </p:nvSpPr>
        <p:spPr>
          <a:xfrm>
            <a:off x="228600" y="1200149"/>
            <a:ext cx="300148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2" name="Google Shape;992;p13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93" name="Google Shape;993;p130"/>
          <p:cNvSpPr>
            <a:spLocks noGrp="1"/>
          </p:cNvSpPr>
          <p:nvPr>
            <p:ph type="pic" idx="2"/>
          </p:nvPr>
        </p:nvSpPr>
        <p:spPr>
          <a:xfrm>
            <a:off x="4127960" y="1431709"/>
            <a:ext cx="4119494" cy="2569960"/>
          </a:xfrm>
          <a:prstGeom prst="rect">
            <a:avLst/>
          </a:prstGeom>
          <a:noFill/>
          <a:ln>
            <a:noFill/>
          </a:ln>
        </p:spPr>
      </p:sp>
      <p:sp>
        <p:nvSpPr>
          <p:cNvPr id="994" name="Google Shape;994;p13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95"/>
        <p:cNvGrpSpPr/>
        <p:nvPr/>
      </p:nvGrpSpPr>
      <p:grpSpPr>
        <a:xfrm>
          <a:off x="0" y="0"/>
          <a:ext cx="0" cy="0"/>
          <a:chOff x="0" y="0"/>
          <a:chExt cx="0" cy="0"/>
        </a:xfrm>
      </p:grpSpPr>
      <p:sp>
        <p:nvSpPr>
          <p:cNvPr id="996" name="Google Shape;996;p131"/>
          <p:cNvSpPr/>
          <p:nvPr/>
        </p:nvSpPr>
        <p:spPr>
          <a:xfrm>
            <a:off x="0" y="0"/>
            <a:ext cx="409008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7" name="Google Shape;997;p131"/>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8" name="Google Shape;998;p131"/>
          <p:cNvGrpSpPr/>
          <p:nvPr/>
        </p:nvGrpSpPr>
        <p:grpSpPr>
          <a:xfrm>
            <a:off x="571379" y="211137"/>
            <a:ext cx="2928503" cy="4316987"/>
            <a:chOff x="571379" y="211137"/>
            <a:chExt cx="2928503" cy="4316987"/>
          </a:xfrm>
        </p:grpSpPr>
        <p:pic>
          <p:nvPicPr>
            <p:cNvPr id="999" name="Google Shape;999;p131"/>
            <p:cNvPicPr preferRelativeResize="0"/>
            <p:nvPr/>
          </p:nvPicPr>
          <p:blipFill rotWithShape="1">
            <a:blip r:embed="rId2">
              <a:alphaModFix/>
            </a:blip>
            <a:srcRect/>
            <a:stretch/>
          </p:blipFill>
          <p:spPr>
            <a:xfrm>
              <a:off x="571379" y="4338460"/>
              <a:ext cx="2928503" cy="189664"/>
            </a:xfrm>
            <a:prstGeom prst="rect">
              <a:avLst/>
            </a:prstGeom>
            <a:noFill/>
            <a:ln>
              <a:noFill/>
            </a:ln>
          </p:spPr>
        </p:pic>
        <p:pic>
          <p:nvPicPr>
            <p:cNvPr id="1000" name="Google Shape;1000;p131"/>
            <p:cNvPicPr preferRelativeResize="0"/>
            <p:nvPr/>
          </p:nvPicPr>
          <p:blipFill rotWithShape="1">
            <a:blip r:embed="rId3">
              <a:alphaModFix/>
            </a:blip>
            <a:srcRect/>
            <a:stretch/>
          </p:blipFill>
          <p:spPr>
            <a:xfrm>
              <a:off x="571379" y="211137"/>
              <a:ext cx="2928503" cy="4140201"/>
            </a:xfrm>
            <a:prstGeom prst="rect">
              <a:avLst/>
            </a:prstGeom>
            <a:noFill/>
            <a:ln>
              <a:noFill/>
            </a:ln>
          </p:spPr>
        </p:pic>
      </p:grpSp>
      <p:sp>
        <p:nvSpPr>
          <p:cNvPr id="1001" name="Google Shape;1001;p13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02" name="Google Shape;1002;p131"/>
          <p:cNvSpPr txBox="1">
            <a:spLocks noGrp="1"/>
          </p:cNvSpPr>
          <p:nvPr>
            <p:ph type="title"/>
          </p:nvPr>
        </p:nvSpPr>
        <p:spPr>
          <a:xfrm>
            <a:off x="4089400" y="227012"/>
            <a:ext cx="4826000"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3" name="Google Shape;1003;p131"/>
          <p:cNvSpPr txBox="1">
            <a:spLocks noGrp="1"/>
          </p:cNvSpPr>
          <p:nvPr>
            <p:ph type="body" idx="1"/>
          </p:nvPr>
        </p:nvSpPr>
        <p:spPr>
          <a:xfrm>
            <a:off x="4089400" y="1200150"/>
            <a:ext cx="4826000"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04" name="Google Shape;1004;p131"/>
          <p:cNvSpPr>
            <a:spLocks noGrp="1"/>
          </p:cNvSpPr>
          <p:nvPr>
            <p:ph type="pic" idx="2"/>
          </p:nvPr>
        </p:nvSpPr>
        <p:spPr>
          <a:xfrm>
            <a:off x="766032" y="592301"/>
            <a:ext cx="2538380" cy="3384508"/>
          </a:xfrm>
          <a:prstGeom prst="rect">
            <a:avLst/>
          </a:prstGeom>
          <a:noFill/>
          <a:ln>
            <a:noFill/>
          </a:ln>
        </p:spPr>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005"/>
        <p:cNvGrpSpPr/>
        <p:nvPr/>
      </p:nvGrpSpPr>
      <p:grpSpPr>
        <a:xfrm>
          <a:off x="0" y="0"/>
          <a:ext cx="0" cy="0"/>
          <a:chOff x="0" y="0"/>
          <a:chExt cx="0" cy="0"/>
        </a:xfrm>
      </p:grpSpPr>
      <p:sp>
        <p:nvSpPr>
          <p:cNvPr id="1006" name="Google Shape;1006;p132"/>
          <p:cNvSpPr/>
          <p:nvPr/>
        </p:nvSpPr>
        <p:spPr>
          <a:xfrm>
            <a:off x="0" y="0"/>
            <a:ext cx="316333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7" name="Google Shape;1007;p132"/>
          <p:cNvGrpSpPr/>
          <p:nvPr/>
        </p:nvGrpSpPr>
        <p:grpSpPr>
          <a:xfrm>
            <a:off x="545623" y="211138"/>
            <a:ext cx="2056299" cy="4316988"/>
            <a:chOff x="545623" y="211138"/>
            <a:chExt cx="2056299" cy="4316988"/>
          </a:xfrm>
        </p:grpSpPr>
        <p:pic>
          <p:nvPicPr>
            <p:cNvPr id="1008" name="Google Shape;1008;p132"/>
            <p:cNvPicPr preferRelativeResize="0"/>
            <p:nvPr/>
          </p:nvPicPr>
          <p:blipFill rotWithShape="1">
            <a:blip r:embed="rId2">
              <a:alphaModFix/>
            </a:blip>
            <a:srcRect/>
            <a:stretch/>
          </p:blipFill>
          <p:spPr>
            <a:xfrm>
              <a:off x="545623" y="4338460"/>
              <a:ext cx="2056299" cy="189666"/>
            </a:xfrm>
            <a:prstGeom prst="rect">
              <a:avLst/>
            </a:prstGeom>
            <a:noFill/>
            <a:ln>
              <a:noFill/>
            </a:ln>
          </p:spPr>
        </p:pic>
        <p:pic>
          <p:nvPicPr>
            <p:cNvPr id="1009" name="Google Shape;1009;p132"/>
            <p:cNvPicPr preferRelativeResize="0"/>
            <p:nvPr/>
          </p:nvPicPr>
          <p:blipFill rotWithShape="1">
            <a:blip r:embed="rId3">
              <a:alphaModFix/>
            </a:blip>
            <a:srcRect/>
            <a:stretch/>
          </p:blipFill>
          <p:spPr>
            <a:xfrm>
              <a:off x="545623" y="211138"/>
              <a:ext cx="2056299" cy="4140200"/>
            </a:xfrm>
            <a:prstGeom prst="rect">
              <a:avLst/>
            </a:prstGeom>
            <a:noFill/>
            <a:ln>
              <a:noFill/>
            </a:ln>
          </p:spPr>
        </p:pic>
      </p:grpSp>
      <p:sp>
        <p:nvSpPr>
          <p:cNvPr id="1010" name="Google Shape;1010;p13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11" name="Google Shape;1011;p132"/>
          <p:cNvSpPr txBox="1">
            <a:spLocks noGrp="1"/>
          </p:cNvSpPr>
          <p:nvPr>
            <p:ph type="title"/>
          </p:nvPr>
        </p:nvSpPr>
        <p:spPr>
          <a:xfrm>
            <a:off x="3168203" y="227012"/>
            <a:ext cx="5747197"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2" name="Google Shape;1012;p132"/>
          <p:cNvSpPr txBox="1">
            <a:spLocks noGrp="1"/>
          </p:cNvSpPr>
          <p:nvPr>
            <p:ph type="body" idx="1"/>
          </p:nvPr>
        </p:nvSpPr>
        <p:spPr>
          <a:xfrm>
            <a:off x="3168203" y="1200150"/>
            <a:ext cx="5747197"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13" name="Google Shape;1013;p132"/>
          <p:cNvSpPr>
            <a:spLocks noGrp="1"/>
          </p:cNvSpPr>
          <p:nvPr>
            <p:ph type="pic" idx="2"/>
          </p:nvPr>
        </p:nvSpPr>
        <p:spPr>
          <a:xfrm>
            <a:off x="684554" y="689447"/>
            <a:ext cx="1785843" cy="3174832"/>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014"/>
        <p:cNvGrpSpPr/>
        <p:nvPr/>
      </p:nvGrpSpPr>
      <p:grpSpPr>
        <a:xfrm>
          <a:off x="0" y="0"/>
          <a:ext cx="0" cy="0"/>
          <a:chOff x="0" y="0"/>
          <a:chExt cx="0" cy="0"/>
        </a:xfrm>
      </p:grpSpPr>
      <p:sp>
        <p:nvSpPr>
          <p:cNvPr id="1015" name="Google Shape;1015;p133"/>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6" name="Google Shape;1016;p133"/>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7" name="Google Shape;1017;p133"/>
          <p:cNvSpPr>
            <a:spLocks noGrp="1"/>
          </p:cNvSpPr>
          <p:nvPr>
            <p:ph type="media" idx="2"/>
          </p:nvPr>
        </p:nvSpPr>
        <p:spPr>
          <a:xfrm>
            <a:off x="0" y="0"/>
            <a:ext cx="9144000" cy="4587875"/>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2"/>
              </a:buClr>
              <a:buSzPts val="2000"/>
              <a:buFont typeface="Arimo"/>
              <a:buNone/>
              <a:defRPr sz="2000" b="0" i="0" u="none" strike="noStrike" cap="none">
                <a:solidFill>
                  <a:schemeClr val="dk2"/>
                </a:solidFill>
                <a:latin typeface="Calibri"/>
                <a:ea typeface="Calibri"/>
                <a:cs typeface="Calibri"/>
                <a:sym typeface="Calibri"/>
              </a:defRPr>
            </a:lvl1pPr>
            <a:lvl2pPr marR="0" lvl="1"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R="0" lvl="2"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R="0" lvl="3"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R="0" lvl="4"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8" name="Google Shape;1018;p13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019"/>
        <p:cNvGrpSpPr/>
        <p:nvPr/>
      </p:nvGrpSpPr>
      <p:grpSpPr>
        <a:xfrm>
          <a:off x="0" y="0"/>
          <a:ext cx="0" cy="0"/>
          <a:chOff x="0" y="0"/>
          <a:chExt cx="0" cy="0"/>
        </a:xfrm>
      </p:grpSpPr>
      <p:sp>
        <p:nvSpPr>
          <p:cNvPr id="1020" name="Google Shape;1020;p134"/>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1" name="Google Shape;1021;p13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22" name="Google Shape;1022;p134"/>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Bottom Image">
  <p:cSld name="Content with Bottom Image">
    <p:spTree>
      <p:nvGrpSpPr>
        <p:cNvPr id="1" name="Shape 97"/>
        <p:cNvGrpSpPr/>
        <p:nvPr/>
      </p:nvGrpSpPr>
      <p:grpSpPr>
        <a:xfrm>
          <a:off x="0" y="0"/>
          <a:ext cx="0" cy="0"/>
          <a:chOff x="0" y="0"/>
          <a:chExt cx="0" cy="0"/>
        </a:xfrm>
      </p:grpSpPr>
      <p:sp>
        <p:nvSpPr>
          <p:cNvPr id="98" name="Google Shape;98;p14"/>
          <p:cNvSpPr txBox="1">
            <a:spLocks noGrp="1"/>
          </p:cNvSpPr>
          <p:nvPr>
            <p:ph type="body" idx="1"/>
          </p:nvPr>
        </p:nvSpPr>
        <p:spPr>
          <a:xfrm>
            <a:off x="228600" y="1200151"/>
            <a:ext cx="8686800" cy="146685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p1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0" name="Google Shape;100;p14"/>
          <p:cNvSpPr>
            <a:spLocks noGrp="1"/>
          </p:cNvSpPr>
          <p:nvPr>
            <p:ph type="pic" idx="2"/>
          </p:nvPr>
        </p:nvSpPr>
        <p:spPr>
          <a:xfrm>
            <a:off x="0" y="2857499"/>
            <a:ext cx="9144000" cy="1730375"/>
          </a:xfrm>
          <a:prstGeom prst="rect">
            <a:avLst/>
          </a:prstGeom>
          <a:noFill/>
          <a:ln>
            <a:noFill/>
          </a:ln>
        </p:spPr>
      </p:sp>
      <p:sp>
        <p:nvSpPr>
          <p:cNvPr id="101" name="Google Shape;101;p1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 Content Box">
  <p:cSld name="1 Content Box">
    <p:spTree>
      <p:nvGrpSpPr>
        <p:cNvPr id="1" name="Shape 1037"/>
        <p:cNvGrpSpPr/>
        <p:nvPr/>
      </p:nvGrpSpPr>
      <p:grpSpPr>
        <a:xfrm>
          <a:off x="0" y="0"/>
          <a:ext cx="0" cy="0"/>
          <a:chOff x="0" y="0"/>
          <a:chExt cx="0" cy="0"/>
        </a:xfrm>
      </p:grpSpPr>
      <p:sp>
        <p:nvSpPr>
          <p:cNvPr id="1038" name="Google Shape;1038;p136"/>
          <p:cNvSpPr txBox="1">
            <a:spLocks noGrp="1"/>
          </p:cNvSpPr>
          <p:nvPr>
            <p:ph type="body" idx="1"/>
          </p:nvPr>
        </p:nvSpPr>
        <p:spPr>
          <a:xfrm>
            <a:off x="228600" y="1200149"/>
            <a:ext cx="8686800" cy="344112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39" name="Google Shape;1039;p13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0" name="Google Shape;1040;p136"/>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1041" name="Google Shape;1041;p136"/>
          <p:cNvSpPr txBox="1">
            <a:spLocks noGrp="1"/>
          </p:cNvSpPr>
          <p:nvPr>
            <p:ph type="body" idx="2"/>
          </p:nvPr>
        </p:nvSpPr>
        <p:spPr>
          <a:xfrm>
            <a:off x="7063740" y="45342"/>
            <a:ext cx="2080260" cy="315277"/>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200"/>
              </a:spcBef>
              <a:spcAft>
                <a:spcPts val="0"/>
              </a:spcAft>
              <a:buSzPts val="1200"/>
              <a:buFont typeface="Arial"/>
              <a:buNone/>
              <a:defRPr sz="1200" b="1">
                <a:solidFill>
                  <a:schemeClr val="lt1"/>
                </a:solidFill>
              </a:defRPr>
            </a:lvl1pPr>
            <a:lvl2pPr marL="914400" lvl="1" indent="-342900" algn="l">
              <a:lnSpc>
                <a:spcPct val="100000"/>
              </a:lnSpc>
              <a:spcBef>
                <a:spcPts val="600"/>
              </a:spcBef>
              <a:spcAft>
                <a:spcPts val="0"/>
              </a:spcAft>
              <a:buSzPts val="1800"/>
              <a:buChar char="▪"/>
              <a:defRPr>
                <a:solidFill>
                  <a:schemeClr val="lt1"/>
                </a:solidFill>
              </a:defRPr>
            </a:lvl2pPr>
            <a:lvl3pPr marL="1371600" lvl="2" indent="-330200" algn="l">
              <a:lnSpc>
                <a:spcPct val="100000"/>
              </a:lnSpc>
              <a:spcBef>
                <a:spcPts val="600"/>
              </a:spcBef>
              <a:spcAft>
                <a:spcPts val="0"/>
              </a:spcAft>
              <a:buSzPts val="1600"/>
              <a:buChar char="-"/>
              <a:defRPr>
                <a:solidFill>
                  <a:schemeClr val="lt1"/>
                </a:solidFill>
              </a:defRPr>
            </a:lvl3pPr>
            <a:lvl4pPr marL="1828800" lvl="3" indent="-317500" algn="l">
              <a:lnSpc>
                <a:spcPct val="100000"/>
              </a:lnSpc>
              <a:spcBef>
                <a:spcPts val="600"/>
              </a:spcBef>
              <a:spcAft>
                <a:spcPts val="0"/>
              </a:spcAft>
              <a:buSzPts val="14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42"/>
        <p:cNvGrpSpPr/>
        <p:nvPr/>
      </p:nvGrpSpPr>
      <p:grpSpPr>
        <a:xfrm>
          <a:off x="0" y="0"/>
          <a:ext cx="0" cy="0"/>
          <a:chOff x="0" y="0"/>
          <a:chExt cx="0" cy="0"/>
        </a:xfrm>
      </p:grpSpPr>
      <p:sp>
        <p:nvSpPr>
          <p:cNvPr id="1043" name="Google Shape;1043;p13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4" name="Google Shape;1044;p137"/>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45" name="Google Shape;1045;p13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46" name="Google Shape;1046;p13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47" name="Google Shape;1047;p13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8"/>
        <p:cNvGrpSpPr/>
        <p:nvPr/>
      </p:nvGrpSpPr>
      <p:grpSpPr>
        <a:xfrm>
          <a:off x="0" y="0"/>
          <a:ext cx="0" cy="0"/>
          <a:chOff x="0" y="0"/>
          <a:chExt cx="0" cy="0"/>
        </a:xfrm>
      </p:grpSpPr>
      <p:pic>
        <p:nvPicPr>
          <p:cNvPr id="1049" name="Google Shape;1049;p138"/>
          <p:cNvPicPr preferRelativeResize="0"/>
          <p:nvPr/>
        </p:nvPicPr>
        <p:blipFill rotWithShape="1">
          <a:blip r:embed="rId2">
            <a:alphaModFix/>
          </a:blip>
          <a:srcRect r="11065"/>
          <a:stretch/>
        </p:blipFill>
        <p:spPr>
          <a:xfrm>
            <a:off x="-1" y="0"/>
            <a:ext cx="9144001" cy="5143500"/>
          </a:xfrm>
          <a:prstGeom prst="rect">
            <a:avLst/>
          </a:prstGeom>
          <a:noFill/>
          <a:ln>
            <a:noFill/>
          </a:ln>
        </p:spPr>
      </p:pic>
      <p:sp>
        <p:nvSpPr>
          <p:cNvPr id="1050" name="Google Shape;1050;p138"/>
          <p:cNvSpPr/>
          <p:nvPr/>
        </p:nvSpPr>
        <p:spPr>
          <a:xfrm>
            <a:off x="-1" y="-5477"/>
            <a:ext cx="9144000" cy="5143500"/>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1" name="Google Shape;1051;p138"/>
          <p:cNvSpPr txBox="1">
            <a:spLocks noGrp="1"/>
          </p:cNvSpPr>
          <p:nvPr>
            <p:ph type="ctrTitle"/>
          </p:nvPr>
        </p:nvSpPr>
        <p:spPr>
          <a:xfrm>
            <a:off x="602301" y="1084594"/>
            <a:ext cx="7939400" cy="1481679"/>
          </a:xfrm>
          <a:prstGeom prst="rect">
            <a:avLst/>
          </a:prstGeom>
          <a:noFill/>
          <a:ln>
            <a:noFill/>
          </a:ln>
        </p:spPr>
        <p:txBody>
          <a:bodyPr spcFirstLastPara="1" wrap="square" lIns="0" tIns="0" rIns="0" bIns="45700" anchor="b"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2" name="Google Shape;1052;p138"/>
          <p:cNvSpPr txBox="1">
            <a:spLocks noGrp="1"/>
          </p:cNvSpPr>
          <p:nvPr>
            <p:ph type="subTitle" idx="1"/>
          </p:nvPr>
        </p:nvSpPr>
        <p:spPr>
          <a:xfrm>
            <a:off x="608100" y="2794875"/>
            <a:ext cx="7927800" cy="7620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053" name="Google Shape;1053;p138"/>
          <p:cNvCxnSpPr/>
          <p:nvPr/>
        </p:nvCxnSpPr>
        <p:spPr>
          <a:xfrm>
            <a:off x="1507574" y="2685824"/>
            <a:ext cx="6128853" cy="0"/>
          </a:xfrm>
          <a:prstGeom prst="straightConnector1">
            <a:avLst/>
          </a:prstGeom>
          <a:noFill/>
          <a:ln w="9525" cap="flat" cmpd="sng">
            <a:solidFill>
              <a:srgbClr val="FFFFFF">
                <a:alpha val="24313"/>
              </a:srgbClr>
            </a:solidFill>
            <a:prstDash val="solid"/>
            <a:round/>
            <a:headEnd type="none" w="sm" len="sm"/>
            <a:tailEnd type="none" w="sm" len="sm"/>
          </a:ln>
        </p:spPr>
      </p:cxnSp>
      <p:sp>
        <p:nvSpPr>
          <p:cNvPr id="1054" name="Google Shape;1054;p138" title="whiteback"/>
          <p:cNvSpPr/>
          <p:nvPr/>
        </p:nvSpPr>
        <p:spPr>
          <a:xfrm>
            <a:off x="157143" y="3958756"/>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5" name="Google Shape;1055;p138" title="whiteback"/>
          <p:cNvSpPr/>
          <p:nvPr/>
        </p:nvSpPr>
        <p:spPr>
          <a:xfrm>
            <a:off x="287049" y="4084692"/>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6" name="Google Shape;1056;p138"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7" name="Google Shape;1057;p138" title="whiteback"/>
          <p:cNvSpPr/>
          <p:nvPr/>
        </p:nvSpPr>
        <p:spPr>
          <a:xfrm>
            <a:off x="5892922"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8" name="Google Shape;1058;p138" title="whiteback"/>
          <p:cNvSpPr/>
          <p:nvPr/>
        </p:nvSpPr>
        <p:spPr>
          <a:xfrm>
            <a:off x="6022828"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59" name="Google Shape;1059;p138"/>
          <p:cNvPicPr preferRelativeResize="0"/>
          <p:nvPr/>
        </p:nvPicPr>
        <p:blipFill rotWithShape="1">
          <a:blip r:embed="rId4">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1060"/>
        <p:cNvGrpSpPr/>
        <p:nvPr/>
      </p:nvGrpSpPr>
      <p:grpSpPr>
        <a:xfrm>
          <a:off x="0" y="0"/>
          <a:ext cx="0" cy="0"/>
          <a:chOff x="0" y="0"/>
          <a:chExt cx="0" cy="0"/>
        </a:xfrm>
      </p:grpSpPr>
      <p:pic>
        <p:nvPicPr>
          <p:cNvPr id="1061" name="Google Shape;1061;p139"/>
          <p:cNvPicPr preferRelativeResize="0"/>
          <p:nvPr/>
        </p:nvPicPr>
        <p:blipFill rotWithShape="1">
          <a:blip r:embed="rId2">
            <a:alphaModFix/>
          </a:blip>
          <a:srcRect t="6" r="11065" b="-1"/>
          <a:stretch/>
        </p:blipFill>
        <p:spPr>
          <a:xfrm>
            <a:off x="-1" y="0"/>
            <a:ext cx="9144001" cy="5143500"/>
          </a:xfrm>
          <a:prstGeom prst="rect">
            <a:avLst/>
          </a:prstGeom>
          <a:noFill/>
          <a:ln>
            <a:noFill/>
          </a:ln>
        </p:spPr>
      </p:pic>
      <p:sp>
        <p:nvSpPr>
          <p:cNvPr id="1062" name="Google Shape;1062;p139" title="logo-middle"/>
          <p:cNvSpPr/>
          <p:nvPr/>
        </p:nvSpPr>
        <p:spPr>
          <a:xfrm>
            <a:off x="996434" y="5340478"/>
            <a:ext cx="1483362" cy="33873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63" name="Google Shape;1063;p139"/>
          <p:cNvPicPr preferRelativeResize="0"/>
          <p:nvPr/>
        </p:nvPicPr>
        <p:blipFill rotWithShape="1">
          <a:blip r:embed="rId4">
            <a:alphaModFix/>
          </a:blip>
          <a:srcRect t="28108" r="11065" b="28108"/>
          <a:stretch/>
        </p:blipFill>
        <p:spPr>
          <a:xfrm>
            <a:off x="-1" y="1445741"/>
            <a:ext cx="9144001" cy="2252018"/>
          </a:xfrm>
          <a:prstGeom prst="rect">
            <a:avLst/>
          </a:prstGeom>
          <a:noFill/>
          <a:ln>
            <a:noFill/>
          </a:ln>
        </p:spPr>
      </p:pic>
      <p:sp>
        <p:nvSpPr>
          <p:cNvPr id="1064" name="Google Shape;1064;p139"/>
          <p:cNvSpPr/>
          <p:nvPr/>
        </p:nvSpPr>
        <p:spPr>
          <a:xfrm>
            <a:off x="0" y="1445741"/>
            <a:ext cx="9144000" cy="2252018"/>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5" name="Google Shape;1065;p139"/>
          <p:cNvSpPr/>
          <p:nvPr/>
        </p:nvSpPr>
        <p:spPr>
          <a:xfrm>
            <a:off x="0" y="3697759"/>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6" name="Google Shape;1066;p139"/>
          <p:cNvSpPr/>
          <p:nvPr/>
        </p:nvSpPr>
        <p:spPr>
          <a:xfrm>
            <a:off x="-2" y="0"/>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7" name="Google Shape;1067;p139"/>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8" name="Google Shape;1068;p139" title="whiteback"/>
          <p:cNvSpPr/>
          <p:nvPr/>
        </p:nvSpPr>
        <p:spPr>
          <a:xfrm>
            <a:off x="191147"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9" name="Google Shape;1069;p139" title="whiteback"/>
          <p:cNvSpPr/>
          <p:nvPr/>
        </p:nvSpPr>
        <p:spPr>
          <a:xfrm>
            <a:off x="321053"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0" name="Google Shape;1070;p139" title="whiteback"/>
          <p:cNvSpPr/>
          <p:nvPr/>
        </p:nvSpPr>
        <p:spPr>
          <a:xfrm>
            <a:off x="5920631" y="393242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1" name="Google Shape;1071;p139" title="whiteback"/>
          <p:cNvSpPr/>
          <p:nvPr/>
        </p:nvSpPr>
        <p:spPr>
          <a:xfrm>
            <a:off x="6050537" y="405836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2" name="Google Shape;1072;p139"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73" name="Google Shape;1073;p139"/>
          <p:cNvPicPr preferRelativeResize="0"/>
          <p:nvPr/>
        </p:nvPicPr>
        <p:blipFill rotWithShape="1">
          <a:blip r:embed="rId5">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74"/>
        <p:cNvGrpSpPr/>
        <p:nvPr/>
      </p:nvGrpSpPr>
      <p:grpSpPr>
        <a:xfrm>
          <a:off x="0" y="0"/>
          <a:ext cx="0" cy="0"/>
          <a:chOff x="0" y="0"/>
          <a:chExt cx="0" cy="0"/>
        </a:xfrm>
      </p:grpSpPr>
      <p:sp>
        <p:nvSpPr>
          <p:cNvPr id="1075" name="Google Shape;1075;p14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076" name="Google Shape;1076;p140"/>
          <p:cNvSpPr txBox="1">
            <a:spLocks noGrp="1"/>
          </p:cNvSpPr>
          <p:nvPr>
            <p:ph type="title"/>
          </p:nvPr>
        </p:nvSpPr>
        <p:spPr>
          <a:xfrm>
            <a:off x="1133554" y="233363"/>
            <a:ext cx="7781846"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7" name="Google Shape;1077;p140"/>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2 Content Boxes">
  <p:cSld name="2 Content Boxes">
    <p:spTree>
      <p:nvGrpSpPr>
        <p:cNvPr id="1" name="Shape 1078"/>
        <p:cNvGrpSpPr/>
        <p:nvPr/>
      </p:nvGrpSpPr>
      <p:grpSpPr>
        <a:xfrm>
          <a:off x="0" y="0"/>
          <a:ext cx="0" cy="0"/>
          <a:chOff x="0" y="0"/>
          <a:chExt cx="0" cy="0"/>
        </a:xfrm>
      </p:grpSpPr>
      <p:sp>
        <p:nvSpPr>
          <p:cNvPr id="1079" name="Google Shape;1079;p141"/>
          <p:cNvSpPr txBox="1">
            <a:spLocks noGrp="1"/>
          </p:cNvSpPr>
          <p:nvPr>
            <p:ph type="body" idx="1"/>
          </p:nvPr>
        </p:nvSpPr>
        <p:spPr>
          <a:xfrm>
            <a:off x="22860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80" name="Google Shape;1080;p14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81" name="Google Shape;1081;p141"/>
          <p:cNvSpPr txBox="1">
            <a:spLocks noGrp="1"/>
          </p:cNvSpPr>
          <p:nvPr>
            <p:ph type="body" idx="2"/>
          </p:nvPr>
        </p:nvSpPr>
        <p:spPr>
          <a:xfrm>
            <a:off x="470535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82" name="Google Shape;1082;p14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ontent Box Left">
  <p:cSld name="Content Box Left">
    <p:spTree>
      <p:nvGrpSpPr>
        <p:cNvPr id="1" name="Shape 1083"/>
        <p:cNvGrpSpPr/>
        <p:nvPr/>
      </p:nvGrpSpPr>
      <p:grpSpPr>
        <a:xfrm>
          <a:off x="0" y="0"/>
          <a:ext cx="0" cy="0"/>
          <a:chOff x="0" y="0"/>
          <a:chExt cx="0" cy="0"/>
        </a:xfrm>
      </p:grpSpPr>
      <p:sp>
        <p:nvSpPr>
          <p:cNvPr id="1084" name="Google Shape;1084;p142"/>
          <p:cNvSpPr txBox="1">
            <a:spLocks noGrp="1"/>
          </p:cNvSpPr>
          <p:nvPr>
            <p:ph type="body" idx="1"/>
          </p:nvPr>
        </p:nvSpPr>
        <p:spPr>
          <a:xfrm>
            <a:off x="228600" y="1200149"/>
            <a:ext cx="4210050" cy="338570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85" name="Google Shape;1085;p14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86" name="Google Shape;1086;p14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ontent Box Right">
  <p:cSld name="Content Box Right">
    <p:spTree>
      <p:nvGrpSpPr>
        <p:cNvPr id="1" name="Shape 1087"/>
        <p:cNvGrpSpPr/>
        <p:nvPr/>
      </p:nvGrpSpPr>
      <p:grpSpPr>
        <a:xfrm>
          <a:off x="0" y="0"/>
          <a:ext cx="0" cy="0"/>
          <a:chOff x="0" y="0"/>
          <a:chExt cx="0" cy="0"/>
        </a:xfrm>
      </p:grpSpPr>
      <p:sp>
        <p:nvSpPr>
          <p:cNvPr id="1088" name="Google Shape;1088;p14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89" name="Google Shape;1089;p143"/>
          <p:cNvSpPr txBox="1">
            <a:spLocks noGrp="1"/>
          </p:cNvSpPr>
          <p:nvPr>
            <p:ph type="body" idx="1"/>
          </p:nvPr>
        </p:nvSpPr>
        <p:spPr>
          <a:xfrm>
            <a:off x="4705350" y="1200149"/>
            <a:ext cx="4210050"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0" name="Google Shape;1090;p14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ontent with Right Image">
  <p:cSld name="Content with Right Image">
    <p:spTree>
      <p:nvGrpSpPr>
        <p:cNvPr id="1" name="Shape 1091"/>
        <p:cNvGrpSpPr/>
        <p:nvPr/>
      </p:nvGrpSpPr>
      <p:grpSpPr>
        <a:xfrm>
          <a:off x="0" y="0"/>
          <a:ext cx="0" cy="0"/>
          <a:chOff x="0" y="0"/>
          <a:chExt cx="0" cy="0"/>
        </a:xfrm>
      </p:grpSpPr>
      <p:sp>
        <p:nvSpPr>
          <p:cNvPr id="1092" name="Google Shape;1092;p144"/>
          <p:cNvSpPr/>
          <p:nvPr/>
        </p:nvSpPr>
        <p:spPr>
          <a:xfrm>
            <a:off x="5187778" y="0"/>
            <a:ext cx="3956222"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3" name="Google Shape;1093;p144"/>
          <p:cNvSpPr txBox="1">
            <a:spLocks noGrp="1"/>
          </p:cNvSpPr>
          <p:nvPr>
            <p:ph type="body" idx="1"/>
          </p:nvPr>
        </p:nvSpPr>
        <p:spPr>
          <a:xfrm>
            <a:off x="228600" y="1200149"/>
            <a:ext cx="495917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4" name="Google Shape;1094;p14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95" name="Google Shape;1095;p144"/>
          <p:cNvSpPr>
            <a:spLocks noGrp="1"/>
          </p:cNvSpPr>
          <p:nvPr>
            <p:ph type="pic" idx="2"/>
          </p:nvPr>
        </p:nvSpPr>
        <p:spPr>
          <a:xfrm>
            <a:off x="5419724" y="-1"/>
            <a:ext cx="3724275" cy="4587875"/>
          </a:xfrm>
          <a:prstGeom prst="rect">
            <a:avLst/>
          </a:prstGeom>
          <a:noFill/>
          <a:ln>
            <a:noFill/>
          </a:ln>
        </p:spPr>
      </p:sp>
      <p:sp>
        <p:nvSpPr>
          <p:cNvPr id="1096" name="Google Shape;1096;p144"/>
          <p:cNvSpPr txBox="1">
            <a:spLocks noGrp="1"/>
          </p:cNvSpPr>
          <p:nvPr>
            <p:ph type="title"/>
          </p:nvPr>
        </p:nvSpPr>
        <p:spPr>
          <a:xfrm>
            <a:off x="228601" y="233363"/>
            <a:ext cx="4959178"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ontent with Left Image">
  <p:cSld name="Content with Left Image">
    <p:spTree>
      <p:nvGrpSpPr>
        <p:cNvPr id="1" name="Shape 1097"/>
        <p:cNvGrpSpPr/>
        <p:nvPr/>
      </p:nvGrpSpPr>
      <p:grpSpPr>
        <a:xfrm>
          <a:off x="0" y="0"/>
          <a:ext cx="0" cy="0"/>
          <a:chOff x="0" y="0"/>
          <a:chExt cx="0" cy="0"/>
        </a:xfrm>
      </p:grpSpPr>
      <p:sp>
        <p:nvSpPr>
          <p:cNvPr id="1098" name="Google Shape;1098;p145"/>
          <p:cNvSpPr/>
          <p:nvPr/>
        </p:nvSpPr>
        <p:spPr>
          <a:xfrm>
            <a:off x="0" y="0"/>
            <a:ext cx="393974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9" name="Google Shape;1099;p145"/>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0" name="Google Shape;1100;p145"/>
          <p:cNvSpPr txBox="1">
            <a:spLocks noGrp="1"/>
          </p:cNvSpPr>
          <p:nvPr>
            <p:ph type="title"/>
          </p:nvPr>
        </p:nvSpPr>
        <p:spPr>
          <a:xfrm>
            <a:off x="3939746" y="227012"/>
            <a:ext cx="4975654"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1" name="Google Shape;1101;p145"/>
          <p:cNvSpPr txBox="1">
            <a:spLocks noGrp="1"/>
          </p:cNvSpPr>
          <p:nvPr>
            <p:ph type="body" idx="1"/>
          </p:nvPr>
        </p:nvSpPr>
        <p:spPr>
          <a:xfrm>
            <a:off x="3939746" y="1200150"/>
            <a:ext cx="4975654"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02" name="Google Shape;1102;p14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03" name="Google Shape;1103;p145"/>
          <p:cNvSpPr>
            <a:spLocks noGrp="1"/>
          </p:cNvSpPr>
          <p:nvPr>
            <p:ph type="pic" idx="2"/>
          </p:nvPr>
        </p:nvSpPr>
        <p:spPr>
          <a:xfrm>
            <a:off x="0" y="-1"/>
            <a:ext cx="3724275" cy="458787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5 Image Row">
  <p:cSld name="2_5 Image Row">
    <p:spTree>
      <p:nvGrpSpPr>
        <p:cNvPr id="1" name="Shape 102"/>
        <p:cNvGrpSpPr/>
        <p:nvPr/>
      </p:nvGrpSpPr>
      <p:grpSpPr>
        <a:xfrm>
          <a:off x="0" y="0"/>
          <a:ext cx="0" cy="0"/>
          <a:chOff x="0" y="0"/>
          <a:chExt cx="0" cy="0"/>
        </a:xfrm>
      </p:grpSpPr>
      <p:sp>
        <p:nvSpPr>
          <p:cNvPr id="103" name="Google Shape;103;p15"/>
          <p:cNvSpPr>
            <a:spLocks noGrp="1"/>
          </p:cNvSpPr>
          <p:nvPr>
            <p:ph type="pic" idx="2"/>
          </p:nvPr>
        </p:nvSpPr>
        <p:spPr>
          <a:xfrm>
            <a:off x="4700014" y="1200150"/>
            <a:ext cx="1979677" cy="841987"/>
          </a:xfrm>
          <a:prstGeom prst="rect">
            <a:avLst/>
          </a:prstGeom>
          <a:noFill/>
          <a:ln>
            <a:noFill/>
          </a:ln>
        </p:spPr>
      </p:sp>
      <p:sp>
        <p:nvSpPr>
          <p:cNvPr id="104" name="Google Shape;104;p15"/>
          <p:cNvSpPr>
            <a:spLocks noGrp="1"/>
          </p:cNvSpPr>
          <p:nvPr>
            <p:ph type="pic" idx="3"/>
          </p:nvPr>
        </p:nvSpPr>
        <p:spPr>
          <a:xfrm>
            <a:off x="4700014" y="2295732"/>
            <a:ext cx="1979677" cy="841987"/>
          </a:xfrm>
          <a:prstGeom prst="rect">
            <a:avLst/>
          </a:prstGeom>
          <a:noFill/>
          <a:ln>
            <a:noFill/>
          </a:ln>
        </p:spPr>
      </p:sp>
      <p:sp>
        <p:nvSpPr>
          <p:cNvPr id="105" name="Google Shape;105;p15"/>
          <p:cNvSpPr>
            <a:spLocks noGrp="1"/>
          </p:cNvSpPr>
          <p:nvPr>
            <p:ph type="pic" idx="4"/>
          </p:nvPr>
        </p:nvSpPr>
        <p:spPr>
          <a:xfrm>
            <a:off x="4700014" y="3506237"/>
            <a:ext cx="1979677" cy="841987"/>
          </a:xfrm>
          <a:prstGeom prst="rect">
            <a:avLst/>
          </a:prstGeom>
          <a:noFill/>
          <a:ln>
            <a:noFill/>
          </a:ln>
        </p:spPr>
      </p:sp>
      <p:sp>
        <p:nvSpPr>
          <p:cNvPr id="106" name="Google Shape;106;p1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7" name="Google Shape;107;p15"/>
          <p:cNvSpPr>
            <a:spLocks noGrp="1"/>
          </p:cNvSpPr>
          <p:nvPr>
            <p:ph type="pic" idx="5"/>
          </p:nvPr>
        </p:nvSpPr>
        <p:spPr>
          <a:xfrm>
            <a:off x="228598" y="1200150"/>
            <a:ext cx="1979677" cy="841987"/>
          </a:xfrm>
          <a:prstGeom prst="rect">
            <a:avLst/>
          </a:prstGeom>
          <a:noFill/>
          <a:ln>
            <a:noFill/>
          </a:ln>
        </p:spPr>
      </p:sp>
      <p:sp>
        <p:nvSpPr>
          <p:cNvPr id="108" name="Google Shape;108;p15"/>
          <p:cNvSpPr>
            <a:spLocks noGrp="1"/>
          </p:cNvSpPr>
          <p:nvPr>
            <p:ph type="pic" idx="6"/>
          </p:nvPr>
        </p:nvSpPr>
        <p:spPr>
          <a:xfrm>
            <a:off x="228598" y="2295732"/>
            <a:ext cx="1979677" cy="841987"/>
          </a:xfrm>
          <a:prstGeom prst="rect">
            <a:avLst/>
          </a:prstGeom>
          <a:noFill/>
          <a:ln>
            <a:noFill/>
          </a:ln>
        </p:spPr>
      </p:sp>
      <p:sp>
        <p:nvSpPr>
          <p:cNvPr id="109" name="Google Shape;109;p15"/>
          <p:cNvSpPr>
            <a:spLocks noGrp="1"/>
          </p:cNvSpPr>
          <p:nvPr>
            <p:ph type="pic" idx="7"/>
          </p:nvPr>
        </p:nvSpPr>
        <p:spPr>
          <a:xfrm>
            <a:off x="228598" y="3509351"/>
            <a:ext cx="1979677" cy="841987"/>
          </a:xfrm>
          <a:prstGeom prst="rect">
            <a:avLst/>
          </a:prstGeom>
          <a:noFill/>
          <a:ln>
            <a:noFill/>
          </a:ln>
        </p:spPr>
      </p:sp>
      <p:sp>
        <p:nvSpPr>
          <p:cNvPr id="110" name="Google Shape;110;p15"/>
          <p:cNvSpPr>
            <a:spLocks noGrp="1"/>
          </p:cNvSpPr>
          <p:nvPr>
            <p:ph type="pic" idx="8"/>
          </p:nvPr>
        </p:nvSpPr>
        <p:spPr>
          <a:xfrm>
            <a:off x="2464306" y="1200150"/>
            <a:ext cx="1979677" cy="841987"/>
          </a:xfrm>
          <a:prstGeom prst="rect">
            <a:avLst/>
          </a:prstGeom>
          <a:noFill/>
          <a:ln>
            <a:noFill/>
          </a:ln>
        </p:spPr>
      </p:sp>
      <p:sp>
        <p:nvSpPr>
          <p:cNvPr id="111" name="Google Shape;111;p15"/>
          <p:cNvSpPr>
            <a:spLocks noGrp="1"/>
          </p:cNvSpPr>
          <p:nvPr>
            <p:ph type="pic" idx="9"/>
          </p:nvPr>
        </p:nvSpPr>
        <p:spPr>
          <a:xfrm>
            <a:off x="2464306" y="2295732"/>
            <a:ext cx="1979677" cy="841987"/>
          </a:xfrm>
          <a:prstGeom prst="rect">
            <a:avLst/>
          </a:prstGeom>
          <a:noFill/>
          <a:ln>
            <a:noFill/>
          </a:ln>
        </p:spPr>
      </p:sp>
      <p:sp>
        <p:nvSpPr>
          <p:cNvPr id="112" name="Google Shape;112;p15"/>
          <p:cNvSpPr>
            <a:spLocks noGrp="1"/>
          </p:cNvSpPr>
          <p:nvPr>
            <p:ph type="pic" idx="13"/>
          </p:nvPr>
        </p:nvSpPr>
        <p:spPr>
          <a:xfrm>
            <a:off x="2464306" y="3506237"/>
            <a:ext cx="1979677" cy="841987"/>
          </a:xfrm>
          <a:prstGeom prst="rect">
            <a:avLst/>
          </a:prstGeom>
          <a:noFill/>
          <a:ln>
            <a:noFill/>
          </a:ln>
        </p:spPr>
      </p:sp>
      <p:sp>
        <p:nvSpPr>
          <p:cNvPr id="113" name="Google Shape;113;p15"/>
          <p:cNvSpPr>
            <a:spLocks noGrp="1"/>
          </p:cNvSpPr>
          <p:nvPr>
            <p:ph type="pic" idx="14"/>
          </p:nvPr>
        </p:nvSpPr>
        <p:spPr>
          <a:xfrm>
            <a:off x="6935723" y="1200150"/>
            <a:ext cx="1979677" cy="841987"/>
          </a:xfrm>
          <a:prstGeom prst="rect">
            <a:avLst/>
          </a:prstGeom>
          <a:noFill/>
          <a:ln>
            <a:noFill/>
          </a:ln>
        </p:spPr>
      </p:sp>
      <p:sp>
        <p:nvSpPr>
          <p:cNvPr id="114" name="Google Shape;114;p15"/>
          <p:cNvSpPr>
            <a:spLocks noGrp="1"/>
          </p:cNvSpPr>
          <p:nvPr>
            <p:ph type="pic" idx="15"/>
          </p:nvPr>
        </p:nvSpPr>
        <p:spPr>
          <a:xfrm>
            <a:off x="6935723" y="2295732"/>
            <a:ext cx="1979677" cy="841987"/>
          </a:xfrm>
          <a:prstGeom prst="rect">
            <a:avLst/>
          </a:prstGeom>
          <a:noFill/>
          <a:ln>
            <a:noFill/>
          </a:ln>
        </p:spPr>
      </p:sp>
      <p:sp>
        <p:nvSpPr>
          <p:cNvPr id="115" name="Google Shape;115;p15"/>
          <p:cNvSpPr>
            <a:spLocks noGrp="1"/>
          </p:cNvSpPr>
          <p:nvPr>
            <p:ph type="pic" idx="16"/>
          </p:nvPr>
        </p:nvSpPr>
        <p:spPr>
          <a:xfrm>
            <a:off x="6935723" y="3506237"/>
            <a:ext cx="1979677" cy="841987"/>
          </a:xfrm>
          <a:prstGeom prst="rect">
            <a:avLst/>
          </a:prstGeom>
          <a:noFill/>
          <a:ln>
            <a:noFill/>
          </a:ln>
        </p:spPr>
      </p:sp>
      <p:sp>
        <p:nvSpPr>
          <p:cNvPr id="116" name="Google Shape;116;p1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Right Image with Title">
  <p:cSld name="Right Image with Title">
    <p:spTree>
      <p:nvGrpSpPr>
        <p:cNvPr id="1" name="Shape 1104"/>
        <p:cNvGrpSpPr/>
        <p:nvPr/>
      </p:nvGrpSpPr>
      <p:grpSpPr>
        <a:xfrm>
          <a:off x="0" y="0"/>
          <a:ext cx="0" cy="0"/>
          <a:chOff x="0" y="0"/>
          <a:chExt cx="0" cy="0"/>
        </a:xfrm>
      </p:grpSpPr>
      <p:sp>
        <p:nvSpPr>
          <p:cNvPr id="1105" name="Google Shape;1105;p146"/>
          <p:cNvSpPr/>
          <p:nvPr/>
        </p:nvSpPr>
        <p:spPr>
          <a:xfrm>
            <a:off x="4361935" y="0"/>
            <a:ext cx="4782065"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6" name="Google Shape;1106;p146"/>
          <p:cNvSpPr txBox="1">
            <a:spLocks noGrp="1"/>
          </p:cNvSpPr>
          <p:nvPr>
            <p:ph type="title"/>
          </p:nvPr>
        </p:nvSpPr>
        <p:spPr>
          <a:xfrm>
            <a:off x="228601" y="227012"/>
            <a:ext cx="4118020" cy="73846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7" name="Google Shape;1107;p146"/>
          <p:cNvSpPr>
            <a:spLocks noGrp="1"/>
          </p:cNvSpPr>
          <p:nvPr>
            <p:ph type="pic" idx="2"/>
          </p:nvPr>
        </p:nvSpPr>
        <p:spPr>
          <a:xfrm>
            <a:off x="4572000" y="-1"/>
            <a:ext cx="4572000" cy="4587875"/>
          </a:xfrm>
          <a:prstGeom prst="rect">
            <a:avLst/>
          </a:prstGeom>
          <a:noFill/>
          <a:ln>
            <a:noFill/>
          </a:ln>
        </p:spPr>
      </p:sp>
      <p:sp>
        <p:nvSpPr>
          <p:cNvPr id="1108" name="Google Shape;1108;p14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Right Image with Title">
  <p:cSld name="1_Right Image with Title">
    <p:spTree>
      <p:nvGrpSpPr>
        <p:cNvPr id="1" name="Shape 1109"/>
        <p:cNvGrpSpPr/>
        <p:nvPr/>
      </p:nvGrpSpPr>
      <p:grpSpPr>
        <a:xfrm>
          <a:off x="0" y="0"/>
          <a:ext cx="0" cy="0"/>
          <a:chOff x="0" y="0"/>
          <a:chExt cx="0" cy="0"/>
        </a:xfrm>
      </p:grpSpPr>
      <p:sp>
        <p:nvSpPr>
          <p:cNvPr id="1110" name="Google Shape;1110;p147"/>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1" name="Google Shape;1111;p147"/>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2" name="Google Shape;1112;p147"/>
          <p:cNvSpPr>
            <a:spLocks noGrp="1"/>
          </p:cNvSpPr>
          <p:nvPr>
            <p:ph type="pic" idx="2"/>
          </p:nvPr>
        </p:nvSpPr>
        <p:spPr>
          <a:xfrm>
            <a:off x="0" y="0"/>
            <a:ext cx="4572000" cy="4587875"/>
          </a:xfrm>
          <a:prstGeom prst="rect">
            <a:avLst/>
          </a:prstGeom>
          <a:noFill/>
          <a:ln>
            <a:noFill/>
          </a:ln>
        </p:spPr>
      </p:sp>
      <p:sp>
        <p:nvSpPr>
          <p:cNvPr id="1113" name="Google Shape;1113;p14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ontent with Bottom Image">
  <p:cSld name="Content with Bottom Image">
    <p:spTree>
      <p:nvGrpSpPr>
        <p:cNvPr id="1" name="Shape 1114"/>
        <p:cNvGrpSpPr/>
        <p:nvPr/>
      </p:nvGrpSpPr>
      <p:grpSpPr>
        <a:xfrm>
          <a:off x="0" y="0"/>
          <a:ext cx="0" cy="0"/>
          <a:chOff x="0" y="0"/>
          <a:chExt cx="0" cy="0"/>
        </a:xfrm>
      </p:grpSpPr>
      <p:sp>
        <p:nvSpPr>
          <p:cNvPr id="1115" name="Google Shape;1115;p148"/>
          <p:cNvSpPr txBox="1">
            <a:spLocks noGrp="1"/>
          </p:cNvSpPr>
          <p:nvPr>
            <p:ph type="body" idx="1"/>
          </p:nvPr>
        </p:nvSpPr>
        <p:spPr>
          <a:xfrm>
            <a:off x="228600" y="1200151"/>
            <a:ext cx="8686800" cy="146685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6" name="Google Shape;1116;p14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17" name="Google Shape;1117;p148"/>
          <p:cNvSpPr>
            <a:spLocks noGrp="1"/>
          </p:cNvSpPr>
          <p:nvPr>
            <p:ph type="pic" idx="2"/>
          </p:nvPr>
        </p:nvSpPr>
        <p:spPr>
          <a:xfrm>
            <a:off x="0" y="2857499"/>
            <a:ext cx="9144000" cy="1730375"/>
          </a:xfrm>
          <a:prstGeom prst="rect">
            <a:avLst/>
          </a:prstGeom>
          <a:noFill/>
          <a:ln>
            <a:noFill/>
          </a:ln>
        </p:spPr>
      </p:sp>
      <p:sp>
        <p:nvSpPr>
          <p:cNvPr id="1118" name="Google Shape;1118;p14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2_5 Image Row">
  <p:cSld name="2_5 Image Row">
    <p:spTree>
      <p:nvGrpSpPr>
        <p:cNvPr id="1" name="Shape 1119"/>
        <p:cNvGrpSpPr/>
        <p:nvPr/>
      </p:nvGrpSpPr>
      <p:grpSpPr>
        <a:xfrm>
          <a:off x="0" y="0"/>
          <a:ext cx="0" cy="0"/>
          <a:chOff x="0" y="0"/>
          <a:chExt cx="0" cy="0"/>
        </a:xfrm>
      </p:grpSpPr>
      <p:sp>
        <p:nvSpPr>
          <p:cNvPr id="1120" name="Google Shape;1120;p149"/>
          <p:cNvSpPr>
            <a:spLocks noGrp="1"/>
          </p:cNvSpPr>
          <p:nvPr>
            <p:ph type="pic" idx="2"/>
          </p:nvPr>
        </p:nvSpPr>
        <p:spPr>
          <a:xfrm>
            <a:off x="4700014" y="1200150"/>
            <a:ext cx="1979677" cy="841987"/>
          </a:xfrm>
          <a:prstGeom prst="rect">
            <a:avLst/>
          </a:prstGeom>
          <a:noFill/>
          <a:ln>
            <a:noFill/>
          </a:ln>
        </p:spPr>
      </p:sp>
      <p:sp>
        <p:nvSpPr>
          <p:cNvPr id="1121" name="Google Shape;1121;p149"/>
          <p:cNvSpPr>
            <a:spLocks noGrp="1"/>
          </p:cNvSpPr>
          <p:nvPr>
            <p:ph type="pic" idx="3"/>
          </p:nvPr>
        </p:nvSpPr>
        <p:spPr>
          <a:xfrm>
            <a:off x="4700014" y="2295732"/>
            <a:ext cx="1979677" cy="841987"/>
          </a:xfrm>
          <a:prstGeom prst="rect">
            <a:avLst/>
          </a:prstGeom>
          <a:noFill/>
          <a:ln>
            <a:noFill/>
          </a:ln>
        </p:spPr>
      </p:sp>
      <p:sp>
        <p:nvSpPr>
          <p:cNvPr id="1122" name="Google Shape;1122;p149"/>
          <p:cNvSpPr>
            <a:spLocks noGrp="1"/>
          </p:cNvSpPr>
          <p:nvPr>
            <p:ph type="pic" idx="4"/>
          </p:nvPr>
        </p:nvSpPr>
        <p:spPr>
          <a:xfrm>
            <a:off x="4700014" y="3506237"/>
            <a:ext cx="1979677" cy="841987"/>
          </a:xfrm>
          <a:prstGeom prst="rect">
            <a:avLst/>
          </a:prstGeom>
          <a:noFill/>
          <a:ln>
            <a:noFill/>
          </a:ln>
        </p:spPr>
      </p:sp>
      <p:sp>
        <p:nvSpPr>
          <p:cNvPr id="1123" name="Google Shape;1123;p14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24" name="Google Shape;1124;p149"/>
          <p:cNvSpPr>
            <a:spLocks noGrp="1"/>
          </p:cNvSpPr>
          <p:nvPr>
            <p:ph type="pic" idx="5"/>
          </p:nvPr>
        </p:nvSpPr>
        <p:spPr>
          <a:xfrm>
            <a:off x="228598" y="1200150"/>
            <a:ext cx="1979677" cy="841987"/>
          </a:xfrm>
          <a:prstGeom prst="rect">
            <a:avLst/>
          </a:prstGeom>
          <a:noFill/>
          <a:ln>
            <a:noFill/>
          </a:ln>
        </p:spPr>
      </p:sp>
      <p:sp>
        <p:nvSpPr>
          <p:cNvPr id="1125" name="Google Shape;1125;p149"/>
          <p:cNvSpPr>
            <a:spLocks noGrp="1"/>
          </p:cNvSpPr>
          <p:nvPr>
            <p:ph type="pic" idx="6"/>
          </p:nvPr>
        </p:nvSpPr>
        <p:spPr>
          <a:xfrm>
            <a:off x="228598" y="2295732"/>
            <a:ext cx="1979677" cy="841987"/>
          </a:xfrm>
          <a:prstGeom prst="rect">
            <a:avLst/>
          </a:prstGeom>
          <a:noFill/>
          <a:ln>
            <a:noFill/>
          </a:ln>
        </p:spPr>
      </p:sp>
      <p:sp>
        <p:nvSpPr>
          <p:cNvPr id="1126" name="Google Shape;1126;p149"/>
          <p:cNvSpPr>
            <a:spLocks noGrp="1"/>
          </p:cNvSpPr>
          <p:nvPr>
            <p:ph type="pic" idx="7"/>
          </p:nvPr>
        </p:nvSpPr>
        <p:spPr>
          <a:xfrm>
            <a:off x="228598" y="3509351"/>
            <a:ext cx="1979677" cy="841987"/>
          </a:xfrm>
          <a:prstGeom prst="rect">
            <a:avLst/>
          </a:prstGeom>
          <a:noFill/>
          <a:ln>
            <a:noFill/>
          </a:ln>
        </p:spPr>
      </p:sp>
      <p:sp>
        <p:nvSpPr>
          <p:cNvPr id="1127" name="Google Shape;1127;p149"/>
          <p:cNvSpPr>
            <a:spLocks noGrp="1"/>
          </p:cNvSpPr>
          <p:nvPr>
            <p:ph type="pic" idx="8"/>
          </p:nvPr>
        </p:nvSpPr>
        <p:spPr>
          <a:xfrm>
            <a:off x="2464306" y="1200150"/>
            <a:ext cx="1979677" cy="841987"/>
          </a:xfrm>
          <a:prstGeom prst="rect">
            <a:avLst/>
          </a:prstGeom>
          <a:noFill/>
          <a:ln>
            <a:noFill/>
          </a:ln>
        </p:spPr>
      </p:sp>
      <p:sp>
        <p:nvSpPr>
          <p:cNvPr id="1128" name="Google Shape;1128;p149"/>
          <p:cNvSpPr>
            <a:spLocks noGrp="1"/>
          </p:cNvSpPr>
          <p:nvPr>
            <p:ph type="pic" idx="9"/>
          </p:nvPr>
        </p:nvSpPr>
        <p:spPr>
          <a:xfrm>
            <a:off x="2464306" y="2295732"/>
            <a:ext cx="1979677" cy="841987"/>
          </a:xfrm>
          <a:prstGeom prst="rect">
            <a:avLst/>
          </a:prstGeom>
          <a:noFill/>
          <a:ln>
            <a:noFill/>
          </a:ln>
        </p:spPr>
      </p:sp>
      <p:sp>
        <p:nvSpPr>
          <p:cNvPr id="1129" name="Google Shape;1129;p149"/>
          <p:cNvSpPr>
            <a:spLocks noGrp="1"/>
          </p:cNvSpPr>
          <p:nvPr>
            <p:ph type="pic" idx="13"/>
          </p:nvPr>
        </p:nvSpPr>
        <p:spPr>
          <a:xfrm>
            <a:off x="2464306" y="3506237"/>
            <a:ext cx="1979677" cy="841987"/>
          </a:xfrm>
          <a:prstGeom prst="rect">
            <a:avLst/>
          </a:prstGeom>
          <a:noFill/>
          <a:ln>
            <a:noFill/>
          </a:ln>
        </p:spPr>
      </p:sp>
      <p:sp>
        <p:nvSpPr>
          <p:cNvPr id="1130" name="Google Shape;1130;p149"/>
          <p:cNvSpPr>
            <a:spLocks noGrp="1"/>
          </p:cNvSpPr>
          <p:nvPr>
            <p:ph type="pic" idx="14"/>
          </p:nvPr>
        </p:nvSpPr>
        <p:spPr>
          <a:xfrm>
            <a:off x="6935723" y="1200150"/>
            <a:ext cx="1979677" cy="841987"/>
          </a:xfrm>
          <a:prstGeom prst="rect">
            <a:avLst/>
          </a:prstGeom>
          <a:noFill/>
          <a:ln>
            <a:noFill/>
          </a:ln>
        </p:spPr>
      </p:sp>
      <p:sp>
        <p:nvSpPr>
          <p:cNvPr id="1131" name="Google Shape;1131;p149"/>
          <p:cNvSpPr>
            <a:spLocks noGrp="1"/>
          </p:cNvSpPr>
          <p:nvPr>
            <p:ph type="pic" idx="15"/>
          </p:nvPr>
        </p:nvSpPr>
        <p:spPr>
          <a:xfrm>
            <a:off x="6935723" y="2295732"/>
            <a:ext cx="1979677" cy="841987"/>
          </a:xfrm>
          <a:prstGeom prst="rect">
            <a:avLst/>
          </a:prstGeom>
          <a:noFill/>
          <a:ln>
            <a:noFill/>
          </a:ln>
        </p:spPr>
      </p:sp>
      <p:sp>
        <p:nvSpPr>
          <p:cNvPr id="1132" name="Google Shape;1132;p149"/>
          <p:cNvSpPr>
            <a:spLocks noGrp="1"/>
          </p:cNvSpPr>
          <p:nvPr>
            <p:ph type="pic" idx="16"/>
          </p:nvPr>
        </p:nvSpPr>
        <p:spPr>
          <a:xfrm>
            <a:off x="6935723" y="3506237"/>
            <a:ext cx="1979677" cy="841987"/>
          </a:xfrm>
          <a:prstGeom prst="rect">
            <a:avLst/>
          </a:prstGeom>
          <a:noFill/>
          <a:ln>
            <a:noFill/>
          </a:ln>
        </p:spPr>
      </p:sp>
      <p:sp>
        <p:nvSpPr>
          <p:cNvPr id="1133" name="Google Shape;1133;p14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1134"/>
        <p:cNvGrpSpPr/>
        <p:nvPr/>
      </p:nvGrpSpPr>
      <p:grpSpPr>
        <a:xfrm>
          <a:off x="0" y="0"/>
          <a:ext cx="0" cy="0"/>
          <a:chOff x="0" y="0"/>
          <a:chExt cx="0" cy="0"/>
        </a:xfrm>
      </p:grpSpPr>
      <p:sp>
        <p:nvSpPr>
          <p:cNvPr id="1135" name="Google Shape;1135;p150"/>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6" name="Google Shape;1136;p150"/>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7" name="Google Shape;1137;p15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38" name="Google Shape;1138;p150"/>
          <p:cNvSpPr>
            <a:spLocks noGrp="1"/>
          </p:cNvSpPr>
          <p:nvPr>
            <p:ph type="pic" idx="2"/>
          </p:nvPr>
        </p:nvSpPr>
        <p:spPr>
          <a:xfrm>
            <a:off x="0" y="-1"/>
            <a:ext cx="9144000" cy="4587875"/>
          </a:xfrm>
          <a:prstGeom prst="rect">
            <a:avLst/>
          </a:prstGeom>
          <a:noFill/>
          <a:ln>
            <a:noFill/>
          </a:ln>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_Image with Title ">
  <p:cSld name="1_Image with Title ">
    <p:spTree>
      <p:nvGrpSpPr>
        <p:cNvPr id="1" name="Shape 1139"/>
        <p:cNvGrpSpPr/>
        <p:nvPr/>
      </p:nvGrpSpPr>
      <p:grpSpPr>
        <a:xfrm>
          <a:off x="0" y="0"/>
          <a:ext cx="0" cy="0"/>
          <a:chOff x="0" y="0"/>
          <a:chExt cx="0" cy="0"/>
        </a:xfrm>
      </p:grpSpPr>
      <p:sp>
        <p:nvSpPr>
          <p:cNvPr id="1140" name="Google Shape;1140;p151"/>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1" name="Google Shape;1141;p151"/>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2" name="Google Shape;1142;p15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43" name="Google Shape;1143;p151"/>
          <p:cNvSpPr>
            <a:spLocks noGrp="1"/>
          </p:cNvSpPr>
          <p:nvPr>
            <p:ph type="pic" idx="2"/>
          </p:nvPr>
        </p:nvSpPr>
        <p:spPr>
          <a:xfrm>
            <a:off x="0" y="2293937"/>
            <a:ext cx="4572000" cy="2293938"/>
          </a:xfrm>
          <a:prstGeom prst="rect">
            <a:avLst/>
          </a:prstGeom>
          <a:noFill/>
          <a:ln>
            <a:noFill/>
          </a:ln>
        </p:spPr>
      </p:sp>
      <p:sp>
        <p:nvSpPr>
          <p:cNvPr id="1144" name="Google Shape;1144;p151"/>
          <p:cNvSpPr>
            <a:spLocks noGrp="1"/>
          </p:cNvSpPr>
          <p:nvPr>
            <p:ph type="pic" idx="3"/>
          </p:nvPr>
        </p:nvSpPr>
        <p:spPr>
          <a:xfrm>
            <a:off x="4572000" y="-1"/>
            <a:ext cx="4572000" cy="2293937"/>
          </a:xfrm>
          <a:prstGeom prst="rect">
            <a:avLst/>
          </a:prstGeom>
          <a:noFill/>
          <a:ln>
            <a:noFill/>
          </a:ln>
        </p:spPr>
      </p:sp>
      <p:sp>
        <p:nvSpPr>
          <p:cNvPr id="1145" name="Google Shape;1145;p151"/>
          <p:cNvSpPr>
            <a:spLocks noGrp="1"/>
          </p:cNvSpPr>
          <p:nvPr>
            <p:ph type="pic" idx="4"/>
          </p:nvPr>
        </p:nvSpPr>
        <p:spPr>
          <a:xfrm>
            <a:off x="4572000" y="2293937"/>
            <a:ext cx="4572000" cy="2293938"/>
          </a:xfrm>
          <a:prstGeom prst="rect">
            <a:avLst/>
          </a:prstGeom>
          <a:noFill/>
          <a:ln>
            <a:noFill/>
          </a:ln>
        </p:spPr>
      </p:sp>
      <p:sp>
        <p:nvSpPr>
          <p:cNvPr id="1146" name="Google Shape;1146;p151"/>
          <p:cNvSpPr>
            <a:spLocks noGrp="1"/>
          </p:cNvSpPr>
          <p:nvPr>
            <p:ph type="pic" idx="5"/>
          </p:nvPr>
        </p:nvSpPr>
        <p:spPr>
          <a:xfrm>
            <a:off x="0" y="0"/>
            <a:ext cx="4572000" cy="2293938"/>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3 Images with Captions ">
  <p:cSld name="3 Images with Captions ">
    <p:spTree>
      <p:nvGrpSpPr>
        <p:cNvPr id="1" name="Shape 1147"/>
        <p:cNvGrpSpPr/>
        <p:nvPr/>
      </p:nvGrpSpPr>
      <p:grpSpPr>
        <a:xfrm>
          <a:off x="0" y="0"/>
          <a:ext cx="0" cy="0"/>
          <a:chOff x="0" y="0"/>
          <a:chExt cx="0" cy="0"/>
        </a:xfrm>
      </p:grpSpPr>
      <p:sp>
        <p:nvSpPr>
          <p:cNvPr id="1148" name="Google Shape;1148;p152"/>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9" name="Google Shape;1149;p152"/>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0" name="Google Shape;1150;p15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51" name="Google Shape;1151;p152"/>
          <p:cNvSpPr>
            <a:spLocks noGrp="1"/>
          </p:cNvSpPr>
          <p:nvPr>
            <p:ph type="pic" idx="2"/>
          </p:nvPr>
        </p:nvSpPr>
        <p:spPr>
          <a:xfrm>
            <a:off x="0" y="-1"/>
            <a:ext cx="3048000" cy="4587876"/>
          </a:xfrm>
          <a:prstGeom prst="rect">
            <a:avLst/>
          </a:prstGeom>
          <a:noFill/>
          <a:ln>
            <a:noFill/>
          </a:ln>
        </p:spPr>
      </p:sp>
      <p:sp>
        <p:nvSpPr>
          <p:cNvPr id="1152" name="Google Shape;1152;p152"/>
          <p:cNvSpPr>
            <a:spLocks noGrp="1"/>
          </p:cNvSpPr>
          <p:nvPr>
            <p:ph type="pic" idx="3"/>
          </p:nvPr>
        </p:nvSpPr>
        <p:spPr>
          <a:xfrm>
            <a:off x="3048000" y="-1"/>
            <a:ext cx="3048000" cy="4587876"/>
          </a:xfrm>
          <a:prstGeom prst="rect">
            <a:avLst/>
          </a:prstGeom>
          <a:noFill/>
          <a:ln>
            <a:noFill/>
          </a:ln>
        </p:spPr>
      </p:sp>
      <p:sp>
        <p:nvSpPr>
          <p:cNvPr id="1153" name="Google Shape;1153;p152"/>
          <p:cNvSpPr>
            <a:spLocks noGrp="1"/>
          </p:cNvSpPr>
          <p:nvPr>
            <p:ph type="pic" idx="4"/>
          </p:nvPr>
        </p:nvSpPr>
        <p:spPr>
          <a:xfrm>
            <a:off x="6096000" y="-1"/>
            <a:ext cx="3048000" cy="4587876"/>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54"/>
        <p:cNvGrpSpPr/>
        <p:nvPr/>
      </p:nvGrpSpPr>
      <p:grpSpPr>
        <a:xfrm>
          <a:off x="0" y="0"/>
          <a:ext cx="0" cy="0"/>
          <a:chOff x="0" y="0"/>
          <a:chExt cx="0" cy="0"/>
        </a:xfrm>
      </p:grpSpPr>
      <p:sp>
        <p:nvSpPr>
          <p:cNvPr id="1155" name="Google Shape;1155;p153"/>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6" name="Google Shape;1156;p153"/>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57" name="Google Shape;1157;p153"/>
          <p:cNvGrpSpPr/>
          <p:nvPr/>
        </p:nvGrpSpPr>
        <p:grpSpPr>
          <a:xfrm>
            <a:off x="997768" y="233364"/>
            <a:ext cx="7148464" cy="4302162"/>
            <a:chOff x="773898" y="382213"/>
            <a:chExt cx="7596204" cy="4571625"/>
          </a:xfrm>
        </p:grpSpPr>
        <p:pic>
          <p:nvPicPr>
            <p:cNvPr id="1158" name="Google Shape;1158;p153"/>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1159" name="Google Shape;1159;p153"/>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1160" name="Google Shape;1160;p15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61" name="Google Shape;1161;p153"/>
          <p:cNvSpPr>
            <a:spLocks noGrp="1"/>
          </p:cNvSpPr>
          <p:nvPr>
            <p:ph type="pic" idx="2"/>
          </p:nvPr>
        </p:nvSpPr>
        <p:spPr>
          <a:xfrm>
            <a:off x="1877667" y="526801"/>
            <a:ext cx="5388667" cy="3372201"/>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162"/>
        <p:cNvGrpSpPr/>
        <p:nvPr/>
      </p:nvGrpSpPr>
      <p:grpSpPr>
        <a:xfrm>
          <a:off x="0" y="0"/>
          <a:ext cx="0" cy="0"/>
          <a:chOff x="0" y="0"/>
          <a:chExt cx="0" cy="0"/>
        </a:xfrm>
      </p:grpSpPr>
      <p:sp>
        <p:nvSpPr>
          <p:cNvPr id="1163" name="Google Shape;1163;p154"/>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4" name="Google Shape;1164;p154"/>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65" name="Google Shape;1165;p154"/>
          <p:cNvGrpSpPr/>
          <p:nvPr/>
        </p:nvGrpSpPr>
        <p:grpSpPr>
          <a:xfrm>
            <a:off x="1663157" y="233363"/>
            <a:ext cx="5817686" cy="4304234"/>
            <a:chOff x="1468253" y="382214"/>
            <a:chExt cx="6198780" cy="4586188"/>
          </a:xfrm>
        </p:grpSpPr>
        <p:pic>
          <p:nvPicPr>
            <p:cNvPr id="1166" name="Google Shape;1166;p154"/>
            <p:cNvPicPr preferRelativeResize="0"/>
            <p:nvPr/>
          </p:nvPicPr>
          <p:blipFill rotWithShape="1">
            <a:blip r:embed="rId2">
              <a:alphaModFix/>
            </a:blip>
            <a:srcRect/>
            <a:stretch/>
          </p:blipFill>
          <p:spPr>
            <a:xfrm>
              <a:off x="1468253" y="4761776"/>
              <a:ext cx="6198780" cy="206626"/>
            </a:xfrm>
            <a:prstGeom prst="rect">
              <a:avLst/>
            </a:prstGeom>
            <a:noFill/>
            <a:ln>
              <a:noFill/>
            </a:ln>
          </p:spPr>
        </p:pic>
        <p:pic>
          <p:nvPicPr>
            <p:cNvPr id="1167" name="Google Shape;1167;p154"/>
            <p:cNvPicPr preferRelativeResize="0"/>
            <p:nvPr/>
          </p:nvPicPr>
          <p:blipFill rotWithShape="1">
            <a:blip r:embed="rId3">
              <a:alphaModFix/>
            </a:blip>
            <a:srcRect/>
            <a:stretch/>
          </p:blipFill>
          <p:spPr>
            <a:xfrm rot="-5400000">
              <a:off x="2375351" y="-524870"/>
              <a:ext cx="4384585" cy="6198753"/>
            </a:xfrm>
            <a:prstGeom prst="rect">
              <a:avLst/>
            </a:prstGeom>
            <a:noFill/>
            <a:ln>
              <a:noFill/>
            </a:ln>
          </p:spPr>
        </p:pic>
      </p:grpSp>
      <p:sp>
        <p:nvSpPr>
          <p:cNvPr id="1168" name="Google Shape;1168;p15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69" name="Google Shape;1169;p154"/>
          <p:cNvSpPr>
            <a:spLocks noGrp="1"/>
          </p:cNvSpPr>
          <p:nvPr>
            <p:ph type="pic" idx="2"/>
          </p:nvPr>
        </p:nvSpPr>
        <p:spPr>
          <a:xfrm>
            <a:off x="2206103" y="506132"/>
            <a:ext cx="4748046" cy="3561034"/>
          </a:xfrm>
          <a:prstGeom prst="rect">
            <a:avLst/>
          </a:prstGeom>
          <a:noFill/>
          <a:ln>
            <a:noFill/>
          </a:ln>
        </p:spPr>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170"/>
        <p:cNvGrpSpPr/>
        <p:nvPr/>
      </p:nvGrpSpPr>
      <p:grpSpPr>
        <a:xfrm>
          <a:off x="0" y="0"/>
          <a:ext cx="0" cy="0"/>
          <a:chOff x="0" y="0"/>
          <a:chExt cx="0" cy="0"/>
        </a:xfrm>
      </p:grpSpPr>
      <p:grpSp>
        <p:nvGrpSpPr>
          <p:cNvPr id="1171" name="Google Shape;1171;p155"/>
          <p:cNvGrpSpPr/>
          <p:nvPr/>
        </p:nvGrpSpPr>
        <p:grpSpPr>
          <a:xfrm>
            <a:off x="230859" y="1200151"/>
            <a:ext cx="5460846" cy="3263390"/>
            <a:chOff x="773898" y="382213"/>
            <a:chExt cx="7596204" cy="4539476"/>
          </a:xfrm>
        </p:grpSpPr>
        <p:pic>
          <p:nvPicPr>
            <p:cNvPr id="1172" name="Google Shape;1172;p155"/>
            <p:cNvPicPr preferRelativeResize="0"/>
            <p:nvPr/>
          </p:nvPicPr>
          <p:blipFill rotWithShape="1">
            <a:blip r:embed="rId2">
              <a:alphaModFix/>
            </a:blip>
            <a:srcRect/>
            <a:stretch/>
          </p:blipFill>
          <p:spPr>
            <a:xfrm>
              <a:off x="773898" y="4742821"/>
              <a:ext cx="7596204" cy="178868"/>
            </a:xfrm>
            <a:prstGeom prst="rect">
              <a:avLst/>
            </a:prstGeom>
            <a:noFill/>
            <a:ln>
              <a:noFill/>
            </a:ln>
          </p:spPr>
        </p:pic>
        <p:pic>
          <p:nvPicPr>
            <p:cNvPr id="1173" name="Google Shape;1173;p155"/>
            <p:cNvPicPr preferRelativeResize="0"/>
            <p:nvPr/>
          </p:nvPicPr>
          <p:blipFill rotWithShape="1">
            <a:blip r:embed="rId3">
              <a:alphaModFix/>
            </a:blip>
            <a:srcRect/>
            <a:stretch/>
          </p:blipFill>
          <p:spPr>
            <a:xfrm>
              <a:off x="773899" y="382213"/>
              <a:ext cx="7596203" cy="4370657"/>
            </a:xfrm>
            <a:prstGeom prst="rect">
              <a:avLst/>
            </a:prstGeom>
            <a:noFill/>
            <a:ln>
              <a:noFill/>
            </a:ln>
          </p:spPr>
        </p:pic>
      </p:grpSp>
      <p:grpSp>
        <p:nvGrpSpPr>
          <p:cNvPr id="1174" name="Google Shape;1174;p155"/>
          <p:cNvGrpSpPr/>
          <p:nvPr/>
        </p:nvGrpSpPr>
        <p:grpSpPr>
          <a:xfrm>
            <a:off x="5429418" y="1709963"/>
            <a:ext cx="1867939" cy="2753579"/>
            <a:chOff x="571379" y="211137"/>
            <a:chExt cx="2928503" cy="4316987"/>
          </a:xfrm>
        </p:grpSpPr>
        <p:pic>
          <p:nvPicPr>
            <p:cNvPr id="1175" name="Google Shape;1175;p155"/>
            <p:cNvPicPr preferRelativeResize="0"/>
            <p:nvPr/>
          </p:nvPicPr>
          <p:blipFill rotWithShape="1">
            <a:blip r:embed="rId4">
              <a:alphaModFix/>
            </a:blip>
            <a:srcRect/>
            <a:stretch/>
          </p:blipFill>
          <p:spPr>
            <a:xfrm>
              <a:off x="571379" y="4338460"/>
              <a:ext cx="2928503" cy="189664"/>
            </a:xfrm>
            <a:prstGeom prst="rect">
              <a:avLst/>
            </a:prstGeom>
            <a:noFill/>
            <a:ln>
              <a:noFill/>
            </a:ln>
          </p:spPr>
        </p:pic>
        <p:pic>
          <p:nvPicPr>
            <p:cNvPr id="1176" name="Google Shape;1176;p155"/>
            <p:cNvPicPr preferRelativeResize="0"/>
            <p:nvPr/>
          </p:nvPicPr>
          <p:blipFill rotWithShape="1">
            <a:blip r:embed="rId5">
              <a:alphaModFix/>
            </a:blip>
            <a:srcRect/>
            <a:stretch/>
          </p:blipFill>
          <p:spPr>
            <a:xfrm>
              <a:off x="571379" y="211137"/>
              <a:ext cx="2928503" cy="4140201"/>
            </a:xfrm>
            <a:prstGeom prst="rect">
              <a:avLst/>
            </a:prstGeom>
            <a:noFill/>
            <a:ln>
              <a:noFill/>
            </a:ln>
          </p:spPr>
        </p:pic>
      </p:grpSp>
      <p:grpSp>
        <p:nvGrpSpPr>
          <p:cNvPr id="1177" name="Google Shape;1177;p155"/>
          <p:cNvGrpSpPr/>
          <p:nvPr/>
        </p:nvGrpSpPr>
        <p:grpSpPr>
          <a:xfrm>
            <a:off x="7535792" y="2581275"/>
            <a:ext cx="879944" cy="1882267"/>
            <a:chOff x="545623" y="211138"/>
            <a:chExt cx="2056299" cy="4398581"/>
          </a:xfrm>
        </p:grpSpPr>
        <p:pic>
          <p:nvPicPr>
            <p:cNvPr id="1178" name="Google Shape;1178;p155"/>
            <p:cNvPicPr preferRelativeResize="0"/>
            <p:nvPr/>
          </p:nvPicPr>
          <p:blipFill rotWithShape="1">
            <a:blip r:embed="rId6">
              <a:alphaModFix/>
            </a:blip>
            <a:srcRect/>
            <a:stretch/>
          </p:blipFill>
          <p:spPr>
            <a:xfrm>
              <a:off x="545623" y="4338460"/>
              <a:ext cx="2056299" cy="271259"/>
            </a:xfrm>
            <a:prstGeom prst="rect">
              <a:avLst/>
            </a:prstGeom>
            <a:noFill/>
            <a:ln>
              <a:noFill/>
            </a:ln>
          </p:spPr>
        </p:pic>
        <p:pic>
          <p:nvPicPr>
            <p:cNvPr id="1179" name="Google Shape;1179;p155"/>
            <p:cNvPicPr preferRelativeResize="0"/>
            <p:nvPr/>
          </p:nvPicPr>
          <p:blipFill rotWithShape="1">
            <a:blip r:embed="rId7">
              <a:alphaModFix/>
            </a:blip>
            <a:srcRect/>
            <a:stretch/>
          </p:blipFill>
          <p:spPr>
            <a:xfrm>
              <a:off x="545623" y="211138"/>
              <a:ext cx="2056299" cy="4140200"/>
            </a:xfrm>
            <a:prstGeom prst="rect">
              <a:avLst/>
            </a:prstGeom>
            <a:noFill/>
            <a:ln>
              <a:noFill/>
            </a:ln>
          </p:spPr>
        </p:pic>
      </p:grpSp>
      <p:sp>
        <p:nvSpPr>
          <p:cNvPr id="1180" name="Google Shape;1180;p15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81" name="Google Shape;1181;p155"/>
          <p:cNvSpPr>
            <a:spLocks noGrp="1"/>
          </p:cNvSpPr>
          <p:nvPr>
            <p:ph type="pic" idx="2"/>
          </p:nvPr>
        </p:nvSpPr>
        <p:spPr>
          <a:xfrm>
            <a:off x="5552664" y="1955462"/>
            <a:ext cx="1616207" cy="2154944"/>
          </a:xfrm>
          <a:prstGeom prst="rect">
            <a:avLst/>
          </a:prstGeom>
          <a:noFill/>
          <a:ln>
            <a:noFill/>
          </a:ln>
        </p:spPr>
      </p:sp>
      <p:sp>
        <p:nvSpPr>
          <p:cNvPr id="1182" name="Google Shape;1182;p155"/>
          <p:cNvSpPr>
            <a:spLocks noGrp="1"/>
          </p:cNvSpPr>
          <p:nvPr>
            <p:ph type="pic" idx="3"/>
          </p:nvPr>
        </p:nvSpPr>
        <p:spPr>
          <a:xfrm>
            <a:off x="899241" y="1429970"/>
            <a:ext cx="4118321" cy="2570051"/>
          </a:xfrm>
          <a:prstGeom prst="rect">
            <a:avLst/>
          </a:prstGeom>
          <a:noFill/>
          <a:ln>
            <a:noFill/>
          </a:ln>
        </p:spPr>
      </p:sp>
      <p:sp>
        <p:nvSpPr>
          <p:cNvPr id="1183" name="Google Shape;1183;p155"/>
          <p:cNvSpPr>
            <a:spLocks noGrp="1"/>
          </p:cNvSpPr>
          <p:nvPr>
            <p:ph type="pic" idx="4"/>
          </p:nvPr>
        </p:nvSpPr>
        <p:spPr>
          <a:xfrm>
            <a:off x="7596214" y="2787590"/>
            <a:ext cx="757559" cy="1346772"/>
          </a:xfrm>
          <a:prstGeom prst="rect">
            <a:avLst/>
          </a:prstGeom>
          <a:noFill/>
          <a:ln>
            <a:noFill/>
          </a:ln>
        </p:spPr>
      </p:sp>
      <p:sp>
        <p:nvSpPr>
          <p:cNvPr id="1184" name="Google Shape;1184;p15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117"/>
        <p:cNvGrpSpPr/>
        <p:nvPr/>
      </p:nvGrpSpPr>
      <p:grpSpPr>
        <a:xfrm>
          <a:off x="0" y="0"/>
          <a:ext cx="0" cy="0"/>
          <a:chOff x="0" y="0"/>
          <a:chExt cx="0" cy="0"/>
        </a:xfrm>
      </p:grpSpPr>
      <p:sp>
        <p:nvSpPr>
          <p:cNvPr id="118" name="Google Shape;118;p16"/>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16"/>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1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21" name="Google Shape;121;p16"/>
          <p:cNvSpPr>
            <a:spLocks noGrp="1"/>
          </p:cNvSpPr>
          <p:nvPr>
            <p:ph type="pic" idx="2"/>
          </p:nvPr>
        </p:nvSpPr>
        <p:spPr>
          <a:xfrm>
            <a:off x="0" y="-1"/>
            <a:ext cx="9144000" cy="4587875"/>
          </a:xfrm>
          <a:prstGeom prst="rect">
            <a:avLst/>
          </a:prstGeom>
          <a:no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_Content Box Left">
  <p:cSld name="1_Content Box Left">
    <p:spTree>
      <p:nvGrpSpPr>
        <p:cNvPr id="1" name="Shape 1185"/>
        <p:cNvGrpSpPr/>
        <p:nvPr/>
      </p:nvGrpSpPr>
      <p:grpSpPr>
        <a:xfrm>
          <a:off x="0" y="0"/>
          <a:ext cx="0" cy="0"/>
          <a:chOff x="0" y="0"/>
          <a:chExt cx="0" cy="0"/>
        </a:xfrm>
      </p:grpSpPr>
      <p:grpSp>
        <p:nvGrpSpPr>
          <p:cNvPr id="1186" name="Google Shape;1186;p156"/>
          <p:cNvGrpSpPr/>
          <p:nvPr/>
        </p:nvGrpSpPr>
        <p:grpSpPr>
          <a:xfrm>
            <a:off x="3452453" y="1200150"/>
            <a:ext cx="5462947" cy="3287767"/>
            <a:chOff x="773898" y="382213"/>
            <a:chExt cx="7596204" cy="4571625"/>
          </a:xfrm>
        </p:grpSpPr>
        <p:pic>
          <p:nvPicPr>
            <p:cNvPr id="1187" name="Google Shape;1187;p156"/>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1188" name="Google Shape;1188;p156"/>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1189" name="Google Shape;1189;p156"/>
          <p:cNvSpPr txBox="1">
            <a:spLocks noGrp="1"/>
          </p:cNvSpPr>
          <p:nvPr>
            <p:ph type="body" idx="1"/>
          </p:nvPr>
        </p:nvSpPr>
        <p:spPr>
          <a:xfrm>
            <a:off x="228600" y="1200149"/>
            <a:ext cx="300148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0" name="Google Shape;1190;p15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91" name="Google Shape;1191;p156"/>
          <p:cNvSpPr>
            <a:spLocks noGrp="1"/>
          </p:cNvSpPr>
          <p:nvPr>
            <p:ph type="pic" idx="2"/>
          </p:nvPr>
        </p:nvSpPr>
        <p:spPr>
          <a:xfrm>
            <a:off x="4127960" y="1431709"/>
            <a:ext cx="4119494" cy="2569960"/>
          </a:xfrm>
          <a:prstGeom prst="rect">
            <a:avLst/>
          </a:prstGeom>
          <a:noFill/>
          <a:ln>
            <a:noFill/>
          </a:ln>
        </p:spPr>
      </p:sp>
      <p:sp>
        <p:nvSpPr>
          <p:cNvPr id="1192" name="Google Shape;1192;p15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193"/>
        <p:cNvGrpSpPr/>
        <p:nvPr/>
      </p:nvGrpSpPr>
      <p:grpSpPr>
        <a:xfrm>
          <a:off x="0" y="0"/>
          <a:ext cx="0" cy="0"/>
          <a:chOff x="0" y="0"/>
          <a:chExt cx="0" cy="0"/>
        </a:xfrm>
      </p:grpSpPr>
      <p:sp>
        <p:nvSpPr>
          <p:cNvPr id="1194" name="Google Shape;1194;p157"/>
          <p:cNvSpPr/>
          <p:nvPr/>
        </p:nvSpPr>
        <p:spPr>
          <a:xfrm>
            <a:off x="0" y="0"/>
            <a:ext cx="409008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5" name="Google Shape;1195;p157"/>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157"/>
          <p:cNvGrpSpPr/>
          <p:nvPr/>
        </p:nvGrpSpPr>
        <p:grpSpPr>
          <a:xfrm>
            <a:off x="571379" y="211137"/>
            <a:ext cx="2928503" cy="4316987"/>
            <a:chOff x="571379" y="211137"/>
            <a:chExt cx="2928503" cy="4316987"/>
          </a:xfrm>
        </p:grpSpPr>
        <p:pic>
          <p:nvPicPr>
            <p:cNvPr id="1197" name="Google Shape;1197;p157"/>
            <p:cNvPicPr preferRelativeResize="0"/>
            <p:nvPr/>
          </p:nvPicPr>
          <p:blipFill rotWithShape="1">
            <a:blip r:embed="rId2">
              <a:alphaModFix/>
            </a:blip>
            <a:srcRect/>
            <a:stretch/>
          </p:blipFill>
          <p:spPr>
            <a:xfrm>
              <a:off x="571379" y="4338460"/>
              <a:ext cx="2928503" cy="189664"/>
            </a:xfrm>
            <a:prstGeom prst="rect">
              <a:avLst/>
            </a:prstGeom>
            <a:noFill/>
            <a:ln>
              <a:noFill/>
            </a:ln>
          </p:spPr>
        </p:pic>
        <p:pic>
          <p:nvPicPr>
            <p:cNvPr id="1198" name="Google Shape;1198;p157"/>
            <p:cNvPicPr preferRelativeResize="0"/>
            <p:nvPr/>
          </p:nvPicPr>
          <p:blipFill rotWithShape="1">
            <a:blip r:embed="rId3">
              <a:alphaModFix/>
            </a:blip>
            <a:srcRect/>
            <a:stretch/>
          </p:blipFill>
          <p:spPr>
            <a:xfrm>
              <a:off x="571379" y="211137"/>
              <a:ext cx="2928503" cy="4140201"/>
            </a:xfrm>
            <a:prstGeom prst="rect">
              <a:avLst/>
            </a:prstGeom>
            <a:noFill/>
            <a:ln>
              <a:noFill/>
            </a:ln>
          </p:spPr>
        </p:pic>
      </p:grpSp>
      <p:sp>
        <p:nvSpPr>
          <p:cNvPr id="1199" name="Google Shape;1199;p15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200" name="Google Shape;1200;p157"/>
          <p:cNvSpPr txBox="1">
            <a:spLocks noGrp="1"/>
          </p:cNvSpPr>
          <p:nvPr>
            <p:ph type="title"/>
          </p:nvPr>
        </p:nvSpPr>
        <p:spPr>
          <a:xfrm>
            <a:off x="4089400" y="227012"/>
            <a:ext cx="4826000"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1" name="Google Shape;1201;p157"/>
          <p:cNvSpPr txBox="1">
            <a:spLocks noGrp="1"/>
          </p:cNvSpPr>
          <p:nvPr>
            <p:ph type="body" idx="1"/>
          </p:nvPr>
        </p:nvSpPr>
        <p:spPr>
          <a:xfrm>
            <a:off x="4089400" y="1200150"/>
            <a:ext cx="4826000"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02" name="Google Shape;1202;p157"/>
          <p:cNvSpPr>
            <a:spLocks noGrp="1"/>
          </p:cNvSpPr>
          <p:nvPr>
            <p:ph type="pic" idx="2"/>
          </p:nvPr>
        </p:nvSpPr>
        <p:spPr>
          <a:xfrm>
            <a:off x="766032" y="592301"/>
            <a:ext cx="2538380" cy="3384508"/>
          </a:xfrm>
          <a:prstGeom prst="rect">
            <a:avLst/>
          </a:prstGeom>
          <a:noFill/>
          <a:ln>
            <a:noFill/>
          </a:ln>
        </p:spPr>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203"/>
        <p:cNvGrpSpPr/>
        <p:nvPr/>
      </p:nvGrpSpPr>
      <p:grpSpPr>
        <a:xfrm>
          <a:off x="0" y="0"/>
          <a:ext cx="0" cy="0"/>
          <a:chOff x="0" y="0"/>
          <a:chExt cx="0" cy="0"/>
        </a:xfrm>
      </p:grpSpPr>
      <p:sp>
        <p:nvSpPr>
          <p:cNvPr id="1204" name="Google Shape;1204;p158"/>
          <p:cNvSpPr/>
          <p:nvPr/>
        </p:nvSpPr>
        <p:spPr>
          <a:xfrm>
            <a:off x="0" y="0"/>
            <a:ext cx="316333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5" name="Google Shape;1205;p158"/>
          <p:cNvGrpSpPr/>
          <p:nvPr/>
        </p:nvGrpSpPr>
        <p:grpSpPr>
          <a:xfrm>
            <a:off x="545623" y="211138"/>
            <a:ext cx="2056299" cy="4316988"/>
            <a:chOff x="545623" y="211138"/>
            <a:chExt cx="2056299" cy="4316988"/>
          </a:xfrm>
        </p:grpSpPr>
        <p:pic>
          <p:nvPicPr>
            <p:cNvPr id="1206" name="Google Shape;1206;p158"/>
            <p:cNvPicPr preferRelativeResize="0"/>
            <p:nvPr/>
          </p:nvPicPr>
          <p:blipFill rotWithShape="1">
            <a:blip r:embed="rId2">
              <a:alphaModFix/>
            </a:blip>
            <a:srcRect/>
            <a:stretch/>
          </p:blipFill>
          <p:spPr>
            <a:xfrm>
              <a:off x="545623" y="4338460"/>
              <a:ext cx="2056299" cy="189666"/>
            </a:xfrm>
            <a:prstGeom prst="rect">
              <a:avLst/>
            </a:prstGeom>
            <a:noFill/>
            <a:ln>
              <a:noFill/>
            </a:ln>
          </p:spPr>
        </p:pic>
        <p:pic>
          <p:nvPicPr>
            <p:cNvPr id="1207" name="Google Shape;1207;p158"/>
            <p:cNvPicPr preferRelativeResize="0"/>
            <p:nvPr/>
          </p:nvPicPr>
          <p:blipFill rotWithShape="1">
            <a:blip r:embed="rId3">
              <a:alphaModFix/>
            </a:blip>
            <a:srcRect/>
            <a:stretch/>
          </p:blipFill>
          <p:spPr>
            <a:xfrm>
              <a:off x="545623" y="211138"/>
              <a:ext cx="2056299" cy="4140200"/>
            </a:xfrm>
            <a:prstGeom prst="rect">
              <a:avLst/>
            </a:prstGeom>
            <a:noFill/>
            <a:ln>
              <a:noFill/>
            </a:ln>
          </p:spPr>
        </p:pic>
      </p:grpSp>
      <p:sp>
        <p:nvSpPr>
          <p:cNvPr id="1208" name="Google Shape;1208;p15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209" name="Google Shape;1209;p158"/>
          <p:cNvSpPr txBox="1">
            <a:spLocks noGrp="1"/>
          </p:cNvSpPr>
          <p:nvPr>
            <p:ph type="title"/>
          </p:nvPr>
        </p:nvSpPr>
        <p:spPr>
          <a:xfrm>
            <a:off x="3168203" y="227012"/>
            <a:ext cx="5747197"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0" name="Google Shape;1210;p158"/>
          <p:cNvSpPr txBox="1">
            <a:spLocks noGrp="1"/>
          </p:cNvSpPr>
          <p:nvPr>
            <p:ph type="body" idx="1"/>
          </p:nvPr>
        </p:nvSpPr>
        <p:spPr>
          <a:xfrm>
            <a:off x="3168203" y="1200150"/>
            <a:ext cx="5747197"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11" name="Google Shape;1211;p158"/>
          <p:cNvSpPr>
            <a:spLocks noGrp="1"/>
          </p:cNvSpPr>
          <p:nvPr>
            <p:ph type="pic" idx="2"/>
          </p:nvPr>
        </p:nvSpPr>
        <p:spPr>
          <a:xfrm>
            <a:off x="684554" y="689447"/>
            <a:ext cx="1785843" cy="3174832"/>
          </a:xfrm>
          <a:prstGeom prst="rect">
            <a:avLst/>
          </a:prstGeom>
          <a:noFill/>
          <a:ln>
            <a:noFill/>
          </a:ln>
        </p:spPr>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212"/>
        <p:cNvGrpSpPr/>
        <p:nvPr/>
      </p:nvGrpSpPr>
      <p:grpSpPr>
        <a:xfrm>
          <a:off x="0" y="0"/>
          <a:ext cx="0" cy="0"/>
          <a:chOff x="0" y="0"/>
          <a:chExt cx="0" cy="0"/>
        </a:xfrm>
      </p:grpSpPr>
      <p:sp>
        <p:nvSpPr>
          <p:cNvPr id="1213" name="Google Shape;1213;p159"/>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4" name="Google Shape;1214;p159"/>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5" name="Google Shape;1215;p159"/>
          <p:cNvSpPr>
            <a:spLocks noGrp="1"/>
          </p:cNvSpPr>
          <p:nvPr>
            <p:ph type="media" idx="2"/>
          </p:nvPr>
        </p:nvSpPr>
        <p:spPr>
          <a:xfrm>
            <a:off x="0" y="0"/>
            <a:ext cx="9144000" cy="4587875"/>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2"/>
              </a:buClr>
              <a:buSzPts val="2000"/>
              <a:buFont typeface="Arimo"/>
              <a:buNone/>
              <a:defRPr sz="2000" b="0" i="0" u="none" strike="noStrike" cap="none">
                <a:solidFill>
                  <a:schemeClr val="dk2"/>
                </a:solidFill>
                <a:latin typeface="Calibri"/>
                <a:ea typeface="Calibri"/>
                <a:cs typeface="Calibri"/>
                <a:sym typeface="Calibri"/>
              </a:defRPr>
            </a:lvl1pPr>
            <a:lvl2pPr marR="0" lvl="1"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R="0" lvl="2"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R="0" lvl="3"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R="0" lvl="4"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16" name="Google Shape;1216;p15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217"/>
        <p:cNvGrpSpPr/>
        <p:nvPr/>
      </p:nvGrpSpPr>
      <p:grpSpPr>
        <a:xfrm>
          <a:off x="0" y="0"/>
          <a:ext cx="0" cy="0"/>
          <a:chOff x="0" y="0"/>
          <a:chExt cx="0" cy="0"/>
        </a:xfrm>
      </p:grpSpPr>
      <p:sp>
        <p:nvSpPr>
          <p:cNvPr id="1218" name="Google Shape;1218;p160"/>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9" name="Google Shape;1219;p16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220" name="Google Shape;1220;p160"/>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35"/>
        <p:cNvGrpSpPr/>
        <p:nvPr/>
      </p:nvGrpSpPr>
      <p:grpSpPr>
        <a:xfrm>
          <a:off x="0" y="0"/>
          <a:ext cx="0" cy="0"/>
          <a:chOff x="0" y="0"/>
          <a:chExt cx="0" cy="0"/>
        </a:xfrm>
      </p:grpSpPr>
      <p:pic>
        <p:nvPicPr>
          <p:cNvPr id="1236" name="Google Shape;1236;p162"/>
          <p:cNvPicPr preferRelativeResize="0"/>
          <p:nvPr/>
        </p:nvPicPr>
        <p:blipFill rotWithShape="1">
          <a:blip r:embed="rId2">
            <a:alphaModFix/>
          </a:blip>
          <a:srcRect r="11066"/>
          <a:stretch/>
        </p:blipFill>
        <p:spPr>
          <a:xfrm>
            <a:off x="-1" y="0"/>
            <a:ext cx="9144001" cy="5143500"/>
          </a:xfrm>
          <a:prstGeom prst="rect">
            <a:avLst/>
          </a:prstGeom>
          <a:noFill/>
          <a:ln>
            <a:noFill/>
          </a:ln>
        </p:spPr>
      </p:pic>
      <p:sp>
        <p:nvSpPr>
          <p:cNvPr id="1237" name="Google Shape;1237;p162"/>
          <p:cNvSpPr/>
          <p:nvPr/>
        </p:nvSpPr>
        <p:spPr>
          <a:xfrm>
            <a:off x="-1" y="-5477"/>
            <a:ext cx="9144000" cy="5143500"/>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8" name="Google Shape;1238;p162"/>
          <p:cNvSpPr txBox="1">
            <a:spLocks noGrp="1"/>
          </p:cNvSpPr>
          <p:nvPr>
            <p:ph type="ctrTitle"/>
          </p:nvPr>
        </p:nvSpPr>
        <p:spPr>
          <a:xfrm>
            <a:off x="602301" y="1084594"/>
            <a:ext cx="7939400" cy="1481679"/>
          </a:xfrm>
          <a:prstGeom prst="rect">
            <a:avLst/>
          </a:prstGeom>
          <a:noFill/>
          <a:ln>
            <a:noFill/>
          </a:ln>
        </p:spPr>
        <p:txBody>
          <a:bodyPr spcFirstLastPara="1" wrap="square" lIns="0" tIns="0" rIns="0" bIns="45700" anchor="b"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9" name="Google Shape;1239;p162"/>
          <p:cNvSpPr txBox="1">
            <a:spLocks noGrp="1"/>
          </p:cNvSpPr>
          <p:nvPr>
            <p:ph type="subTitle" idx="1"/>
          </p:nvPr>
        </p:nvSpPr>
        <p:spPr>
          <a:xfrm>
            <a:off x="608100" y="2794875"/>
            <a:ext cx="7927800" cy="7620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240" name="Google Shape;1240;p162"/>
          <p:cNvCxnSpPr/>
          <p:nvPr/>
        </p:nvCxnSpPr>
        <p:spPr>
          <a:xfrm>
            <a:off x="1507574" y="2685824"/>
            <a:ext cx="6128853" cy="0"/>
          </a:xfrm>
          <a:prstGeom prst="straightConnector1">
            <a:avLst/>
          </a:prstGeom>
          <a:noFill/>
          <a:ln w="9525" cap="flat" cmpd="sng">
            <a:solidFill>
              <a:srgbClr val="FFFFFF">
                <a:alpha val="24705"/>
              </a:srgbClr>
            </a:solidFill>
            <a:prstDash val="solid"/>
            <a:round/>
            <a:headEnd type="none" w="sm" len="sm"/>
            <a:tailEnd type="none" w="sm" len="sm"/>
          </a:ln>
        </p:spPr>
      </p:cxnSp>
      <p:sp>
        <p:nvSpPr>
          <p:cNvPr id="1241" name="Google Shape;1241;p162" title="whiteback"/>
          <p:cNvSpPr/>
          <p:nvPr/>
        </p:nvSpPr>
        <p:spPr>
          <a:xfrm>
            <a:off x="157143" y="3958756"/>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2" name="Google Shape;1242;p162" title="whiteback"/>
          <p:cNvSpPr/>
          <p:nvPr/>
        </p:nvSpPr>
        <p:spPr>
          <a:xfrm>
            <a:off x="287049" y="4084692"/>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3" name="Google Shape;1243;p162"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4" name="Google Shape;1244;p162" title="whiteback"/>
          <p:cNvSpPr/>
          <p:nvPr/>
        </p:nvSpPr>
        <p:spPr>
          <a:xfrm>
            <a:off x="5892922"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5" name="Google Shape;1245;p162" title="whiteback"/>
          <p:cNvSpPr/>
          <p:nvPr/>
        </p:nvSpPr>
        <p:spPr>
          <a:xfrm>
            <a:off x="6022828"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46" name="Google Shape;1246;p162"/>
          <p:cNvPicPr preferRelativeResize="0"/>
          <p:nvPr/>
        </p:nvPicPr>
        <p:blipFill rotWithShape="1">
          <a:blip r:embed="rId4">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47"/>
        <p:cNvGrpSpPr/>
        <p:nvPr/>
      </p:nvGrpSpPr>
      <p:grpSpPr>
        <a:xfrm>
          <a:off x="0" y="0"/>
          <a:ext cx="0" cy="0"/>
          <a:chOff x="0" y="0"/>
          <a:chExt cx="0" cy="0"/>
        </a:xfrm>
      </p:grpSpPr>
      <p:sp>
        <p:nvSpPr>
          <p:cNvPr id="1248" name="Google Shape;1248;p16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9" name="Google Shape;1249;p163"/>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0" name="Google Shape;1250;p16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1" name="Google Shape;1251;p16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2" name="Google Shape;1252;p16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1253"/>
        <p:cNvGrpSpPr/>
        <p:nvPr/>
      </p:nvGrpSpPr>
      <p:grpSpPr>
        <a:xfrm>
          <a:off x="0" y="0"/>
          <a:ext cx="0" cy="0"/>
          <a:chOff x="0" y="0"/>
          <a:chExt cx="0" cy="0"/>
        </a:xfrm>
      </p:grpSpPr>
      <p:pic>
        <p:nvPicPr>
          <p:cNvPr id="1254" name="Google Shape;1254;p164"/>
          <p:cNvPicPr preferRelativeResize="0"/>
          <p:nvPr/>
        </p:nvPicPr>
        <p:blipFill rotWithShape="1">
          <a:blip r:embed="rId2">
            <a:alphaModFix/>
          </a:blip>
          <a:srcRect t="6" r="11066" b="-2"/>
          <a:stretch/>
        </p:blipFill>
        <p:spPr>
          <a:xfrm>
            <a:off x="-1" y="0"/>
            <a:ext cx="9144001" cy="5143500"/>
          </a:xfrm>
          <a:prstGeom prst="rect">
            <a:avLst/>
          </a:prstGeom>
          <a:noFill/>
          <a:ln>
            <a:noFill/>
          </a:ln>
        </p:spPr>
      </p:pic>
      <p:sp>
        <p:nvSpPr>
          <p:cNvPr id="1255" name="Google Shape;1255;p164" title="logo-middle"/>
          <p:cNvSpPr/>
          <p:nvPr/>
        </p:nvSpPr>
        <p:spPr>
          <a:xfrm>
            <a:off x="996434" y="5340478"/>
            <a:ext cx="1483362" cy="33873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56" name="Google Shape;1256;p164"/>
          <p:cNvPicPr preferRelativeResize="0"/>
          <p:nvPr/>
        </p:nvPicPr>
        <p:blipFill rotWithShape="1">
          <a:blip r:embed="rId4">
            <a:alphaModFix/>
          </a:blip>
          <a:srcRect t="28108" r="11066" b="28108"/>
          <a:stretch/>
        </p:blipFill>
        <p:spPr>
          <a:xfrm>
            <a:off x="-1" y="1445741"/>
            <a:ext cx="9144001" cy="2252018"/>
          </a:xfrm>
          <a:prstGeom prst="rect">
            <a:avLst/>
          </a:prstGeom>
          <a:noFill/>
          <a:ln>
            <a:noFill/>
          </a:ln>
        </p:spPr>
      </p:pic>
      <p:sp>
        <p:nvSpPr>
          <p:cNvPr id="1257" name="Google Shape;1257;p164"/>
          <p:cNvSpPr/>
          <p:nvPr/>
        </p:nvSpPr>
        <p:spPr>
          <a:xfrm>
            <a:off x="0" y="1445741"/>
            <a:ext cx="9144000" cy="2252018"/>
          </a:xfrm>
          <a:prstGeom prst="rect">
            <a:avLst/>
          </a:prstGeom>
          <a:gradFill>
            <a:gsLst>
              <a:gs pos="0">
                <a:srgbClr val="002147">
                  <a:alpha val="64705"/>
                </a:srgbClr>
              </a:gs>
              <a:gs pos="20000">
                <a:srgbClr val="002147">
                  <a:alpha val="64705"/>
                </a:srgbClr>
              </a:gs>
              <a:gs pos="78000">
                <a:srgbClr val="002147">
                  <a:alpha val="89803"/>
                </a:srgbClr>
              </a:gs>
              <a:gs pos="100000">
                <a:srgbClr val="002147">
                  <a:alpha val="8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8" name="Google Shape;1258;p164"/>
          <p:cNvSpPr/>
          <p:nvPr/>
        </p:nvSpPr>
        <p:spPr>
          <a:xfrm>
            <a:off x="0" y="3697759"/>
            <a:ext cx="9144001" cy="1445741"/>
          </a:xfrm>
          <a:prstGeom prst="rect">
            <a:avLst/>
          </a:prstGeom>
          <a:solidFill>
            <a:srgbClr val="FFFFFF">
              <a:alpha val="8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9" name="Google Shape;1259;p164"/>
          <p:cNvSpPr/>
          <p:nvPr/>
        </p:nvSpPr>
        <p:spPr>
          <a:xfrm>
            <a:off x="-2" y="0"/>
            <a:ext cx="9144001" cy="1445741"/>
          </a:xfrm>
          <a:prstGeom prst="rect">
            <a:avLst/>
          </a:prstGeom>
          <a:solidFill>
            <a:srgbClr val="FFFFFF">
              <a:alpha val="8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0" name="Google Shape;1260;p164"/>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1" name="Google Shape;1261;p164" title="whiteback"/>
          <p:cNvSpPr/>
          <p:nvPr/>
        </p:nvSpPr>
        <p:spPr>
          <a:xfrm>
            <a:off x="191147"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2" name="Google Shape;1262;p164" title="whiteback"/>
          <p:cNvSpPr/>
          <p:nvPr/>
        </p:nvSpPr>
        <p:spPr>
          <a:xfrm>
            <a:off x="321053"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3" name="Google Shape;1263;p164" title="whiteback"/>
          <p:cNvSpPr/>
          <p:nvPr/>
        </p:nvSpPr>
        <p:spPr>
          <a:xfrm>
            <a:off x="5920631" y="393242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4" name="Google Shape;1264;p164" title="whiteback"/>
          <p:cNvSpPr/>
          <p:nvPr/>
        </p:nvSpPr>
        <p:spPr>
          <a:xfrm>
            <a:off x="6050537" y="405836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5" name="Google Shape;1265;p164"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6" name="Google Shape;1266;p164"/>
          <p:cNvPicPr preferRelativeResize="0"/>
          <p:nvPr/>
        </p:nvPicPr>
        <p:blipFill rotWithShape="1">
          <a:blip r:embed="rId5">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67"/>
        <p:cNvGrpSpPr/>
        <p:nvPr/>
      </p:nvGrpSpPr>
      <p:grpSpPr>
        <a:xfrm>
          <a:off x="0" y="0"/>
          <a:ext cx="0" cy="0"/>
          <a:chOff x="0" y="0"/>
          <a:chExt cx="0" cy="0"/>
        </a:xfrm>
      </p:grpSpPr>
      <p:sp>
        <p:nvSpPr>
          <p:cNvPr id="1268" name="Google Shape;1268;p16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9" name="Google Shape;1269;p165"/>
          <p:cNvSpPr txBox="1">
            <a:spLocks noGrp="1"/>
          </p:cNvSpPr>
          <p:nvPr>
            <p:ph type="body" idx="1"/>
          </p:nvPr>
        </p:nvSpPr>
        <p:spPr>
          <a:xfrm>
            <a:off x="342900" y="1200151"/>
            <a:ext cx="3028950" cy="3394472"/>
          </a:xfrm>
          <a:prstGeom prst="rect">
            <a:avLst/>
          </a:prstGeom>
          <a:noFill/>
          <a:ln>
            <a:noFill/>
          </a:ln>
        </p:spPr>
        <p:txBody>
          <a:bodyPr spcFirstLastPara="1" wrap="square" lIns="0" tIns="0" rIns="0" bIns="0" anchor="t" anchorCtr="0">
            <a:normAutofit/>
          </a:bodyPr>
          <a:lstStyle>
            <a:lvl1pPr marL="457200" lvl="0" indent="-361950" algn="l">
              <a:lnSpc>
                <a:spcPct val="100000"/>
              </a:lnSpc>
              <a:spcBef>
                <a:spcPts val="1200"/>
              </a:spcBef>
              <a:spcAft>
                <a:spcPts val="0"/>
              </a:spcAft>
              <a:buSzPts val="2100"/>
              <a:buChar char="4"/>
              <a:defRPr sz="2100"/>
            </a:lvl1pPr>
            <a:lvl2pPr marL="914400" lvl="1" indent="-342900" algn="l">
              <a:lnSpc>
                <a:spcPct val="100000"/>
              </a:lnSpc>
              <a:spcBef>
                <a:spcPts val="600"/>
              </a:spcBef>
              <a:spcAft>
                <a:spcPts val="0"/>
              </a:spcAft>
              <a:buSzPts val="1800"/>
              <a:buChar char="▪"/>
              <a:defRPr sz="1800"/>
            </a:lvl2pPr>
            <a:lvl3pPr marL="1371600" lvl="2" indent="-323850" algn="l">
              <a:lnSpc>
                <a:spcPct val="100000"/>
              </a:lnSpc>
              <a:spcBef>
                <a:spcPts val="600"/>
              </a:spcBef>
              <a:spcAft>
                <a:spcPts val="0"/>
              </a:spcAft>
              <a:buSzPts val="1500"/>
              <a:buChar char="-"/>
              <a:defRPr sz="1500"/>
            </a:lvl3pPr>
            <a:lvl4pPr marL="1828800" lvl="3" indent="-319087" algn="l">
              <a:lnSpc>
                <a:spcPct val="100000"/>
              </a:lnSpc>
              <a:spcBef>
                <a:spcPts val="600"/>
              </a:spcBef>
              <a:spcAft>
                <a:spcPts val="0"/>
              </a:spcAft>
              <a:buSzPts val="1425"/>
              <a:buChar char="•"/>
              <a:defRPr sz="1425"/>
            </a:lvl4pPr>
            <a:lvl5pPr marL="2286000" lvl="4" indent="-319087" algn="l">
              <a:lnSpc>
                <a:spcPct val="100000"/>
              </a:lnSpc>
              <a:spcBef>
                <a:spcPts val="600"/>
              </a:spcBef>
              <a:spcAft>
                <a:spcPts val="0"/>
              </a:spcAft>
              <a:buSzPts val="1425"/>
              <a:buChar char="»"/>
              <a:defRPr sz="1425"/>
            </a:lvl5pPr>
            <a:lvl6pPr marL="2743200" lvl="5" indent="-319087" algn="l">
              <a:spcBef>
                <a:spcPts val="285"/>
              </a:spcBef>
              <a:spcAft>
                <a:spcPts val="0"/>
              </a:spcAft>
              <a:buClr>
                <a:schemeClr val="dk1"/>
              </a:buClr>
              <a:buSzPts val="1425"/>
              <a:buChar char="•"/>
              <a:defRPr sz="1425"/>
            </a:lvl6pPr>
            <a:lvl7pPr marL="3200400" lvl="6" indent="-319087" algn="l">
              <a:spcBef>
                <a:spcPts val="285"/>
              </a:spcBef>
              <a:spcAft>
                <a:spcPts val="0"/>
              </a:spcAft>
              <a:buClr>
                <a:schemeClr val="dk1"/>
              </a:buClr>
              <a:buSzPts val="1425"/>
              <a:buChar char="•"/>
              <a:defRPr sz="1425"/>
            </a:lvl7pPr>
            <a:lvl8pPr marL="3657600" lvl="7" indent="-319087" algn="l">
              <a:spcBef>
                <a:spcPts val="285"/>
              </a:spcBef>
              <a:spcAft>
                <a:spcPts val="0"/>
              </a:spcAft>
              <a:buClr>
                <a:schemeClr val="dk1"/>
              </a:buClr>
              <a:buSzPts val="1425"/>
              <a:buChar char="•"/>
              <a:defRPr sz="1425"/>
            </a:lvl8pPr>
            <a:lvl9pPr marL="4114800" lvl="8" indent="-319087" algn="l">
              <a:spcBef>
                <a:spcPts val="285"/>
              </a:spcBef>
              <a:spcAft>
                <a:spcPts val="0"/>
              </a:spcAft>
              <a:buClr>
                <a:schemeClr val="dk1"/>
              </a:buClr>
              <a:buSzPts val="1425"/>
              <a:buChar char="•"/>
              <a:defRPr sz="1425"/>
            </a:lvl9pPr>
          </a:lstStyle>
          <a:p>
            <a:endParaRPr/>
          </a:p>
        </p:txBody>
      </p:sp>
      <p:sp>
        <p:nvSpPr>
          <p:cNvPr id="1270" name="Google Shape;1270;p165"/>
          <p:cNvSpPr txBox="1">
            <a:spLocks noGrp="1"/>
          </p:cNvSpPr>
          <p:nvPr>
            <p:ph type="body" idx="2"/>
          </p:nvPr>
        </p:nvSpPr>
        <p:spPr>
          <a:xfrm>
            <a:off x="3486150" y="1200151"/>
            <a:ext cx="3028950" cy="3394472"/>
          </a:xfrm>
          <a:prstGeom prst="rect">
            <a:avLst/>
          </a:prstGeom>
          <a:noFill/>
          <a:ln>
            <a:noFill/>
          </a:ln>
        </p:spPr>
        <p:txBody>
          <a:bodyPr spcFirstLastPara="1" wrap="square" lIns="0" tIns="0" rIns="0" bIns="0" anchor="t" anchorCtr="0">
            <a:normAutofit/>
          </a:bodyPr>
          <a:lstStyle>
            <a:lvl1pPr marL="457200" lvl="0" indent="-361950" algn="l">
              <a:lnSpc>
                <a:spcPct val="100000"/>
              </a:lnSpc>
              <a:spcBef>
                <a:spcPts val="1200"/>
              </a:spcBef>
              <a:spcAft>
                <a:spcPts val="0"/>
              </a:spcAft>
              <a:buSzPts val="2100"/>
              <a:buChar char="4"/>
              <a:defRPr sz="2100"/>
            </a:lvl1pPr>
            <a:lvl2pPr marL="914400" lvl="1" indent="-342900" algn="l">
              <a:lnSpc>
                <a:spcPct val="100000"/>
              </a:lnSpc>
              <a:spcBef>
                <a:spcPts val="600"/>
              </a:spcBef>
              <a:spcAft>
                <a:spcPts val="0"/>
              </a:spcAft>
              <a:buSzPts val="1800"/>
              <a:buChar char="▪"/>
              <a:defRPr sz="1800"/>
            </a:lvl2pPr>
            <a:lvl3pPr marL="1371600" lvl="2" indent="-323850" algn="l">
              <a:lnSpc>
                <a:spcPct val="100000"/>
              </a:lnSpc>
              <a:spcBef>
                <a:spcPts val="600"/>
              </a:spcBef>
              <a:spcAft>
                <a:spcPts val="0"/>
              </a:spcAft>
              <a:buSzPts val="1500"/>
              <a:buChar char="-"/>
              <a:defRPr sz="1500"/>
            </a:lvl3pPr>
            <a:lvl4pPr marL="1828800" lvl="3" indent="-319087" algn="l">
              <a:lnSpc>
                <a:spcPct val="100000"/>
              </a:lnSpc>
              <a:spcBef>
                <a:spcPts val="600"/>
              </a:spcBef>
              <a:spcAft>
                <a:spcPts val="0"/>
              </a:spcAft>
              <a:buSzPts val="1425"/>
              <a:buChar char="•"/>
              <a:defRPr sz="1425"/>
            </a:lvl4pPr>
            <a:lvl5pPr marL="2286000" lvl="4" indent="-319087" algn="l">
              <a:lnSpc>
                <a:spcPct val="100000"/>
              </a:lnSpc>
              <a:spcBef>
                <a:spcPts val="600"/>
              </a:spcBef>
              <a:spcAft>
                <a:spcPts val="0"/>
              </a:spcAft>
              <a:buSzPts val="1425"/>
              <a:buChar char="»"/>
              <a:defRPr sz="1425"/>
            </a:lvl5pPr>
            <a:lvl6pPr marL="2743200" lvl="5" indent="-319087" algn="l">
              <a:spcBef>
                <a:spcPts val="285"/>
              </a:spcBef>
              <a:spcAft>
                <a:spcPts val="0"/>
              </a:spcAft>
              <a:buClr>
                <a:schemeClr val="dk1"/>
              </a:buClr>
              <a:buSzPts val="1425"/>
              <a:buChar char="•"/>
              <a:defRPr sz="1425"/>
            </a:lvl6pPr>
            <a:lvl7pPr marL="3200400" lvl="6" indent="-319087" algn="l">
              <a:spcBef>
                <a:spcPts val="285"/>
              </a:spcBef>
              <a:spcAft>
                <a:spcPts val="0"/>
              </a:spcAft>
              <a:buClr>
                <a:schemeClr val="dk1"/>
              </a:buClr>
              <a:buSzPts val="1425"/>
              <a:buChar char="•"/>
              <a:defRPr sz="1425"/>
            </a:lvl7pPr>
            <a:lvl8pPr marL="3657600" lvl="7" indent="-319087" algn="l">
              <a:spcBef>
                <a:spcPts val="285"/>
              </a:spcBef>
              <a:spcAft>
                <a:spcPts val="0"/>
              </a:spcAft>
              <a:buClr>
                <a:schemeClr val="dk1"/>
              </a:buClr>
              <a:buSzPts val="1425"/>
              <a:buChar char="•"/>
              <a:defRPr sz="1425"/>
            </a:lvl8pPr>
            <a:lvl9pPr marL="4114800" lvl="8" indent="-319087" algn="l">
              <a:spcBef>
                <a:spcPts val="285"/>
              </a:spcBef>
              <a:spcAft>
                <a:spcPts val="0"/>
              </a:spcAft>
              <a:buClr>
                <a:schemeClr val="dk1"/>
              </a:buClr>
              <a:buSzPts val="1425"/>
              <a:buChar char="•"/>
              <a:defRPr sz="1425"/>
            </a:lvl9pPr>
          </a:lstStyle>
          <a:p>
            <a:endParaRPr/>
          </a:p>
        </p:txBody>
      </p:sp>
      <p:sp>
        <p:nvSpPr>
          <p:cNvPr id="1271" name="Google Shape;1271;p16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2" name="Google Shape;1272;p16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3" name="Google Shape;1273;p16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74"/>
        <p:cNvGrpSpPr/>
        <p:nvPr/>
      </p:nvGrpSpPr>
      <p:grpSpPr>
        <a:xfrm>
          <a:off x="0" y="0"/>
          <a:ext cx="0" cy="0"/>
          <a:chOff x="0" y="0"/>
          <a:chExt cx="0" cy="0"/>
        </a:xfrm>
      </p:grpSpPr>
      <p:sp>
        <p:nvSpPr>
          <p:cNvPr id="1275" name="Google Shape;1275;p16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400">
                <a:solidFill>
                  <a:schemeClr val="dk2"/>
                </a:solidFill>
                <a:latin typeface="Calibri"/>
                <a:ea typeface="Calibri"/>
                <a:cs typeface="Calibri"/>
                <a:sym typeface="Calibri"/>
              </a:defRPr>
            </a:lvl1pPr>
            <a:lvl2pPr marL="0" marR="0" lvl="1" indent="0" algn="ctr" rtl="0">
              <a:spcBef>
                <a:spcPts val="0"/>
              </a:spcBef>
              <a:buNone/>
              <a:defRPr sz="1400">
                <a:solidFill>
                  <a:schemeClr val="dk2"/>
                </a:solidFill>
                <a:latin typeface="Calibri"/>
                <a:ea typeface="Calibri"/>
                <a:cs typeface="Calibri"/>
                <a:sym typeface="Calibri"/>
              </a:defRPr>
            </a:lvl2pPr>
            <a:lvl3pPr marL="0" marR="0" lvl="2" indent="0" algn="ctr" rtl="0">
              <a:spcBef>
                <a:spcPts val="0"/>
              </a:spcBef>
              <a:buNone/>
              <a:defRPr sz="1400">
                <a:solidFill>
                  <a:schemeClr val="dk2"/>
                </a:solidFill>
                <a:latin typeface="Calibri"/>
                <a:ea typeface="Calibri"/>
                <a:cs typeface="Calibri"/>
                <a:sym typeface="Calibri"/>
              </a:defRPr>
            </a:lvl3pPr>
            <a:lvl4pPr marL="0" marR="0" lvl="3" indent="0" algn="ctr" rtl="0">
              <a:spcBef>
                <a:spcPts val="0"/>
              </a:spcBef>
              <a:buNone/>
              <a:defRPr sz="1400">
                <a:solidFill>
                  <a:schemeClr val="dk2"/>
                </a:solidFill>
                <a:latin typeface="Calibri"/>
                <a:ea typeface="Calibri"/>
                <a:cs typeface="Calibri"/>
                <a:sym typeface="Calibri"/>
              </a:defRPr>
            </a:lvl4pPr>
            <a:lvl5pPr marL="0" marR="0" lvl="4" indent="0" algn="ctr" rtl="0">
              <a:spcBef>
                <a:spcPts val="0"/>
              </a:spcBef>
              <a:buNone/>
              <a:defRPr sz="1400">
                <a:solidFill>
                  <a:schemeClr val="dk2"/>
                </a:solidFill>
                <a:latin typeface="Calibri"/>
                <a:ea typeface="Calibri"/>
                <a:cs typeface="Calibri"/>
                <a:sym typeface="Calibri"/>
              </a:defRPr>
            </a:lvl5pPr>
            <a:lvl6pPr marL="0" marR="0" lvl="5" indent="0" algn="ctr" rtl="0">
              <a:spcBef>
                <a:spcPts val="0"/>
              </a:spcBef>
              <a:buNone/>
              <a:defRPr sz="1400">
                <a:solidFill>
                  <a:schemeClr val="dk2"/>
                </a:solidFill>
                <a:latin typeface="Calibri"/>
                <a:ea typeface="Calibri"/>
                <a:cs typeface="Calibri"/>
                <a:sym typeface="Calibri"/>
              </a:defRPr>
            </a:lvl6pPr>
            <a:lvl7pPr marL="0" marR="0" lvl="6" indent="0" algn="ctr" rtl="0">
              <a:spcBef>
                <a:spcPts val="0"/>
              </a:spcBef>
              <a:buNone/>
              <a:defRPr sz="1400">
                <a:solidFill>
                  <a:schemeClr val="dk2"/>
                </a:solidFill>
                <a:latin typeface="Calibri"/>
                <a:ea typeface="Calibri"/>
                <a:cs typeface="Calibri"/>
                <a:sym typeface="Calibri"/>
              </a:defRPr>
            </a:lvl7pPr>
            <a:lvl8pPr marL="0" marR="0" lvl="7" indent="0" algn="ctr" rtl="0">
              <a:spcBef>
                <a:spcPts val="0"/>
              </a:spcBef>
              <a:buNone/>
              <a:defRPr sz="1400">
                <a:solidFill>
                  <a:schemeClr val="dk2"/>
                </a:solidFill>
                <a:latin typeface="Calibri"/>
                <a:ea typeface="Calibri"/>
                <a:cs typeface="Calibri"/>
                <a:sym typeface="Calibri"/>
              </a:defRPr>
            </a:lvl8pPr>
            <a:lvl9pPr marL="0" marR="0" lvl="8" indent="0" algn="ctr" rtl="0">
              <a:spcBef>
                <a:spcPts val="0"/>
              </a:spcBef>
              <a:buNone/>
              <a:defRPr sz="1400">
                <a:solidFill>
                  <a:schemeClr val="dk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276" name="Google Shape;1276;p166"/>
          <p:cNvSpPr txBox="1">
            <a:spLocks noGrp="1"/>
          </p:cNvSpPr>
          <p:nvPr>
            <p:ph type="title"/>
          </p:nvPr>
        </p:nvSpPr>
        <p:spPr>
          <a:xfrm>
            <a:off x="1133554" y="233363"/>
            <a:ext cx="7781846"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7" name="Google Shape;1277;p166"/>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Image with Title ">
  <p:cSld name="1_Image with Title ">
    <p:spTree>
      <p:nvGrpSpPr>
        <p:cNvPr id="1" name="Shape 122"/>
        <p:cNvGrpSpPr/>
        <p:nvPr/>
      </p:nvGrpSpPr>
      <p:grpSpPr>
        <a:xfrm>
          <a:off x="0" y="0"/>
          <a:ext cx="0" cy="0"/>
          <a:chOff x="0" y="0"/>
          <a:chExt cx="0" cy="0"/>
        </a:xfrm>
      </p:grpSpPr>
      <p:sp>
        <p:nvSpPr>
          <p:cNvPr id="123" name="Google Shape;123;p17"/>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17"/>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1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26" name="Google Shape;126;p17"/>
          <p:cNvSpPr>
            <a:spLocks noGrp="1"/>
          </p:cNvSpPr>
          <p:nvPr>
            <p:ph type="pic" idx="2"/>
          </p:nvPr>
        </p:nvSpPr>
        <p:spPr>
          <a:xfrm>
            <a:off x="0" y="2293937"/>
            <a:ext cx="4572000" cy="2293938"/>
          </a:xfrm>
          <a:prstGeom prst="rect">
            <a:avLst/>
          </a:prstGeom>
          <a:noFill/>
          <a:ln>
            <a:noFill/>
          </a:ln>
        </p:spPr>
      </p:sp>
      <p:sp>
        <p:nvSpPr>
          <p:cNvPr id="127" name="Google Shape;127;p17"/>
          <p:cNvSpPr>
            <a:spLocks noGrp="1"/>
          </p:cNvSpPr>
          <p:nvPr>
            <p:ph type="pic" idx="3"/>
          </p:nvPr>
        </p:nvSpPr>
        <p:spPr>
          <a:xfrm>
            <a:off x="4572000" y="-1"/>
            <a:ext cx="4572000" cy="2293937"/>
          </a:xfrm>
          <a:prstGeom prst="rect">
            <a:avLst/>
          </a:prstGeom>
          <a:noFill/>
          <a:ln>
            <a:noFill/>
          </a:ln>
        </p:spPr>
      </p:sp>
      <p:sp>
        <p:nvSpPr>
          <p:cNvPr id="128" name="Google Shape;128;p17"/>
          <p:cNvSpPr>
            <a:spLocks noGrp="1"/>
          </p:cNvSpPr>
          <p:nvPr>
            <p:ph type="pic" idx="4"/>
          </p:nvPr>
        </p:nvSpPr>
        <p:spPr>
          <a:xfrm>
            <a:off x="4572000" y="2293937"/>
            <a:ext cx="4572000" cy="2293938"/>
          </a:xfrm>
          <a:prstGeom prst="rect">
            <a:avLst/>
          </a:prstGeom>
          <a:noFill/>
          <a:ln>
            <a:noFill/>
          </a:ln>
        </p:spPr>
      </p:sp>
      <p:sp>
        <p:nvSpPr>
          <p:cNvPr id="129" name="Google Shape;129;p17"/>
          <p:cNvSpPr>
            <a:spLocks noGrp="1"/>
          </p:cNvSpPr>
          <p:nvPr>
            <p:ph type="pic" idx="5"/>
          </p:nvPr>
        </p:nvSpPr>
        <p:spPr>
          <a:xfrm>
            <a:off x="0" y="0"/>
            <a:ext cx="4572000" cy="2293938"/>
          </a:xfrm>
          <a:prstGeom prst="rect">
            <a:avLst/>
          </a:prstGeom>
          <a:no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2 Content Boxes">
  <p:cSld name="2 Content Boxes">
    <p:spTree>
      <p:nvGrpSpPr>
        <p:cNvPr id="1" name="Shape 1278"/>
        <p:cNvGrpSpPr/>
        <p:nvPr/>
      </p:nvGrpSpPr>
      <p:grpSpPr>
        <a:xfrm>
          <a:off x="0" y="0"/>
          <a:ext cx="0" cy="0"/>
          <a:chOff x="0" y="0"/>
          <a:chExt cx="0" cy="0"/>
        </a:xfrm>
      </p:grpSpPr>
      <p:sp>
        <p:nvSpPr>
          <p:cNvPr id="1279" name="Google Shape;1279;p167"/>
          <p:cNvSpPr txBox="1">
            <a:spLocks noGrp="1"/>
          </p:cNvSpPr>
          <p:nvPr>
            <p:ph type="body" idx="1"/>
          </p:nvPr>
        </p:nvSpPr>
        <p:spPr>
          <a:xfrm>
            <a:off x="22860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0" name="Google Shape;1280;p16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281" name="Google Shape;1281;p167"/>
          <p:cNvSpPr txBox="1">
            <a:spLocks noGrp="1"/>
          </p:cNvSpPr>
          <p:nvPr>
            <p:ph type="body" idx="2"/>
          </p:nvPr>
        </p:nvSpPr>
        <p:spPr>
          <a:xfrm>
            <a:off x="470535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2" name="Google Shape;1282;p16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1 Content Box">
  <p:cSld name="1 Content Box">
    <p:spTree>
      <p:nvGrpSpPr>
        <p:cNvPr id="1" name="Shape 1283"/>
        <p:cNvGrpSpPr/>
        <p:nvPr/>
      </p:nvGrpSpPr>
      <p:grpSpPr>
        <a:xfrm>
          <a:off x="0" y="0"/>
          <a:ext cx="0" cy="0"/>
          <a:chOff x="0" y="0"/>
          <a:chExt cx="0" cy="0"/>
        </a:xfrm>
      </p:grpSpPr>
      <p:sp>
        <p:nvSpPr>
          <p:cNvPr id="1284" name="Google Shape;1284;p168"/>
          <p:cNvSpPr txBox="1">
            <a:spLocks noGrp="1"/>
          </p:cNvSpPr>
          <p:nvPr>
            <p:ph type="body" idx="1"/>
          </p:nvPr>
        </p:nvSpPr>
        <p:spPr>
          <a:xfrm>
            <a:off x="228600" y="1200149"/>
            <a:ext cx="8686800" cy="344112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5" name="Google Shape;1285;p16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6" name="Google Shape;1286;p168"/>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87" name="Google Shape;1287;p168"/>
          <p:cNvSpPr txBox="1">
            <a:spLocks noGrp="1"/>
          </p:cNvSpPr>
          <p:nvPr>
            <p:ph type="body" idx="2"/>
          </p:nvPr>
        </p:nvSpPr>
        <p:spPr>
          <a:xfrm>
            <a:off x="7063740" y="45342"/>
            <a:ext cx="2080260" cy="315277"/>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200"/>
              </a:spcBef>
              <a:spcAft>
                <a:spcPts val="0"/>
              </a:spcAft>
              <a:buSzPts val="1200"/>
              <a:buFont typeface="Arial"/>
              <a:buNone/>
              <a:defRPr sz="1200" b="1">
                <a:solidFill>
                  <a:schemeClr val="lt1"/>
                </a:solidFill>
              </a:defRPr>
            </a:lvl1pPr>
            <a:lvl2pPr marL="914400" lvl="1" indent="-342900" algn="l">
              <a:lnSpc>
                <a:spcPct val="100000"/>
              </a:lnSpc>
              <a:spcBef>
                <a:spcPts val="600"/>
              </a:spcBef>
              <a:spcAft>
                <a:spcPts val="0"/>
              </a:spcAft>
              <a:buSzPts val="1800"/>
              <a:buChar char="▪"/>
              <a:defRPr>
                <a:solidFill>
                  <a:schemeClr val="lt1"/>
                </a:solidFill>
              </a:defRPr>
            </a:lvl2pPr>
            <a:lvl3pPr marL="1371600" lvl="2" indent="-330200" algn="l">
              <a:lnSpc>
                <a:spcPct val="100000"/>
              </a:lnSpc>
              <a:spcBef>
                <a:spcPts val="600"/>
              </a:spcBef>
              <a:spcAft>
                <a:spcPts val="0"/>
              </a:spcAft>
              <a:buSzPts val="1600"/>
              <a:buChar char="-"/>
              <a:defRPr>
                <a:solidFill>
                  <a:schemeClr val="lt1"/>
                </a:solidFill>
              </a:defRPr>
            </a:lvl3pPr>
            <a:lvl4pPr marL="1828800" lvl="3" indent="-317500" algn="l">
              <a:lnSpc>
                <a:spcPct val="100000"/>
              </a:lnSpc>
              <a:spcBef>
                <a:spcPts val="600"/>
              </a:spcBef>
              <a:spcAft>
                <a:spcPts val="0"/>
              </a:spcAft>
              <a:buSzPts val="14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ontent Box Left">
  <p:cSld name="Content Box Left">
    <p:spTree>
      <p:nvGrpSpPr>
        <p:cNvPr id="1" name="Shape 1288"/>
        <p:cNvGrpSpPr/>
        <p:nvPr/>
      </p:nvGrpSpPr>
      <p:grpSpPr>
        <a:xfrm>
          <a:off x="0" y="0"/>
          <a:ext cx="0" cy="0"/>
          <a:chOff x="0" y="0"/>
          <a:chExt cx="0" cy="0"/>
        </a:xfrm>
      </p:grpSpPr>
      <p:sp>
        <p:nvSpPr>
          <p:cNvPr id="1289" name="Google Shape;1289;p169"/>
          <p:cNvSpPr txBox="1">
            <a:spLocks noGrp="1"/>
          </p:cNvSpPr>
          <p:nvPr>
            <p:ph type="body" idx="1"/>
          </p:nvPr>
        </p:nvSpPr>
        <p:spPr>
          <a:xfrm>
            <a:off x="228600" y="1200149"/>
            <a:ext cx="4210050" cy="338570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0" name="Google Shape;1290;p16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291" name="Google Shape;1291;p16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ontent Box Right">
  <p:cSld name="Content Box Right">
    <p:spTree>
      <p:nvGrpSpPr>
        <p:cNvPr id="1" name="Shape 1292"/>
        <p:cNvGrpSpPr/>
        <p:nvPr/>
      </p:nvGrpSpPr>
      <p:grpSpPr>
        <a:xfrm>
          <a:off x="0" y="0"/>
          <a:ext cx="0" cy="0"/>
          <a:chOff x="0" y="0"/>
          <a:chExt cx="0" cy="0"/>
        </a:xfrm>
      </p:grpSpPr>
      <p:sp>
        <p:nvSpPr>
          <p:cNvPr id="1293" name="Google Shape;1293;p17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294" name="Google Shape;1294;p170"/>
          <p:cNvSpPr txBox="1">
            <a:spLocks noGrp="1"/>
          </p:cNvSpPr>
          <p:nvPr>
            <p:ph type="body" idx="1"/>
          </p:nvPr>
        </p:nvSpPr>
        <p:spPr>
          <a:xfrm>
            <a:off x="4705350" y="1200149"/>
            <a:ext cx="4210050"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5" name="Google Shape;1295;p17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ontent with Right Image">
  <p:cSld name="Content with Right Image">
    <p:spTree>
      <p:nvGrpSpPr>
        <p:cNvPr id="1" name="Shape 1296"/>
        <p:cNvGrpSpPr/>
        <p:nvPr/>
      </p:nvGrpSpPr>
      <p:grpSpPr>
        <a:xfrm>
          <a:off x="0" y="0"/>
          <a:ext cx="0" cy="0"/>
          <a:chOff x="0" y="0"/>
          <a:chExt cx="0" cy="0"/>
        </a:xfrm>
      </p:grpSpPr>
      <p:sp>
        <p:nvSpPr>
          <p:cNvPr id="1297" name="Google Shape;1297;p171"/>
          <p:cNvSpPr/>
          <p:nvPr/>
        </p:nvSpPr>
        <p:spPr>
          <a:xfrm>
            <a:off x="5187778" y="0"/>
            <a:ext cx="3956222"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8" name="Google Shape;1298;p171"/>
          <p:cNvSpPr txBox="1">
            <a:spLocks noGrp="1"/>
          </p:cNvSpPr>
          <p:nvPr>
            <p:ph type="body" idx="1"/>
          </p:nvPr>
        </p:nvSpPr>
        <p:spPr>
          <a:xfrm>
            <a:off x="228600" y="1200149"/>
            <a:ext cx="495917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9" name="Google Shape;1299;p17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00" name="Google Shape;1300;p171"/>
          <p:cNvSpPr>
            <a:spLocks noGrp="1"/>
          </p:cNvSpPr>
          <p:nvPr>
            <p:ph type="pic" idx="2"/>
          </p:nvPr>
        </p:nvSpPr>
        <p:spPr>
          <a:xfrm>
            <a:off x="5419724" y="-1"/>
            <a:ext cx="3724275" cy="4587875"/>
          </a:xfrm>
          <a:prstGeom prst="rect">
            <a:avLst/>
          </a:prstGeom>
          <a:noFill/>
          <a:ln>
            <a:noFill/>
          </a:ln>
        </p:spPr>
      </p:sp>
      <p:sp>
        <p:nvSpPr>
          <p:cNvPr id="1301" name="Google Shape;1301;p171"/>
          <p:cNvSpPr txBox="1">
            <a:spLocks noGrp="1"/>
          </p:cNvSpPr>
          <p:nvPr>
            <p:ph type="title"/>
          </p:nvPr>
        </p:nvSpPr>
        <p:spPr>
          <a:xfrm>
            <a:off x="228601" y="233363"/>
            <a:ext cx="4959178"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ontent with Left Image">
  <p:cSld name="Content with Left Image">
    <p:spTree>
      <p:nvGrpSpPr>
        <p:cNvPr id="1" name="Shape 1302"/>
        <p:cNvGrpSpPr/>
        <p:nvPr/>
      </p:nvGrpSpPr>
      <p:grpSpPr>
        <a:xfrm>
          <a:off x="0" y="0"/>
          <a:ext cx="0" cy="0"/>
          <a:chOff x="0" y="0"/>
          <a:chExt cx="0" cy="0"/>
        </a:xfrm>
      </p:grpSpPr>
      <p:sp>
        <p:nvSpPr>
          <p:cNvPr id="1303" name="Google Shape;1303;p172"/>
          <p:cNvSpPr/>
          <p:nvPr/>
        </p:nvSpPr>
        <p:spPr>
          <a:xfrm>
            <a:off x="0" y="0"/>
            <a:ext cx="393974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4" name="Google Shape;1304;p172"/>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5" name="Google Shape;1305;p172"/>
          <p:cNvSpPr txBox="1">
            <a:spLocks noGrp="1"/>
          </p:cNvSpPr>
          <p:nvPr>
            <p:ph type="title"/>
          </p:nvPr>
        </p:nvSpPr>
        <p:spPr>
          <a:xfrm>
            <a:off x="3939746" y="227012"/>
            <a:ext cx="4975654"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6" name="Google Shape;1306;p172"/>
          <p:cNvSpPr txBox="1">
            <a:spLocks noGrp="1"/>
          </p:cNvSpPr>
          <p:nvPr>
            <p:ph type="body" idx="1"/>
          </p:nvPr>
        </p:nvSpPr>
        <p:spPr>
          <a:xfrm>
            <a:off x="3939746" y="1200150"/>
            <a:ext cx="4975654"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7" name="Google Shape;1307;p17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08" name="Google Shape;1308;p172"/>
          <p:cNvSpPr>
            <a:spLocks noGrp="1"/>
          </p:cNvSpPr>
          <p:nvPr>
            <p:ph type="pic" idx="2"/>
          </p:nvPr>
        </p:nvSpPr>
        <p:spPr>
          <a:xfrm>
            <a:off x="0" y="-1"/>
            <a:ext cx="3724275" cy="4587875"/>
          </a:xfrm>
          <a:prstGeom prst="rect">
            <a:avLst/>
          </a:prstGeom>
          <a:noFill/>
          <a:ln>
            <a:noFill/>
          </a:ln>
        </p:spPr>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Right Image with Title">
  <p:cSld name="Right Image with Title">
    <p:spTree>
      <p:nvGrpSpPr>
        <p:cNvPr id="1" name="Shape 1309"/>
        <p:cNvGrpSpPr/>
        <p:nvPr/>
      </p:nvGrpSpPr>
      <p:grpSpPr>
        <a:xfrm>
          <a:off x="0" y="0"/>
          <a:ext cx="0" cy="0"/>
          <a:chOff x="0" y="0"/>
          <a:chExt cx="0" cy="0"/>
        </a:xfrm>
      </p:grpSpPr>
      <p:sp>
        <p:nvSpPr>
          <p:cNvPr id="1310" name="Google Shape;1310;p173"/>
          <p:cNvSpPr/>
          <p:nvPr/>
        </p:nvSpPr>
        <p:spPr>
          <a:xfrm>
            <a:off x="4361935" y="0"/>
            <a:ext cx="4782065"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1" name="Google Shape;1311;p173"/>
          <p:cNvSpPr txBox="1">
            <a:spLocks noGrp="1"/>
          </p:cNvSpPr>
          <p:nvPr>
            <p:ph type="title"/>
          </p:nvPr>
        </p:nvSpPr>
        <p:spPr>
          <a:xfrm>
            <a:off x="228601" y="227012"/>
            <a:ext cx="4118020" cy="73846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2" name="Google Shape;1312;p173"/>
          <p:cNvSpPr>
            <a:spLocks noGrp="1"/>
          </p:cNvSpPr>
          <p:nvPr>
            <p:ph type="pic" idx="2"/>
          </p:nvPr>
        </p:nvSpPr>
        <p:spPr>
          <a:xfrm>
            <a:off x="4572000" y="-1"/>
            <a:ext cx="4572000" cy="4587875"/>
          </a:xfrm>
          <a:prstGeom prst="rect">
            <a:avLst/>
          </a:prstGeom>
          <a:noFill/>
          <a:ln>
            <a:noFill/>
          </a:ln>
        </p:spPr>
      </p:sp>
      <p:sp>
        <p:nvSpPr>
          <p:cNvPr id="1313" name="Google Shape;1313;p17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1_Right Image with Title">
  <p:cSld name="1_Right Image with Title">
    <p:spTree>
      <p:nvGrpSpPr>
        <p:cNvPr id="1" name="Shape 1314"/>
        <p:cNvGrpSpPr/>
        <p:nvPr/>
      </p:nvGrpSpPr>
      <p:grpSpPr>
        <a:xfrm>
          <a:off x="0" y="0"/>
          <a:ext cx="0" cy="0"/>
          <a:chOff x="0" y="0"/>
          <a:chExt cx="0" cy="0"/>
        </a:xfrm>
      </p:grpSpPr>
      <p:sp>
        <p:nvSpPr>
          <p:cNvPr id="1315" name="Google Shape;1315;p174"/>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6" name="Google Shape;1316;p174"/>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7" name="Google Shape;1317;p174"/>
          <p:cNvSpPr>
            <a:spLocks noGrp="1"/>
          </p:cNvSpPr>
          <p:nvPr>
            <p:ph type="pic" idx="2"/>
          </p:nvPr>
        </p:nvSpPr>
        <p:spPr>
          <a:xfrm>
            <a:off x="0" y="0"/>
            <a:ext cx="4572000" cy="4587875"/>
          </a:xfrm>
          <a:prstGeom prst="rect">
            <a:avLst/>
          </a:prstGeom>
          <a:noFill/>
          <a:ln>
            <a:noFill/>
          </a:ln>
        </p:spPr>
      </p:sp>
      <p:sp>
        <p:nvSpPr>
          <p:cNvPr id="1318" name="Google Shape;1318;p17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ontent with Bottom Image">
  <p:cSld name="Content with Bottom Image">
    <p:spTree>
      <p:nvGrpSpPr>
        <p:cNvPr id="1" name="Shape 1319"/>
        <p:cNvGrpSpPr/>
        <p:nvPr/>
      </p:nvGrpSpPr>
      <p:grpSpPr>
        <a:xfrm>
          <a:off x="0" y="0"/>
          <a:ext cx="0" cy="0"/>
          <a:chOff x="0" y="0"/>
          <a:chExt cx="0" cy="0"/>
        </a:xfrm>
      </p:grpSpPr>
      <p:sp>
        <p:nvSpPr>
          <p:cNvPr id="1320" name="Google Shape;1320;p175"/>
          <p:cNvSpPr txBox="1">
            <a:spLocks noGrp="1"/>
          </p:cNvSpPr>
          <p:nvPr>
            <p:ph type="body" idx="1"/>
          </p:nvPr>
        </p:nvSpPr>
        <p:spPr>
          <a:xfrm>
            <a:off x="228600" y="1200151"/>
            <a:ext cx="8686800" cy="146685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1" name="Google Shape;1321;p17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22" name="Google Shape;1322;p175"/>
          <p:cNvSpPr>
            <a:spLocks noGrp="1"/>
          </p:cNvSpPr>
          <p:nvPr>
            <p:ph type="pic" idx="2"/>
          </p:nvPr>
        </p:nvSpPr>
        <p:spPr>
          <a:xfrm>
            <a:off x="0" y="2857499"/>
            <a:ext cx="9144000" cy="1730375"/>
          </a:xfrm>
          <a:prstGeom prst="rect">
            <a:avLst/>
          </a:prstGeom>
          <a:noFill/>
          <a:ln>
            <a:noFill/>
          </a:ln>
        </p:spPr>
      </p:sp>
      <p:sp>
        <p:nvSpPr>
          <p:cNvPr id="1323" name="Google Shape;1323;p17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2_5 Image Row">
  <p:cSld name="2_5 Image Row">
    <p:spTree>
      <p:nvGrpSpPr>
        <p:cNvPr id="1" name="Shape 1324"/>
        <p:cNvGrpSpPr/>
        <p:nvPr/>
      </p:nvGrpSpPr>
      <p:grpSpPr>
        <a:xfrm>
          <a:off x="0" y="0"/>
          <a:ext cx="0" cy="0"/>
          <a:chOff x="0" y="0"/>
          <a:chExt cx="0" cy="0"/>
        </a:xfrm>
      </p:grpSpPr>
      <p:sp>
        <p:nvSpPr>
          <p:cNvPr id="1325" name="Google Shape;1325;p176"/>
          <p:cNvSpPr>
            <a:spLocks noGrp="1"/>
          </p:cNvSpPr>
          <p:nvPr>
            <p:ph type="pic" idx="2"/>
          </p:nvPr>
        </p:nvSpPr>
        <p:spPr>
          <a:xfrm>
            <a:off x="4700014" y="1200150"/>
            <a:ext cx="1979677" cy="841987"/>
          </a:xfrm>
          <a:prstGeom prst="rect">
            <a:avLst/>
          </a:prstGeom>
          <a:noFill/>
          <a:ln>
            <a:noFill/>
          </a:ln>
        </p:spPr>
      </p:sp>
      <p:sp>
        <p:nvSpPr>
          <p:cNvPr id="1326" name="Google Shape;1326;p176"/>
          <p:cNvSpPr>
            <a:spLocks noGrp="1"/>
          </p:cNvSpPr>
          <p:nvPr>
            <p:ph type="pic" idx="3"/>
          </p:nvPr>
        </p:nvSpPr>
        <p:spPr>
          <a:xfrm>
            <a:off x="4700014" y="2295732"/>
            <a:ext cx="1979677" cy="841987"/>
          </a:xfrm>
          <a:prstGeom prst="rect">
            <a:avLst/>
          </a:prstGeom>
          <a:noFill/>
          <a:ln>
            <a:noFill/>
          </a:ln>
        </p:spPr>
      </p:sp>
      <p:sp>
        <p:nvSpPr>
          <p:cNvPr id="1327" name="Google Shape;1327;p176"/>
          <p:cNvSpPr>
            <a:spLocks noGrp="1"/>
          </p:cNvSpPr>
          <p:nvPr>
            <p:ph type="pic" idx="4"/>
          </p:nvPr>
        </p:nvSpPr>
        <p:spPr>
          <a:xfrm>
            <a:off x="4700014" y="3506237"/>
            <a:ext cx="1979677" cy="841987"/>
          </a:xfrm>
          <a:prstGeom prst="rect">
            <a:avLst/>
          </a:prstGeom>
          <a:noFill/>
          <a:ln>
            <a:noFill/>
          </a:ln>
        </p:spPr>
      </p:sp>
      <p:sp>
        <p:nvSpPr>
          <p:cNvPr id="1328" name="Google Shape;1328;p17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29" name="Google Shape;1329;p176"/>
          <p:cNvSpPr>
            <a:spLocks noGrp="1"/>
          </p:cNvSpPr>
          <p:nvPr>
            <p:ph type="pic" idx="5"/>
          </p:nvPr>
        </p:nvSpPr>
        <p:spPr>
          <a:xfrm>
            <a:off x="228598" y="1200150"/>
            <a:ext cx="1979677" cy="841987"/>
          </a:xfrm>
          <a:prstGeom prst="rect">
            <a:avLst/>
          </a:prstGeom>
          <a:noFill/>
          <a:ln>
            <a:noFill/>
          </a:ln>
        </p:spPr>
      </p:sp>
      <p:sp>
        <p:nvSpPr>
          <p:cNvPr id="1330" name="Google Shape;1330;p176"/>
          <p:cNvSpPr>
            <a:spLocks noGrp="1"/>
          </p:cNvSpPr>
          <p:nvPr>
            <p:ph type="pic" idx="6"/>
          </p:nvPr>
        </p:nvSpPr>
        <p:spPr>
          <a:xfrm>
            <a:off x="228598" y="2295732"/>
            <a:ext cx="1979677" cy="841987"/>
          </a:xfrm>
          <a:prstGeom prst="rect">
            <a:avLst/>
          </a:prstGeom>
          <a:noFill/>
          <a:ln>
            <a:noFill/>
          </a:ln>
        </p:spPr>
      </p:sp>
      <p:sp>
        <p:nvSpPr>
          <p:cNvPr id="1331" name="Google Shape;1331;p176"/>
          <p:cNvSpPr>
            <a:spLocks noGrp="1"/>
          </p:cNvSpPr>
          <p:nvPr>
            <p:ph type="pic" idx="7"/>
          </p:nvPr>
        </p:nvSpPr>
        <p:spPr>
          <a:xfrm>
            <a:off x="228598" y="3509351"/>
            <a:ext cx="1979677" cy="841987"/>
          </a:xfrm>
          <a:prstGeom prst="rect">
            <a:avLst/>
          </a:prstGeom>
          <a:noFill/>
          <a:ln>
            <a:noFill/>
          </a:ln>
        </p:spPr>
      </p:sp>
      <p:sp>
        <p:nvSpPr>
          <p:cNvPr id="1332" name="Google Shape;1332;p176"/>
          <p:cNvSpPr>
            <a:spLocks noGrp="1"/>
          </p:cNvSpPr>
          <p:nvPr>
            <p:ph type="pic" idx="8"/>
          </p:nvPr>
        </p:nvSpPr>
        <p:spPr>
          <a:xfrm>
            <a:off x="2464306" y="1200150"/>
            <a:ext cx="1979677" cy="841987"/>
          </a:xfrm>
          <a:prstGeom prst="rect">
            <a:avLst/>
          </a:prstGeom>
          <a:noFill/>
          <a:ln>
            <a:noFill/>
          </a:ln>
        </p:spPr>
      </p:sp>
      <p:sp>
        <p:nvSpPr>
          <p:cNvPr id="1333" name="Google Shape;1333;p176"/>
          <p:cNvSpPr>
            <a:spLocks noGrp="1"/>
          </p:cNvSpPr>
          <p:nvPr>
            <p:ph type="pic" idx="9"/>
          </p:nvPr>
        </p:nvSpPr>
        <p:spPr>
          <a:xfrm>
            <a:off x="2464306" y="2295732"/>
            <a:ext cx="1979677" cy="841987"/>
          </a:xfrm>
          <a:prstGeom prst="rect">
            <a:avLst/>
          </a:prstGeom>
          <a:noFill/>
          <a:ln>
            <a:noFill/>
          </a:ln>
        </p:spPr>
      </p:sp>
      <p:sp>
        <p:nvSpPr>
          <p:cNvPr id="1334" name="Google Shape;1334;p176"/>
          <p:cNvSpPr>
            <a:spLocks noGrp="1"/>
          </p:cNvSpPr>
          <p:nvPr>
            <p:ph type="pic" idx="13"/>
          </p:nvPr>
        </p:nvSpPr>
        <p:spPr>
          <a:xfrm>
            <a:off x="2464306" y="3506237"/>
            <a:ext cx="1979677" cy="841987"/>
          </a:xfrm>
          <a:prstGeom prst="rect">
            <a:avLst/>
          </a:prstGeom>
          <a:noFill/>
          <a:ln>
            <a:noFill/>
          </a:ln>
        </p:spPr>
      </p:sp>
      <p:sp>
        <p:nvSpPr>
          <p:cNvPr id="1335" name="Google Shape;1335;p176"/>
          <p:cNvSpPr>
            <a:spLocks noGrp="1"/>
          </p:cNvSpPr>
          <p:nvPr>
            <p:ph type="pic" idx="14"/>
          </p:nvPr>
        </p:nvSpPr>
        <p:spPr>
          <a:xfrm>
            <a:off x="6935723" y="1200150"/>
            <a:ext cx="1979677" cy="841987"/>
          </a:xfrm>
          <a:prstGeom prst="rect">
            <a:avLst/>
          </a:prstGeom>
          <a:noFill/>
          <a:ln>
            <a:noFill/>
          </a:ln>
        </p:spPr>
      </p:sp>
      <p:sp>
        <p:nvSpPr>
          <p:cNvPr id="1336" name="Google Shape;1336;p176"/>
          <p:cNvSpPr>
            <a:spLocks noGrp="1"/>
          </p:cNvSpPr>
          <p:nvPr>
            <p:ph type="pic" idx="15"/>
          </p:nvPr>
        </p:nvSpPr>
        <p:spPr>
          <a:xfrm>
            <a:off x="6935723" y="2295732"/>
            <a:ext cx="1979677" cy="841987"/>
          </a:xfrm>
          <a:prstGeom prst="rect">
            <a:avLst/>
          </a:prstGeom>
          <a:noFill/>
          <a:ln>
            <a:noFill/>
          </a:ln>
        </p:spPr>
      </p:sp>
      <p:sp>
        <p:nvSpPr>
          <p:cNvPr id="1337" name="Google Shape;1337;p176"/>
          <p:cNvSpPr>
            <a:spLocks noGrp="1"/>
          </p:cNvSpPr>
          <p:nvPr>
            <p:ph type="pic" idx="16"/>
          </p:nvPr>
        </p:nvSpPr>
        <p:spPr>
          <a:xfrm>
            <a:off x="6935723" y="3506237"/>
            <a:ext cx="1979677" cy="841987"/>
          </a:xfrm>
          <a:prstGeom prst="rect">
            <a:avLst/>
          </a:prstGeom>
          <a:noFill/>
          <a:ln>
            <a:noFill/>
          </a:ln>
        </p:spPr>
      </p:sp>
      <p:sp>
        <p:nvSpPr>
          <p:cNvPr id="1338" name="Google Shape;1338;p17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Images with Captions ">
  <p:cSld name="3 Images with Captions ">
    <p:spTree>
      <p:nvGrpSpPr>
        <p:cNvPr id="1" name="Shape 130"/>
        <p:cNvGrpSpPr/>
        <p:nvPr/>
      </p:nvGrpSpPr>
      <p:grpSpPr>
        <a:xfrm>
          <a:off x="0" y="0"/>
          <a:ext cx="0" cy="0"/>
          <a:chOff x="0" y="0"/>
          <a:chExt cx="0" cy="0"/>
        </a:xfrm>
      </p:grpSpPr>
      <p:sp>
        <p:nvSpPr>
          <p:cNvPr id="131" name="Google Shape;131;p18"/>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18"/>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1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4" name="Google Shape;134;p18"/>
          <p:cNvSpPr>
            <a:spLocks noGrp="1"/>
          </p:cNvSpPr>
          <p:nvPr>
            <p:ph type="pic" idx="2"/>
          </p:nvPr>
        </p:nvSpPr>
        <p:spPr>
          <a:xfrm>
            <a:off x="0" y="-1"/>
            <a:ext cx="3048000" cy="4587876"/>
          </a:xfrm>
          <a:prstGeom prst="rect">
            <a:avLst/>
          </a:prstGeom>
          <a:noFill/>
          <a:ln>
            <a:noFill/>
          </a:ln>
        </p:spPr>
      </p:sp>
      <p:sp>
        <p:nvSpPr>
          <p:cNvPr id="135" name="Google Shape;135;p18"/>
          <p:cNvSpPr>
            <a:spLocks noGrp="1"/>
          </p:cNvSpPr>
          <p:nvPr>
            <p:ph type="pic" idx="3"/>
          </p:nvPr>
        </p:nvSpPr>
        <p:spPr>
          <a:xfrm>
            <a:off x="3048000" y="-1"/>
            <a:ext cx="3048000" cy="4587876"/>
          </a:xfrm>
          <a:prstGeom prst="rect">
            <a:avLst/>
          </a:prstGeom>
          <a:noFill/>
          <a:ln>
            <a:noFill/>
          </a:ln>
        </p:spPr>
      </p:sp>
      <p:sp>
        <p:nvSpPr>
          <p:cNvPr id="136" name="Google Shape;136;p18"/>
          <p:cNvSpPr>
            <a:spLocks noGrp="1"/>
          </p:cNvSpPr>
          <p:nvPr>
            <p:ph type="pic" idx="4"/>
          </p:nvPr>
        </p:nvSpPr>
        <p:spPr>
          <a:xfrm>
            <a:off x="6096000" y="-1"/>
            <a:ext cx="3048000" cy="4587876"/>
          </a:xfrm>
          <a:prstGeom prst="rect">
            <a:avLst/>
          </a:prstGeom>
          <a:no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1339"/>
        <p:cNvGrpSpPr/>
        <p:nvPr/>
      </p:nvGrpSpPr>
      <p:grpSpPr>
        <a:xfrm>
          <a:off x="0" y="0"/>
          <a:ext cx="0" cy="0"/>
          <a:chOff x="0" y="0"/>
          <a:chExt cx="0" cy="0"/>
        </a:xfrm>
      </p:grpSpPr>
      <p:sp>
        <p:nvSpPr>
          <p:cNvPr id="1340" name="Google Shape;1340;p177"/>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1" name="Google Shape;1341;p177"/>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2" name="Google Shape;1342;p17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43" name="Google Shape;1343;p177"/>
          <p:cNvSpPr>
            <a:spLocks noGrp="1"/>
          </p:cNvSpPr>
          <p:nvPr>
            <p:ph type="pic" idx="2"/>
          </p:nvPr>
        </p:nvSpPr>
        <p:spPr>
          <a:xfrm>
            <a:off x="0" y="-1"/>
            <a:ext cx="9144000" cy="4587875"/>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1_Image with Title ">
  <p:cSld name="1_Image with Title ">
    <p:spTree>
      <p:nvGrpSpPr>
        <p:cNvPr id="1" name="Shape 1344"/>
        <p:cNvGrpSpPr/>
        <p:nvPr/>
      </p:nvGrpSpPr>
      <p:grpSpPr>
        <a:xfrm>
          <a:off x="0" y="0"/>
          <a:ext cx="0" cy="0"/>
          <a:chOff x="0" y="0"/>
          <a:chExt cx="0" cy="0"/>
        </a:xfrm>
      </p:grpSpPr>
      <p:sp>
        <p:nvSpPr>
          <p:cNvPr id="1345" name="Google Shape;1345;p178"/>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6" name="Google Shape;1346;p178"/>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7" name="Google Shape;1347;p17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48" name="Google Shape;1348;p178"/>
          <p:cNvSpPr>
            <a:spLocks noGrp="1"/>
          </p:cNvSpPr>
          <p:nvPr>
            <p:ph type="pic" idx="2"/>
          </p:nvPr>
        </p:nvSpPr>
        <p:spPr>
          <a:xfrm>
            <a:off x="0" y="2293937"/>
            <a:ext cx="4572000" cy="2293938"/>
          </a:xfrm>
          <a:prstGeom prst="rect">
            <a:avLst/>
          </a:prstGeom>
          <a:noFill/>
          <a:ln>
            <a:noFill/>
          </a:ln>
        </p:spPr>
      </p:sp>
      <p:sp>
        <p:nvSpPr>
          <p:cNvPr id="1349" name="Google Shape;1349;p178"/>
          <p:cNvSpPr>
            <a:spLocks noGrp="1"/>
          </p:cNvSpPr>
          <p:nvPr>
            <p:ph type="pic" idx="3"/>
          </p:nvPr>
        </p:nvSpPr>
        <p:spPr>
          <a:xfrm>
            <a:off x="4572000" y="-1"/>
            <a:ext cx="4572000" cy="2293937"/>
          </a:xfrm>
          <a:prstGeom prst="rect">
            <a:avLst/>
          </a:prstGeom>
          <a:noFill/>
          <a:ln>
            <a:noFill/>
          </a:ln>
        </p:spPr>
      </p:sp>
      <p:sp>
        <p:nvSpPr>
          <p:cNvPr id="1350" name="Google Shape;1350;p178"/>
          <p:cNvSpPr>
            <a:spLocks noGrp="1"/>
          </p:cNvSpPr>
          <p:nvPr>
            <p:ph type="pic" idx="4"/>
          </p:nvPr>
        </p:nvSpPr>
        <p:spPr>
          <a:xfrm>
            <a:off x="4572000" y="2293937"/>
            <a:ext cx="4572000" cy="2293938"/>
          </a:xfrm>
          <a:prstGeom prst="rect">
            <a:avLst/>
          </a:prstGeom>
          <a:noFill/>
          <a:ln>
            <a:noFill/>
          </a:ln>
        </p:spPr>
      </p:sp>
      <p:sp>
        <p:nvSpPr>
          <p:cNvPr id="1351" name="Google Shape;1351;p178"/>
          <p:cNvSpPr>
            <a:spLocks noGrp="1"/>
          </p:cNvSpPr>
          <p:nvPr>
            <p:ph type="pic" idx="5"/>
          </p:nvPr>
        </p:nvSpPr>
        <p:spPr>
          <a:xfrm>
            <a:off x="0" y="0"/>
            <a:ext cx="4572000" cy="2293938"/>
          </a:xfrm>
          <a:prstGeom prst="rect">
            <a:avLst/>
          </a:prstGeom>
          <a:no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3 Images with Captions ">
  <p:cSld name="3 Images with Captions ">
    <p:spTree>
      <p:nvGrpSpPr>
        <p:cNvPr id="1" name="Shape 1352"/>
        <p:cNvGrpSpPr/>
        <p:nvPr/>
      </p:nvGrpSpPr>
      <p:grpSpPr>
        <a:xfrm>
          <a:off x="0" y="0"/>
          <a:ext cx="0" cy="0"/>
          <a:chOff x="0" y="0"/>
          <a:chExt cx="0" cy="0"/>
        </a:xfrm>
      </p:grpSpPr>
      <p:sp>
        <p:nvSpPr>
          <p:cNvPr id="1353" name="Google Shape;1353;p179"/>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4" name="Google Shape;1354;p179"/>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5" name="Google Shape;1355;p17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56" name="Google Shape;1356;p179"/>
          <p:cNvSpPr>
            <a:spLocks noGrp="1"/>
          </p:cNvSpPr>
          <p:nvPr>
            <p:ph type="pic" idx="2"/>
          </p:nvPr>
        </p:nvSpPr>
        <p:spPr>
          <a:xfrm>
            <a:off x="0" y="-1"/>
            <a:ext cx="3048000" cy="4587876"/>
          </a:xfrm>
          <a:prstGeom prst="rect">
            <a:avLst/>
          </a:prstGeom>
          <a:noFill/>
          <a:ln>
            <a:noFill/>
          </a:ln>
        </p:spPr>
      </p:sp>
      <p:sp>
        <p:nvSpPr>
          <p:cNvPr id="1357" name="Google Shape;1357;p179"/>
          <p:cNvSpPr>
            <a:spLocks noGrp="1"/>
          </p:cNvSpPr>
          <p:nvPr>
            <p:ph type="pic" idx="3"/>
          </p:nvPr>
        </p:nvSpPr>
        <p:spPr>
          <a:xfrm>
            <a:off x="3048000" y="-1"/>
            <a:ext cx="3048000" cy="4587876"/>
          </a:xfrm>
          <a:prstGeom prst="rect">
            <a:avLst/>
          </a:prstGeom>
          <a:noFill/>
          <a:ln>
            <a:noFill/>
          </a:ln>
        </p:spPr>
      </p:sp>
      <p:sp>
        <p:nvSpPr>
          <p:cNvPr id="1358" name="Google Shape;1358;p179"/>
          <p:cNvSpPr>
            <a:spLocks noGrp="1"/>
          </p:cNvSpPr>
          <p:nvPr>
            <p:ph type="pic" idx="4"/>
          </p:nvPr>
        </p:nvSpPr>
        <p:spPr>
          <a:xfrm>
            <a:off x="6096000" y="-1"/>
            <a:ext cx="3048000" cy="4587876"/>
          </a:xfrm>
          <a:prstGeom prst="rect">
            <a:avLst/>
          </a:prstGeom>
          <a:noFill/>
          <a:ln>
            <a:noFill/>
          </a:ln>
        </p:spPr>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9"/>
        <p:cNvGrpSpPr/>
        <p:nvPr/>
      </p:nvGrpSpPr>
      <p:grpSpPr>
        <a:xfrm>
          <a:off x="0" y="0"/>
          <a:ext cx="0" cy="0"/>
          <a:chOff x="0" y="0"/>
          <a:chExt cx="0" cy="0"/>
        </a:xfrm>
      </p:grpSpPr>
      <p:sp>
        <p:nvSpPr>
          <p:cNvPr id="1360" name="Google Shape;1360;p180"/>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1" name="Google Shape;1361;p180"/>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62" name="Google Shape;1362;p180"/>
          <p:cNvGrpSpPr/>
          <p:nvPr/>
        </p:nvGrpSpPr>
        <p:grpSpPr>
          <a:xfrm>
            <a:off x="997768" y="233364"/>
            <a:ext cx="7148464" cy="4302162"/>
            <a:chOff x="773898" y="382213"/>
            <a:chExt cx="7596204" cy="4571625"/>
          </a:xfrm>
        </p:grpSpPr>
        <p:pic>
          <p:nvPicPr>
            <p:cNvPr id="1363" name="Google Shape;1363;p180"/>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1364" name="Google Shape;1364;p180"/>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1365" name="Google Shape;1365;p18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66" name="Google Shape;1366;p180"/>
          <p:cNvSpPr>
            <a:spLocks noGrp="1"/>
          </p:cNvSpPr>
          <p:nvPr>
            <p:ph type="pic" idx="2"/>
          </p:nvPr>
        </p:nvSpPr>
        <p:spPr>
          <a:xfrm>
            <a:off x="1877667" y="526801"/>
            <a:ext cx="5388667" cy="3372201"/>
          </a:xfrm>
          <a:prstGeom prst="rect">
            <a:avLst/>
          </a:prstGeom>
          <a:noFill/>
          <a:ln>
            <a:noFill/>
          </a:ln>
        </p:spPr>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367"/>
        <p:cNvGrpSpPr/>
        <p:nvPr/>
      </p:nvGrpSpPr>
      <p:grpSpPr>
        <a:xfrm>
          <a:off x="0" y="0"/>
          <a:ext cx="0" cy="0"/>
          <a:chOff x="0" y="0"/>
          <a:chExt cx="0" cy="0"/>
        </a:xfrm>
      </p:grpSpPr>
      <p:sp>
        <p:nvSpPr>
          <p:cNvPr id="1368" name="Google Shape;1368;p181"/>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9" name="Google Shape;1369;p181"/>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70" name="Google Shape;1370;p181"/>
          <p:cNvGrpSpPr/>
          <p:nvPr/>
        </p:nvGrpSpPr>
        <p:grpSpPr>
          <a:xfrm>
            <a:off x="1663157" y="233363"/>
            <a:ext cx="5817686" cy="4304234"/>
            <a:chOff x="1468253" y="382214"/>
            <a:chExt cx="6198780" cy="4586188"/>
          </a:xfrm>
        </p:grpSpPr>
        <p:pic>
          <p:nvPicPr>
            <p:cNvPr id="1371" name="Google Shape;1371;p181"/>
            <p:cNvPicPr preferRelativeResize="0"/>
            <p:nvPr/>
          </p:nvPicPr>
          <p:blipFill rotWithShape="1">
            <a:blip r:embed="rId2">
              <a:alphaModFix/>
            </a:blip>
            <a:srcRect/>
            <a:stretch/>
          </p:blipFill>
          <p:spPr>
            <a:xfrm>
              <a:off x="1468253" y="4761776"/>
              <a:ext cx="6198780" cy="206626"/>
            </a:xfrm>
            <a:prstGeom prst="rect">
              <a:avLst/>
            </a:prstGeom>
            <a:noFill/>
            <a:ln>
              <a:noFill/>
            </a:ln>
          </p:spPr>
        </p:pic>
        <p:pic>
          <p:nvPicPr>
            <p:cNvPr id="1372" name="Google Shape;1372;p181"/>
            <p:cNvPicPr preferRelativeResize="0"/>
            <p:nvPr/>
          </p:nvPicPr>
          <p:blipFill rotWithShape="1">
            <a:blip r:embed="rId3">
              <a:alphaModFix/>
            </a:blip>
            <a:srcRect/>
            <a:stretch/>
          </p:blipFill>
          <p:spPr>
            <a:xfrm rot="-5400000">
              <a:off x="2375351" y="-524870"/>
              <a:ext cx="4384585" cy="6198753"/>
            </a:xfrm>
            <a:prstGeom prst="rect">
              <a:avLst/>
            </a:prstGeom>
            <a:noFill/>
            <a:ln>
              <a:noFill/>
            </a:ln>
          </p:spPr>
        </p:pic>
      </p:grpSp>
      <p:sp>
        <p:nvSpPr>
          <p:cNvPr id="1373" name="Google Shape;1373;p18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74" name="Google Shape;1374;p181"/>
          <p:cNvSpPr>
            <a:spLocks noGrp="1"/>
          </p:cNvSpPr>
          <p:nvPr>
            <p:ph type="pic" idx="2"/>
          </p:nvPr>
        </p:nvSpPr>
        <p:spPr>
          <a:xfrm>
            <a:off x="2206103" y="506132"/>
            <a:ext cx="4748046" cy="3561034"/>
          </a:xfrm>
          <a:prstGeom prst="rect">
            <a:avLst/>
          </a:prstGeom>
          <a:noFill/>
          <a:ln>
            <a:noFill/>
          </a:ln>
        </p:spPr>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375"/>
        <p:cNvGrpSpPr/>
        <p:nvPr/>
      </p:nvGrpSpPr>
      <p:grpSpPr>
        <a:xfrm>
          <a:off x="0" y="0"/>
          <a:ext cx="0" cy="0"/>
          <a:chOff x="0" y="0"/>
          <a:chExt cx="0" cy="0"/>
        </a:xfrm>
      </p:grpSpPr>
      <p:grpSp>
        <p:nvGrpSpPr>
          <p:cNvPr id="1376" name="Google Shape;1376;p182"/>
          <p:cNvGrpSpPr/>
          <p:nvPr/>
        </p:nvGrpSpPr>
        <p:grpSpPr>
          <a:xfrm>
            <a:off x="230859" y="1200151"/>
            <a:ext cx="5460846" cy="3263390"/>
            <a:chOff x="773898" y="382213"/>
            <a:chExt cx="7596204" cy="4539476"/>
          </a:xfrm>
        </p:grpSpPr>
        <p:pic>
          <p:nvPicPr>
            <p:cNvPr id="1377" name="Google Shape;1377;p182"/>
            <p:cNvPicPr preferRelativeResize="0"/>
            <p:nvPr/>
          </p:nvPicPr>
          <p:blipFill rotWithShape="1">
            <a:blip r:embed="rId2">
              <a:alphaModFix/>
            </a:blip>
            <a:srcRect/>
            <a:stretch/>
          </p:blipFill>
          <p:spPr>
            <a:xfrm>
              <a:off x="773898" y="4742821"/>
              <a:ext cx="7596204" cy="178868"/>
            </a:xfrm>
            <a:prstGeom prst="rect">
              <a:avLst/>
            </a:prstGeom>
            <a:noFill/>
            <a:ln>
              <a:noFill/>
            </a:ln>
          </p:spPr>
        </p:pic>
        <p:pic>
          <p:nvPicPr>
            <p:cNvPr id="1378" name="Google Shape;1378;p182"/>
            <p:cNvPicPr preferRelativeResize="0"/>
            <p:nvPr/>
          </p:nvPicPr>
          <p:blipFill rotWithShape="1">
            <a:blip r:embed="rId3">
              <a:alphaModFix/>
            </a:blip>
            <a:srcRect/>
            <a:stretch/>
          </p:blipFill>
          <p:spPr>
            <a:xfrm>
              <a:off x="773899" y="382213"/>
              <a:ext cx="7596203" cy="4370657"/>
            </a:xfrm>
            <a:prstGeom prst="rect">
              <a:avLst/>
            </a:prstGeom>
            <a:noFill/>
            <a:ln>
              <a:noFill/>
            </a:ln>
          </p:spPr>
        </p:pic>
      </p:grpSp>
      <p:grpSp>
        <p:nvGrpSpPr>
          <p:cNvPr id="1379" name="Google Shape;1379;p182"/>
          <p:cNvGrpSpPr/>
          <p:nvPr/>
        </p:nvGrpSpPr>
        <p:grpSpPr>
          <a:xfrm>
            <a:off x="5429418" y="1709963"/>
            <a:ext cx="1867939" cy="2753579"/>
            <a:chOff x="571379" y="211137"/>
            <a:chExt cx="2928503" cy="4316987"/>
          </a:xfrm>
        </p:grpSpPr>
        <p:pic>
          <p:nvPicPr>
            <p:cNvPr id="1380" name="Google Shape;1380;p182"/>
            <p:cNvPicPr preferRelativeResize="0"/>
            <p:nvPr/>
          </p:nvPicPr>
          <p:blipFill rotWithShape="1">
            <a:blip r:embed="rId4">
              <a:alphaModFix/>
            </a:blip>
            <a:srcRect/>
            <a:stretch/>
          </p:blipFill>
          <p:spPr>
            <a:xfrm>
              <a:off x="571379" y="4338460"/>
              <a:ext cx="2928503" cy="189664"/>
            </a:xfrm>
            <a:prstGeom prst="rect">
              <a:avLst/>
            </a:prstGeom>
            <a:noFill/>
            <a:ln>
              <a:noFill/>
            </a:ln>
          </p:spPr>
        </p:pic>
        <p:pic>
          <p:nvPicPr>
            <p:cNvPr id="1381" name="Google Shape;1381;p182"/>
            <p:cNvPicPr preferRelativeResize="0"/>
            <p:nvPr/>
          </p:nvPicPr>
          <p:blipFill rotWithShape="1">
            <a:blip r:embed="rId5">
              <a:alphaModFix/>
            </a:blip>
            <a:srcRect/>
            <a:stretch/>
          </p:blipFill>
          <p:spPr>
            <a:xfrm>
              <a:off x="571379" y="211137"/>
              <a:ext cx="2928503" cy="4140201"/>
            </a:xfrm>
            <a:prstGeom prst="rect">
              <a:avLst/>
            </a:prstGeom>
            <a:noFill/>
            <a:ln>
              <a:noFill/>
            </a:ln>
          </p:spPr>
        </p:pic>
      </p:grpSp>
      <p:grpSp>
        <p:nvGrpSpPr>
          <p:cNvPr id="1382" name="Google Shape;1382;p182"/>
          <p:cNvGrpSpPr/>
          <p:nvPr/>
        </p:nvGrpSpPr>
        <p:grpSpPr>
          <a:xfrm>
            <a:off x="7535792" y="2581275"/>
            <a:ext cx="879944" cy="1882267"/>
            <a:chOff x="545623" y="211138"/>
            <a:chExt cx="2056299" cy="4398581"/>
          </a:xfrm>
        </p:grpSpPr>
        <p:pic>
          <p:nvPicPr>
            <p:cNvPr id="1383" name="Google Shape;1383;p182"/>
            <p:cNvPicPr preferRelativeResize="0"/>
            <p:nvPr/>
          </p:nvPicPr>
          <p:blipFill rotWithShape="1">
            <a:blip r:embed="rId6">
              <a:alphaModFix/>
            </a:blip>
            <a:srcRect/>
            <a:stretch/>
          </p:blipFill>
          <p:spPr>
            <a:xfrm>
              <a:off x="545623" y="4338460"/>
              <a:ext cx="2056299" cy="271259"/>
            </a:xfrm>
            <a:prstGeom prst="rect">
              <a:avLst/>
            </a:prstGeom>
            <a:noFill/>
            <a:ln>
              <a:noFill/>
            </a:ln>
          </p:spPr>
        </p:pic>
        <p:pic>
          <p:nvPicPr>
            <p:cNvPr id="1384" name="Google Shape;1384;p182"/>
            <p:cNvPicPr preferRelativeResize="0"/>
            <p:nvPr/>
          </p:nvPicPr>
          <p:blipFill rotWithShape="1">
            <a:blip r:embed="rId7">
              <a:alphaModFix/>
            </a:blip>
            <a:srcRect/>
            <a:stretch/>
          </p:blipFill>
          <p:spPr>
            <a:xfrm>
              <a:off x="545623" y="211138"/>
              <a:ext cx="2056299" cy="4140200"/>
            </a:xfrm>
            <a:prstGeom prst="rect">
              <a:avLst/>
            </a:prstGeom>
            <a:noFill/>
            <a:ln>
              <a:noFill/>
            </a:ln>
          </p:spPr>
        </p:pic>
      </p:grpSp>
      <p:sp>
        <p:nvSpPr>
          <p:cNvPr id="1385" name="Google Shape;1385;p18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86" name="Google Shape;1386;p182"/>
          <p:cNvSpPr>
            <a:spLocks noGrp="1"/>
          </p:cNvSpPr>
          <p:nvPr>
            <p:ph type="pic" idx="2"/>
          </p:nvPr>
        </p:nvSpPr>
        <p:spPr>
          <a:xfrm>
            <a:off x="5552664" y="1955462"/>
            <a:ext cx="1616207" cy="2154944"/>
          </a:xfrm>
          <a:prstGeom prst="rect">
            <a:avLst/>
          </a:prstGeom>
          <a:noFill/>
          <a:ln>
            <a:noFill/>
          </a:ln>
        </p:spPr>
      </p:sp>
      <p:sp>
        <p:nvSpPr>
          <p:cNvPr id="1387" name="Google Shape;1387;p182"/>
          <p:cNvSpPr>
            <a:spLocks noGrp="1"/>
          </p:cNvSpPr>
          <p:nvPr>
            <p:ph type="pic" idx="3"/>
          </p:nvPr>
        </p:nvSpPr>
        <p:spPr>
          <a:xfrm>
            <a:off x="899241" y="1429970"/>
            <a:ext cx="4118321" cy="2570051"/>
          </a:xfrm>
          <a:prstGeom prst="rect">
            <a:avLst/>
          </a:prstGeom>
          <a:noFill/>
          <a:ln>
            <a:noFill/>
          </a:ln>
        </p:spPr>
      </p:sp>
      <p:sp>
        <p:nvSpPr>
          <p:cNvPr id="1388" name="Google Shape;1388;p182"/>
          <p:cNvSpPr>
            <a:spLocks noGrp="1"/>
          </p:cNvSpPr>
          <p:nvPr>
            <p:ph type="pic" idx="4"/>
          </p:nvPr>
        </p:nvSpPr>
        <p:spPr>
          <a:xfrm>
            <a:off x="7596214" y="2787590"/>
            <a:ext cx="757559" cy="1346772"/>
          </a:xfrm>
          <a:prstGeom prst="rect">
            <a:avLst/>
          </a:prstGeom>
          <a:noFill/>
          <a:ln>
            <a:noFill/>
          </a:ln>
        </p:spPr>
      </p:sp>
      <p:sp>
        <p:nvSpPr>
          <p:cNvPr id="1389" name="Google Shape;1389;p18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1_Content Box Left">
  <p:cSld name="1_Content Box Left">
    <p:spTree>
      <p:nvGrpSpPr>
        <p:cNvPr id="1" name="Shape 1390"/>
        <p:cNvGrpSpPr/>
        <p:nvPr/>
      </p:nvGrpSpPr>
      <p:grpSpPr>
        <a:xfrm>
          <a:off x="0" y="0"/>
          <a:ext cx="0" cy="0"/>
          <a:chOff x="0" y="0"/>
          <a:chExt cx="0" cy="0"/>
        </a:xfrm>
      </p:grpSpPr>
      <p:grpSp>
        <p:nvGrpSpPr>
          <p:cNvPr id="1391" name="Google Shape;1391;p183"/>
          <p:cNvGrpSpPr/>
          <p:nvPr/>
        </p:nvGrpSpPr>
        <p:grpSpPr>
          <a:xfrm>
            <a:off x="3452453" y="1200150"/>
            <a:ext cx="5462947" cy="3287767"/>
            <a:chOff x="773898" y="382213"/>
            <a:chExt cx="7596204" cy="4571625"/>
          </a:xfrm>
        </p:grpSpPr>
        <p:pic>
          <p:nvPicPr>
            <p:cNvPr id="1392" name="Google Shape;1392;p183"/>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1393" name="Google Shape;1393;p183"/>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1394" name="Google Shape;1394;p183"/>
          <p:cNvSpPr txBox="1">
            <a:spLocks noGrp="1"/>
          </p:cNvSpPr>
          <p:nvPr>
            <p:ph type="body" idx="1"/>
          </p:nvPr>
        </p:nvSpPr>
        <p:spPr>
          <a:xfrm>
            <a:off x="228600" y="1200149"/>
            <a:ext cx="300148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5" name="Google Shape;1395;p18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396" name="Google Shape;1396;p183"/>
          <p:cNvSpPr>
            <a:spLocks noGrp="1"/>
          </p:cNvSpPr>
          <p:nvPr>
            <p:ph type="pic" idx="2"/>
          </p:nvPr>
        </p:nvSpPr>
        <p:spPr>
          <a:xfrm>
            <a:off x="4127960" y="1431709"/>
            <a:ext cx="4119494" cy="2569960"/>
          </a:xfrm>
          <a:prstGeom prst="rect">
            <a:avLst/>
          </a:prstGeom>
          <a:noFill/>
          <a:ln>
            <a:noFill/>
          </a:ln>
        </p:spPr>
      </p:sp>
      <p:sp>
        <p:nvSpPr>
          <p:cNvPr id="1397" name="Google Shape;1397;p18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98"/>
        <p:cNvGrpSpPr/>
        <p:nvPr/>
      </p:nvGrpSpPr>
      <p:grpSpPr>
        <a:xfrm>
          <a:off x="0" y="0"/>
          <a:ext cx="0" cy="0"/>
          <a:chOff x="0" y="0"/>
          <a:chExt cx="0" cy="0"/>
        </a:xfrm>
      </p:grpSpPr>
      <p:sp>
        <p:nvSpPr>
          <p:cNvPr id="1399" name="Google Shape;1399;p184"/>
          <p:cNvSpPr/>
          <p:nvPr/>
        </p:nvSpPr>
        <p:spPr>
          <a:xfrm>
            <a:off x="0" y="0"/>
            <a:ext cx="409008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0" name="Google Shape;1400;p184"/>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01" name="Google Shape;1401;p184"/>
          <p:cNvGrpSpPr/>
          <p:nvPr/>
        </p:nvGrpSpPr>
        <p:grpSpPr>
          <a:xfrm>
            <a:off x="571379" y="211137"/>
            <a:ext cx="2928503" cy="4316987"/>
            <a:chOff x="571379" y="211137"/>
            <a:chExt cx="2928503" cy="4316987"/>
          </a:xfrm>
        </p:grpSpPr>
        <p:pic>
          <p:nvPicPr>
            <p:cNvPr id="1402" name="Google Shape;1402;p184"/>
            <p:cNvPicPr preferRelativeResize="0"/>
            <p:nvPr/>
          </p:nvPicPr>
          <p:blipFill rotWithShape="1">
            <a:blip r:embed="rId2">
              <a:alphaModFix/>
            </a:blip>
            <a:srcRect/>
            <a:stretch/>
          </p:blipFill>
          <p:spPr>
            <a:xfrm>
              <a:off x="571379" y="4338460"/>
              <a:ext cx="2928503" cy="189664"/>
            </a:xfrm>
            <a:prstGeom prst="rect">
              <a:avLst/>
            </a:prstGeom>
            <a:noFill/>
            <a:ln>
              <a:noFill/>
            </a:ln>
          </p:spPr>
        </p:pic>
        <p:pic>
          <p:nvPicPr>
            <p:cNvPr id="1403" name="Google Shape;1403;p184"/>
            <p:cNvPicPr preferRelativeResize="0"/>
            <p:nvPr/>
          </p:nvPicPr>
          <p:blipFill rotWithShape="1">
            <a:blip r:embed="rId3">
              <a:alphaModFix/>
            </a:blip>
            <a:srcRect/>
            <a:stretch/>
          </p:blipFill>
          <p:spPr>
            <a:xfrm>
              <a:off x="571379" y="211137"/>
              <a:ext cx="2928503" cy="4140201"/>
            </a:xfrm>
            <a:prstGeom prst="rect">
              <a:avLst/>
            </a:prstGeom>
            <a:noFill/>
            <a:ln>
              <a:noFill/>
            </a:ln>
          </p:spPr>
        </p:pic>
      </p:grpSp>
      <p:sp>
        <p:nvSpPr>
          <p:cNvPr id="1404" name="Google Shape;1404;p18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405" name="Google Shape;1405;p184"/>
          <p:cNvSpPr txBox="1">
            <a:spLocks noGrp="1"/>
          </p:cNvSpPr>
          <p:nvPr>
            <p:ph type="title"/>
          </p:nvPr>
        </p:nvSpPr>
        <p:spPr>
          <a:xfrm>
            <a:off x="4089400" y="227012"/>
            <a:ext cx="4826000"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6" name="Google Shape;1406;p184"/>
          <p:cNvSpPr txBox="1">
            <a:spLocks noGrp="1"/>
          </p:cNvSpPr>
          <p:nvPr>
            <p:ph type="body" idx="1"/>
          </p:nvPr>
        </p:nvSpPr>
        <p:spPr>
          <a:xfrm>
            <a:off x="4089400" y="1200150"/>
            <a:ext cx="4826000"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7" name="Google Shape;1407;p184"/>
          <p:cNvSpPr>
            <a:spLocks noGrp="1"/>
          </p:cNvSpPr>
          <p:nvPr>
            <p:ph type="pic" idx="2"/>
          </p:nvPr>
        </p:nvSpPr>
        <p:spPr>
          <a:xfrm>
            <a:off x="766032" y="592301"/>
            <a:ext cx="2538380" cy="3384508"/>
          </a:xfrm>
          <a:prstGeom prst="rect">
            <a:avLst/>
          </a:prstGeom>
          <a:noFill/>
          <a:ln>
            <a:noFill/>
          </a:ln>
        </p:spPr>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408"/>
        <p:cNvGrpSpPr/>
        <p:nvPr/>
      </p:nvGrpSpPr>
      <p:grpSpPr>
        <a:xfrm>
          <a:off x="0" y="0"/>
          <a:ext cx="0" cy="0"/>
          <a:chOff x="0" y="0"/>
          <a:chExt cx="0" cy="0"/>
        </a:xfrm>
      </p:grpSpPr>
      <p:sp>
        <p:nvSpPr>
          <p:cNvPr id="1409" name="Google Shape;1409;p185"/>
          <p:cNvSpPr/>
          <p:nvPr/>
        </p:nvSpPr>
        <p:spPr>
          <a:xfrm>
            <a:off x="0" y="0"/>
            <a:ext cx="316333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10" name="Google Shape;1410;p185"/>
          <p:cNvGrpSpPr/>
          <p:nvPr/>
        </p:nvGrpSpPr>
        <p:grpSpPr>
          <a:xfrm>
            <a:off x="545623" y="211138"/>
            <a:ext cx="2056299" cy="4316988"/>
            <a:chOff x="545623" y="211138"/>
            <a:chExt cx="2056299" cy="4316988"/>
          </a:xfrm>
        </p:grpSpPr>
        <p:pic>
          <p:nvPicPr>
            <p:cNvPr id="1411" name="Google Shape;1411;p185"/>
            <p:cNvPicPr preferRelativeResize="0"/>
            <p:nvPr/>
          </p:nvPicPr>
          <p:blipFill rotWithShape="1">
            <a:blip r:embed="rId2">
              <a:alphaModFix/>
            </a:blip>
            <a:srcRect/>
            <a:stretch/>
          </p:blipFill>
          <p:spPr>
            <a:xfrm>
              <a:off x="545623" y="4338460"/>
              <a:ext cx="2056299" cy="189666"/>
            </a:xfrm>
            <a:prstGeom prst="rect">
              <a:avLst/>
            </a:prstGeom>
            <a:noFill/>
            <a:ln>
              <a:noFill/>
            </a:ln>
          </p:spPr>
        </p:pic>
        <p:pic>
          <p:nvPicPr>
            <p:cNvPr id="1412" name="Google Shape;1412;p185"/>
            <p:cNvPicPr preferRelativeResize="0"/>
            <p:nvPr/>
          </p:nvPicPr>
          <p:blipFill rotWithShape="1">
            <a:blip r:embed="rId3">
              <a:alphaModFix/>
            </a:blip>
            <a:srcRect/>
            <a:stretch/>
          </p:blipFill>
          <p:spPr>
            <a:xfrm>
              <a:off x="545623" y="211138"/>
              <a:ext cx="2056299" cy="4140200"/>
            </a:xfrm>
            <a:prstGeom prst="rect">
              <a:avLst/>
            </a:prstGeom>
            <a:noFill/>
            <a:ln>
              <a:noFill/>
            </a:ln>
          </p:spPr>
        </p:pic>
      </p:grpSp>
      <p:sp>
        <p:nvSpPr>
          <p:cNvPr id="1413" name="Google Shape;1413;p18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414" name="Google Shape;1414;p185"/>
          <p:cNvSpPr txBox="1">
            <a:spLocks noGrp="1"/>
          </p:cNvSpPr>
          <p:nvPr>
            <p:ph type="title"/>
          </p:nvPr>
        </p:nvSpPr>
        <p:spPr>
          <a:xfrm>
            <a:off x="3168203" y="227012"/>
            <a:ext cx="5747197"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5" name="Google Shape;1415;p185"/>
          <p:cNvSpPr txBox="1">
            <a:spLocks noGrp="1"/>
          </p:cNvSpPr>
          <p:nvPr>
            <p:ph type="body" idx="1"/>
          </p:nvPr>
        </p:nvSpPr>
        <p:spPr>
          <a:xfrm>
            <a:off x="3168203" y="1200150"/>
            <a:ext cx="5747197"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6" name="Google Shape;1416;p185"/>
          <p:cNvSpPr>
            <a:spLocks noGrp="1"/>
          </p:cNvSpPr>
          <p:nvPr>
            <p:ph type="pic" idx="2"/>
          </p:nvPr>
        </p:nvSpPr>
        <p:spPr>
          <a:xfrm>
            <a:off x="684554" y="689447"/>
            <a:ext cx="1785843" cy="3174832"/>
          </a:xfrm>
          <a:prstGeom prst="rect">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417"/>
        <p:cNvGrpSpPr/>
        <p:nvPr/>
      </p:nvGrpSpPr>
      <p:grpSpPr>
        <a:xfrm>
          <a:off x="0" y="0"/>
          <a:ext cx="0" cy="0"/>
          <a:chOff x="0" y="0"/>
          <a:chExt cx="0" cy="0"/>
        </a:xfrm>
      </p:grpSpPr>
      <p:sp>
        <p:nvSpPr>
          <p:cNvPr id="1418" name="Google Shape;1418;p186"/>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9" name="Google Shape;1419;p186"/>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0" name="Google Shape;1420;p186"/>
          <p:cNvSpPr>
            <a:spLocks noGrp="1"/>
          </p:cNvSpPr>
          <p:nvPr>
            <p:ph type="media" idx="2"/>
          </p:nvPr>
        </p:nvSpPr>
        <p:spPr>
          <a:xfrm>
            <a:off x="0" y="0"/>
            <a:ext cx="9144000" cy="4587875"/>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2"/>
              </a:buClr>
              <a:buSzPts val="2000"/>
              <a:buFont typeface="Arimo"/>
              <a:buNone/>
              <a:defRPr sz="2000" b="0" i="0" u="none" strike="noStrike" cap="none">
                <a:solidFill>
                  <a:schemeClr val="dk2"/>
                </a:solidFill>
                <a:latin typeface="Calibri"/>
                <a:ea typeface="Calibri"/>
                <a:cs typeface="Calibri"/>
                <a:sym typeface="Calibri"/>
              </a:defRPr>
            </a:lvl1pPr>
            <a:lvl2pPr marR="0" lvl="1"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R="0" lvl="2"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R="0" lvl="3"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R="0" lvl="4"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21" name="Google Shape;1421;p18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7"/>
        <p:cNvGrpSpPr/>
        <p:nvPr/>
      </p:nvGrpSpPr>
      <p:grpSpPr>
        <a:xfrm>
          <a:off x="0" y="0"/>
          <a:ext cx="0" cy="0"/>
          <a:chOff x="0" y="0"/>
          <a:chExt cx="0" cy="0"/>
        </a:xfrm>
      </p:grpSpPr>
      <p:sp>
        <p:nvSpPr>
          <p:cNvPr id="138" name="Google Shape;138;p19"/>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9"/>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0" name="Google Shape;140;p19"/>
          <p:cNvGrpSpPr/>
          <p:nvPr/>
        </p:nvGrpSpPr>
        <p:grpSpPr>
          <a:xfrm>
            <a:off x="997768" y="233364"/>
            <a:ext cx="7148464" cy="4302162"/>
            <a:chOff x="773898" y="382213"/>
            <a:chExt cx="7596204" cy="4571625"/>
          </a:xfrm>
        </p:grpSpPr>
        <p:pic>
          <p:nvPicPr>
            <p:cNvPr id="141" name="Google Shape;141;p19"/>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142" name="Google Shape;142;p19"/>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143" name="Google Shape;143;p1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44" name="Google Shape;144;p19"/>
          <p:cNvSpPr>
            <a:spLocks noGrp="1"/>
          </p:cNvSpPr>
          <p:nvPr>
            <p:ph type="pic" idx="2"/>
          </p:nvPr>
        </p:nvSpPr>
        <p:spPr>
          <a:xfrm>
            <a:off x="1877667" y="526801"/>
            <a:ext cx="5388667" cy="3372201"/>
          </a:xfrm>
          <a:prstGeom prst="rect">
            <a:avLst/>
          </a:prstGeom>
          <a:no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422"/>
        <p:cNvGrpSpPr/>
        <p:nvPr/>
      </p:nvGrpSpPr>
      <p:grpSpPr>
        <a:xfrm>
          <a:off x="0" y="0"/>
          <a:ext cx="0" cy="0"/>
          <a:chOff x="0" y="0"/>
          <a:chExt cx="0" cy="0"/>
        </a:xfrm>
      </p:grpSpPr>
      <p:sp>
        <p:nvSpPr>
          <p:cNvPr id="1423" name="Google Shape;1423;p187"/>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4" name="Google Shape;1424;p18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425" name="Google Shape;1425;p187"/>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45"/>
        <p:cNvGrpSpPr/>
        <p:nvPr/>
      </p:nvGrpSpPr>
      <p:grpSpPr>
        <a:xfrm>
          <a:off x="0" y="0"/>
          <a:ext cx="0" cy="0"/>
          <a:chOff x="0" y="0"/>
          <a:chExt cx="0" cy="0"/>
        </a:xfrm>
      </p:grpSpPr>
      <p:sp>
        <p:nvSpPr>
          <p:cNvPr id="146" name="Google Shape;146;p20"/>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20"/>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8" name="Google Shape;148;p20"/>
          <p:cNvGrpSpPr/>
          <p:nvPr/>
        </p:nvGrpSpPr>
        <p:grpSpPr>
          <a:xfrm>
            <a:off x="1663157" y="233363"/>
            <a:ext cx="5817686" cy="4304234"/>
            <a:chOff x="1468253" y="382214"/>
            <a:chExt cx="6198780" cy="4586188"/>
          </a:xfrm>
        </p:grpSpPr>
        <p:pic>
          <p:nvPicPr>
            <p:cNvPr id="149" name="Google Shape;149;p20"/>
            <p:cNvPicPr preferRelativeResize="0"/>
            <p:nvPr/>
          </p:nvPicPr>
          <p:blipFill rotWithShape="1">
            <a:blip r:embed="rId2">
              <a:alphaModFix/>
            </a:blip>
            <a:srcRect/>
            <a:stretch/>
          </p:blipFill>
          <p:spPr>
            <a:xfrm>
              <a:off x="1468253" y="4761776"/>
              <a:ext cx="6198780" cy="206626"/>
            </a:xfrm>
            <a:prstGeom prst="rect">
              <a:avLst/>
            </a:prstGeom>
            <a:noFill/>
            <a:ln>
              <a:noFill/>
            </a:ln>
          </p:spPr>
        </p:pic>
        <p:pic>
          <p:nvPicPr>
            <p:cNvPr id="150" name="Google Shape;150;p20"/>
            <p:cNvPicPr preferRelativeResize="0"/>
            <p:nvPr/>
          </p:nvPicPr>
          <p:blipFill rotWithShape="1">
            <a:blip r:embed="rId3">
              <a:alphaModFix/>
            </a:blip>
            <a:srcRect/>
            <a:stretch/>
          </p:blipFill>
          <p:spPr>
            <a:xfrm rot="-5400000">
              <a:off x="2375351" y="-524870"/>
              <a:ext cx="4384585" cy="6198753"/>
            </a:xfrm>
            <a:prstGeom prst="rect">
              <a:avLst/>
            </a:prstGeom>
            <a:noFill/>
            <a:ln>
              <a:noFill/>
            </a:ln>
          </p:spPr>
        </p:pic>
      </p:grpSp>
      <p:sp>
        <p:nvSpPr>
          <p:cNvPr id="151" name="Google Shape;151;p2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52" name="Google Shape;152;p20"/>
          <p:cNvSpPr>
            <a:spLocks noGrp="1"/>
          </p:cNvSpPr>
          <p:nvPr>
            <p:ph type="pic" idx="2"/>
          </p:nvPr>
        </p:nvSpPr>
        <p:spPr>
          <a:xfrm>
            <a:off x="2206103" y="506132"/>
            <a:ext cx="4748046" cy="3561034"/>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3"/>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 name="Google Shape;37;p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53"/>
        <p:cNvGrpSpPr/>
        <p:nvPr/>
      </p:nvGrpSpPr>
      <p:grpSpPr>
        <a:xfrm>
          <a:off x="0" y="0"/>
          <a:ext cx="0" cy="0"/>
          <a:chOff x="0" y="0"/>
          <a:chExt cx="0" cy="0"/>
        </a:xfrm>
      </p:grpSpPr>
      <p:grpSp>
        <p:nvGrpSpPr>
          <p:cNvPr id="154" name="Google Shape;154;p21"/>
          <p:cNvGrpSpPr/>
          <p:nvPr/>
        </p:nvGrpSpPr>
        <p:grpSpPr>
          <a:xfrm>
            <a:off x="230859" y="1200151"/>
            <a:ext cx="5460846" cy="3263390"/>
            <a:chOff x="773898" y="382213"/>
            <a:chExt cx="7596204" cy="4539476"/>
          </a:xfrm>
        </p:grpSpPr>
        <p:pic>
          <p:nvPicPr>
            <p:cNvPr id="155" name="Google Shape;155;p21"/>
            <p:cNvPicPr preferRelativeResize="0"/>
            <p:nvPr/>
          </p:nvPicPr>
          <p:blipFill rotWithShape="1">
            <a:blip r:embed="rId2">
              <a:alphaModFix/>
            </a:blip>
            <a:srcRect/>
            <a:stretch/>
          </p:blipFill>
          <p:spPr>
            <a:xfrm>
              <a:off x="773898" y="4742821"/>
              <a:ext cx="7596204" cy="178868"/>
            </a:xfrm>
            <a:prstGeom prst="rect">
              <a:avLst/>
            </a:prstGeom>
            <a:noFill/>
            <a:ln>
              <a:noFill/>
            </a:ln>
          </p:spPr>
        </p:pic>
        <p:pic>
          <p:nvPicPr>
            <p:cNvPr id="156" name="Google Shape;156;p21"/>
            <p:cNvPicPr preferRelativeResize="0"/>
            <p:nvPr/>
          </p:nvPicPr>
          <p:blipFill rotWithShape="1">
            <a:blip r:embed="rId3">
              <a:alphaModFix/>
            </a:blip>
            <a:srcRect/>
            <a:stretch/>
          </p:blipFill>
          <p:spPr>
            <a:xfrm>
              <a:off x="773899" y="382213"/>
              <a:ext cx="7596203" cy="4370657"/>
            </a:xfrm>
            <a:prstGeom prst="rect">
              <a:avLst/>
            </a:prstGeom>
            <a:noFill/>
            <a:ln>
              <a:noFill/>
            </a:ln>
          </p:spPr>
        </p:pic>
      </p:grpSp>
      <p:grpSp>
        <p:nvGrpSpPr>
          <p:cNvPr id="157" name="Google Shape;157;p21"/>
          <p:cNvGrpSpPr/>
          <p:nvPr/>
        </p:nvGrpSpPr>
        <p:grpSpPr>
          <a:xfrm>
            <a:off x="5429418" y="1709963"/>
            <a:ext cx="1867939" cy="2753579"/>
            <a:chOff x="571379" y="211137"/>
            <a:chExt cx="2928503" cy="4316987"/>
          </a:xfrm>
        </p:grpSpPr>
        <p:pic>
          <p:nvPicPr>
            <p:cNvPr id="158" name="Google Shape;158;p21"/>
            <p:cNvPicPr preferRelativeResize="0"/>
            <p:nvPr/>
          </p:nvPicPr>
          <p:blipFill rotWithShape="1">
            <a:blip r:embed="rId4">
              <a:alphaModFix/>
            </a:blip>
            <a:srcRect/>
            <a:stretch/>
          </p:blipFill>
          <p:spPr>
            <a:xfrm>
              <a:off x="571379" y="4338460"/>
              <a:ext cx="2928503" cy="189664"/>
            </a:xfrm>
            <a:prstGeom prst="rect">
              <a:avLst/>
            </a:prstGeom>
            <a:noFill/>
            <a:ln>
              <a:noFill/>
            </a:ln>
          </p:spPr>
        </p:pic>
        <p:pic>
          <p:nvPicPr>
            <p:cNvPr id="159" name="Google Shape;159;p21"/>
            <p:cNvPicPr preferRelativeResize="0"/>
            <p:nvPr/>
          </p:nvPicPr>
          <p:blipFill rotWithShape="1">
            <a:blip r:embed="rId5">
              <a:alphaModFix/>
            </a:blip>
            <a:srcRect/>
            <a:stretch/>
          </p:blipFill>
          <p:spPr>
            <a:xfrm>
              <a:off x="571379" y="211137"/>
              <a:ext cx="2928503" cy="4140201"/>
            </a:xfrm>
            <a:prstGeom prst="rect">
              <a:avLst/>
            </a:prstGeom>
            <a:noFill/>
            <a:ln>
              <a:noFill/>
            </a:ln>
          </p:spPr>
        </p:pic>
      </p:grpSp>
      <p:grpSp>
        <p:nvGrpSpPr>
          <p:cNvPr id="160" name="Google Shape;160;p21"/>
          <p:cNvGrpSpPr/>
          <p:nvPr/>
        </p:nvGrpSpPr>
        <p:grpSpPr>
          <a:xfrm>
            <a:off x="7535792" y="2581275"/>
            <a:ext cx="879944" cy="1882267"/>
            <a:chOff x="545623" y="211138"/>
            <a:chExt cx="2056299" cy="4398581"/>
          </a:xfrm>
        </p:grpSpPr>
        <p:pic>
          <p:nvPicPr>
            <p:cNvPr id="161" name="Google Shape;161;p21"/>
            <p:cNvPicPr preferRelativeResize="0"/>
            <p:nvPr/>
          </p:nvPicPr>
          <p:blipFill rotWithShape="1">
            <a:blip r:embed="rId6">
              <a:alphaModFix/>
            </a:blip>
            <a:srcRect/>
            <a:stretch/>
          </p:blipFill>
          <p:spPr>
            <a:xfrm>
              <a:off x="545623" y="4338460"/>
              <a:ext cx="2056299" cy="271259"/>
            </a:xfrm>
            <a:prstGeom prst="rect">
              <a:avLst/>
            </a:prstGeom>
            <a:noFill/>
            <a:ln>
              <a:noFill/>
            </a:ln>
          </p:spPr>
        </p:pic>
        <p:pic>
          <p:nvPicPr>
            <p:cNvPr id="162" name="Google Shape;162;p21"/>
            <p:cNvPicPr preferRelativeResize="0"/>
            <p:nvPr/>
          </p:nvPicPr>
          <p:blipFill rotWithShape="1">
            <a:blip r:embed="rId7">
              <a:alphaModFix/>
            </a:blip>
            <a:srcRect/>
            <a:stretch/>
          </p:blipFill>
          <p:spPr>
            <a:xfrm>
              <a:off x="545623" y="211138"/>
              <a:ext cx="2056299" cy="4140200"/>
            </a:xfrm>
            <a:prstGeom prst="rect">
              <a:avLst/>
            </a:prstGeom>
            <a:noFill/>
            <a:ln>
              <a:noFill/>
            </a:ln>
          </p:spPr>
        </p:pic>
      </p:grpSp>
      <p:sp>
        <p:nvSpPr>
          <p:cNvPr id="163" name="Google Shape;163;p2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64" name="Google Shape;164;p21"/>
          <p:cNvSpPr>
            <a:spLocks noGrp="1"/>
          </p:cNvSpPr>
          <p:nvPr>
            <p:ph type="pic" idx="2"/>
          </p:nvPr>
        </p:nvSpPr>
        <p:spPr>
          <a:xfrm>
            <a:off x="5552664" y="1955462"/>
            <a:ext cx="1616207" cy="2154944"/>
          </a:xfrm>
          <a:prstGeom prst="rect">
            <a:avLst/>
          </a:prstGeom>
          <a:noFill/>
          <a:ln>
            <a:noFill/>
          </a:ln>
        </p:spPr>
      </p:sp>
      <p:sp>
        <p:nvSpPr>
          <p:cNvPr id="165" name="Google Shape;165;p21"/>
          <p:cNvSpPr>
            <a:spLocks noGrp="1"/>
          </p:cNvSpPr>
          <p:nvPr>
            <p:ph type="pic" idx="3"/>
          </p:nvPr>
        </p:nvSpPr>
        <p:spPr>
          <a:xfrm>
            <a:off x="899241" y="1429970"/>
            <a:ext cx="4118321" cy="2570051"/>
          </a:xfrm>
          <a:prstGeom prst="rect">
            <a:avLst/>
          </a:prstGeom>
          <a:noFill/>
          <a:ln>
            <a:noFill/>
          </a:ln>
        </p:spPr>
      </p:sp>
      <p:sp>
        <p:nvSpPr>
          <p:cNvPr id="166" name="Google Shape;166;p21"/>
          <p:cNvSpPr>
            <a:spLocks noGrp="1"/>
          </p:cNvSpPr>
          <p:nvPr>
            <p:ph type="pic" idx="4"/>
          </p:nvPr>
        </p:nvSpPr>
        <p:spPr>
          <a:xfrm>
            <a:off x="7596214" y="2787590"/>
            <a:ext cx="757559" cy="1346772"/>
          </a:xfrm>
          <a:prstGeom prst="rect">
            <a:avLst/>
          </a:prstGeom>
          <a:noFill/>
          <a:ln>
            <a:noFill/>
          </a:ln>
        </p:spPr>
      </p:sp>
      <p:sp>
        <p:nvSpPr>
          <p:cNvPr id="167" name="Google Shape;167;p2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Content Box Left">
  <p:cSld name="1_Content Box Left">
    <p:spTree>
      <p:nvGrpSpPr>
        <p:cNvPr id="1" name="Shape 168"/>
        <p:cNvGrpSpPr/>
        <p:nvPr/>
      </p:nvGrpSpPr>
      <p:grpSpPr>
        <a:xfrm>
          <a:off x="0" y="0"/>
          <a:ext cx="0" cy="0"/>
          <a:chOff x="0" y="0"/>
          <a:chExt cx="0" cy="0"/>
        </a:xfrm>
      </p:grpSpPr>
      <p:grpSp>
        <p:nvGrpSpPr>
          <p:cNvPr id="169" name="Google Shape;169;p22"/>
          <p:cNvGrpSpPr/>
          <p:nvPr/>
        </p:nvGrpSpPr>
        <p:grpSpPr>
          <a:xfrm>
            <a:off x="3452453" y="1200150"/>
            <a:ext cx="5462947" cy="3287767"/>
            <a:chOff x="773898" y="382213"/>
            <a:chExt cx="7596204" cy="4571625"/>
          </a:xfrm>
        </p:grpSpPr>
        <p:pic>
          <p:nvPicPr>
            <p:cNvPr id="170" name="Google Shape;170;p22"/>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171" name="Google Shape;171;p22"/>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172" name="Google Shape;172;p22"/>
          <p:cNvSpPr txBox="1">
            <a:spLocks noGrp="1"/>
          </p:cNvSpPr>
          <p:nvPr>
            <p:ph type="body" idx="1"/>
          </p:nvPr>
        </p:nvSpPr>
        <p:spPr>
          <a:xfrm>
            <a:off x="228600" y="1200149"/>
            <a:ext cx="300148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3" name="Google Shape;173;p2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74" name="Google Shape;174;p22"/>
          <p:cNvSpPr>
            <a:spLocks noGrp="1"/>
          </p:cNvSpPr>
          <p:nvPr>
            <p:ph type="pic" idx="2"/>
          </p:nvPr>
        </p:nvSpPr>
        <p:spPr>
          <a:xfrm>
            <a:off x="4127960" y="1431709"/>
            <a:ext cx="4119494" cy="2569960"/>
          </a:xfrm>
          <a:prstGeom prst="rect">
            <a:avLst/>
          </a:prstGeom>
          <a:noFill/>
          <a:ln>
            <a:noFill/>
          </a:ln>
        </p:spPr>
      </p:sp>
      <p:sp>
        <p:nvSpPr>
          <p:cNvPr id="175" name="Google Shape;175;p2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76"/>
        <p:cNvGrpSpPr/>
        <p:nvPr/>
      </p:nvGrpSpPr>
      <p:grpSpPr>
        <a:xfrm>
          <a:off x="0" y="0"/>
          <a:ext cx="0" cy="0"/>
          <a:chOff x="0" y="0"/>
          <a:chExt cx="0" cy="0"/>
        </a:xfrm>
      </p:grpSpPr>
      <p:sp>
        <p:nvSpPr>
          <p:cNvPr id="177" name="Google Shape;177;p23"/>
          <p:cNvSpPr/>
          <p:nvPr/>
        </p:nvSpPr>
        <p:spPr>
          <a:xfrm>
            <a:off x="0" y="0"/>
            <a:ext cx="409008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8" name="Google Shape;178;p23"/>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9" name="Google Shape;179;p23"/>
          <p:cNvGrpSpPr/>
          <p:nvPr/>
        </p:nvGrpSpPr>
        <p:grpSpPr>
          <a:xfrm>
            <a:off x="571379" y="211137"/>
            <a:ext cx="2928503" cy="4316987"/>
            <a:chOff x="571379" y="211137"/>
            <a:chExt cx="2928503" cy="4316987"/>
          </a:xfrm>
        </p:grpSpPr>
        <p:pic>
          <p:nvPicPr>
            <p:cNvPr id="180" name="Google Shape;180;p23"/>
            <p:cNvPicPr preferRelativeResize="0"/>
            <p:nvPr/>
          </p:nvPicPr>
          <p:blipFill rotWithShape="1">
            <a:blip r:embed="rId2">
              <a:alphaModFix/>
            </a:blip>
            <a:srcRect/>
            <a:stretch/>
          </p:blipFill>
          <p:spPr>
            <a:xfrm>
              <a:off x="571379" y="4338460"/>
              <a:ext cx="2928503" cy="189664"/>
            </a:xfrm>
            <a:prstGeom prst="rect">
              <a:avLst/>
            </a:prstGeom>
            <a:noFill/>
            <a:ln>
              <a:noFill/>
            </a:ln>
          </p:spPr>
        </p:pic>
        <p:pic>
          <p:nvPicPr>
            <p:cNvPr id="181" name="Google Shape;181;p23"/>
            <p:cNvPicPr preferRelativeResize="0"/>
            <p:nvPr/>
          </p:nvPicPr>
          <p:blipFill rotWithShape="1">
            <a:blip r:embed="rId3">
              <a:alphaModFix/>
            </a:blip>
            <a:srcRect/>
            <a:stretch/>
          </p:blipFill>
          <p:spPr>
            <a:xfrm>
              <a:off x="571379" y="211137"/>
              <a:ext cx="2928503" cy="4140201"/>
            </a:xfrm>
            <a:prstGeom prst="rect">
              <a:avLst/>
            </a:prstGeom>
            <a:noFill/>
            <a:ln>
              <a:noFill/>
            </a:ln>
          </p:spPr>
        </p:pic>
      </p:grpSp>
      <p:sp>
        <p:nvSpPr>
          <p:cNvPr id="182" name="Google Shape;182;p2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83" name="Google Shape;183;p23"/>
          <p:cNvSpPr txBox="1">
            <a:spLocks noGrp="1"/>
          </p:cNvSpPr>
          <p:nvPr>
            <p:ph type="title"/>
          </p:nvPr>
        </p:nvSpPr>
        <p:spPr>
          <a:xfrm>
            <a:off x="4089400" y="227012"/>
            <a:ext cx="4826000"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23"/>
          <p:cNvSpPr txBox="1">
            <a:spLocks noGrp="1"/>
          </p:cNvSpPr>
          <p:nvPr>
            <p:ph type="body" idx="1"/>
          </p:nvPr>
        </p:nvSpPr>
        <p:spPr>
          <a:xfrm>
            <a:off x="4089400" y="1200150"/>
            <a:ext cx="4826000"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5" name="Google Shape;185;p23"/>
          <p:cNvSpPr>
            <a:spLocks noGrp="1"/>
          </p:cNvSpPr>
          <p:nvPr>
            <p:ph type="pic" idx="2"/>
          </p:nvPr>
        </p:nvSpPr>
        <p:spPr>
          <a:xfrm>
            <a:off x="766032" y="592301"/>
            <a:ext cx="2538380" cy="3384508"/>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86"/>
        <p:cNvGrpSpPr/>
        <p:nvPr/>
      </p:nvGrpSpPr>
      <p:grpSpPr>
        <a:xfrm>
          <a:off x="0" y="0"/>
          <a:ext cx="0" cy="0"/>
          <a:chOff x="0" y="0"/>
          <a:chExt cx="0" cy="0"/>
        </a:xfrm>
      </p:grpSpPr>
      <p:sp>
        <p:nvSpPr>
          <p:cNvPr id="187" name="Google Shape;187;p24"/>
          <p:cNvSpPr/>
          <p:nvPr/>
        </p:nvSpPr>
        <p:spPr>
          <a:xfrm>
            <a:off x="0" y="0"/>
            <a:ext cx="316333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8" name="Google Shape;188;p24"/>
          <p:cNvGrpSpPr/>
          <p:nvPr/>
        </p:nvGrpSpPr>
        <p:grpSpPr>
          <a:xfrm>
            <a:off x="545623" y="211138"/>
            <a:ext cx="2056299" cy="4316988"/>
            <a:chOff x="545623" y="211138"/>
            <a:chExt cx="2056299" cy="4316988"/>
          </a:xfrm>
        </p:grpSpPr>
        <p:pic>
          <p:nvPicPr>
            <p:cNvPr id="189" name="Google Shape;189;p24"/>
            <p:cNvPicPr preferRelativeResize="0"/>
            <p:nvPr/>
          </p:nvPicPr>
          <p:blipFill rotWithShape="1">
            <a:blip r:embed="rId2">
              <a:alphaModFix/>
            </a:blip>
            <a:srcRect/>
            <a:stretch/>
          </p:blipFill>
          <p:spPr>
            <a:xfrm>
              <a:off x="545623" y="4338460"/>
              <a:ext cx="2056299" cy="189666"/>
            </a:xfrm>
            <a:prstGeom prst="rect">
              <a:avLst/>
            </a:prstGeom>
            <a:noFill/>
            <a:ln>
              <a:noFill/>
            </a:ln>
          </p:spPr>
        </p:pic>
        <p:pic>
          <p:nvPicPr>
            <p:cNvPr id="190" name="Google Shape;190;p24"/>
            <p:cNvPicPr preferRelativeResize="0"/>
            <p:nvPr/>
          </p:nvPicPr>
          <p:blipFill rotWithShape="1">
            <a:blip r:embed="rId3">
              <a:alphaModFix/>
            </a:blip>
            <a:srcRect/>
            <a:stretch/>
          </p:blipFill>
          <p:spPr>
            <a:xfrm>
              <a:off x="545623" y="211138"/>
              <a:ext cx="2056299" cy="4140200"/>
            </a:xfrm>
            <a:prstGeom prst="rect">
              <a:avLst/>
            </a:prstGeom>
            <a:noFill/>
            <a:ln>
              <a:noFill/>
            </a:ln>
          </p:spPr>
        </p:pic>
      </p:grpSp>
      <p:sp>
        <p:nvSpPr>
          <p:cNvPr id="191" name="Google Shape;191;p2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92" name="Google Shape;192;p24"/>
          <p:cNvSpPr txBox="1">
            <a:spLocks noGrp="1"/>
          </p:cNvSpPr>
          <p:nvPr>
            <p:ph type="title"/>
          </p:nvPr>
        </p:nvSpPr>
        <p:spPr>
          <a:xfrm>
            <a:off x="3168203" y="227012"/>
            <a:ext cx="5747197"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24"/>
          <p:cNvSpPr txBox="1">
            <a:spLocks noGrp="1"/>
          </p:cNvSpPr>
          <p:nvPr>
            <p:ph type="body" idx="1"/>
          </p:nvPr>
        </p:nvSpPr>
        <p:spPr>
          <a:xfrm>
            <a:off x="3168203" y="1200150"/>
            <a:ext cx="5747197"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4" name="Google Shape;194;p24"/>
          <p:cNvSpPr>
            <a:spLocks noGrp="1"/>
          </p:cNvSpPr>
          <p:nvPr>
            <p:ph type="pic" idx="2"/>
          </p:nvPr>
        </p:nvSpPr>
        <p:spPr>
          <a:xfrm>
            <a:off x="684554" y="689447"/>
            <a:ext cx="1785843" cy="3174832"/>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95"/>
        <p:cNvGrpSpPr/>
        <p:nvPr/>
      </p:nvGrpSpPr>
      <p:grpSpPr>
        <a:xfrm>
          <a:off x="0" y="0"/>
          <a:ext cx="0" cy="0"/>
          <a:chOff x="0" y="0"/>
          <a:chExt cx="0" cy="0"/>
        </a:xfrm>
      </p:grpSpPr>
      <p:sp>
        <p:nvSpPr>
          <p:cNvPr id="196" name="Google Shape;196;p25"/>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25"/>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5"/>
          <p:cNvSpPr>
            <a:spLocks noGrp="1"/>
          </p:cNvSpPr>
          <p:nvPr>
            <p:ph type="media" idx="2"/>
          </p:nvPr>
        </p:nvSpPr>
        <p:spPr>
          <a:xfrm>
            <a:off x="0" y="0"/>
            <a:ext cx="9144000" cy="4587875"/>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2"/>
              </a:buClr>
              <a:buSzPts val="2000"/>
              <a:buFont typeface="Arimo"/>
              <a:buNone/>
              <a:defRPr sz="2000" b="0" i="0" u="none" strike="noStrike" cap="none">
                <a:solidFill>
                  <a:schemeClr val="dk2"/>
                </a:solidFill>
                <a:latin typeface="Calibri"/>
                <a:ea typeface="Calibri"/>
                <a:cs typeface="Calibri"/>
                <a:sym typeface="Calibri"/>
              </a:defRPr>
            </a:lvl1pPr>
            <a:lvl2pPr marR="0" lvl="1"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R="0" lvl="2"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R="0" lvl="3"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R="0" lvl="4"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9" name="Google Shape;199;p2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200"/>
        <p:cNvGrpSpPr/>
        <p:nvPr/>
      </p:nvGrpSpPr>
      <p:grpSpPr>
        <a:xfrm>
          <a:off x="0" y="0"/>
          <a:ext cx="0" cy="0"/>
          <a:chOff x="0" y="0"/>
          <a:chExt cx="0" cy="0"/>
        </a:xfrm>
      </p:grpSpPr>
      <p:sp>
        <p:nvSpPr>
          <p:cNvPr id="201" name="Google Shape;201;p26"/>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03" name="Google Shape;203;p26"/>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27"/>
          <p:cNvSpPr txBox="1">
            <a:spLocks noGrp="1"/>
          </p:cNvSpPr>
          <p:nvPr>
            <p:ph type="body" idx="1"/>
          </p:nvPr>
        </p:nvSpPr>
        <p:spPr>
          <a:xfrm>
            <a:off x="342900" y="1200151"/>
            <a:ext cx="3028950" cy="3394472"/>
          </a:xfrm>
          <a:prstGeom prst="rect">
            <a:avLst/>
          </a:prstGeom>
          <a:noFill/>
          <a:ln>
            <a:noFill/>
          </a:ln>
        </p:spPr>
        <p:txBody>
          <a:bodyPr spcFirstLastPara="1" wrap="square" lIns="0" tIns="0" rIns="0" bIns="0" anchor="t" anchorCtr="0">
            <a:normAutofit/>
          </a:bodyPr>
          <a:lstStyle>
            <a:lvl1pPr marL="457200" lvl="0" indent="-361950" algn="l">
              <a:lnSpc>
                <a:spcPct val="100000"/>
              </a:lnSpc>
              <a:spcBef>
                <a:spcPts val="1200"/>
              </a:spcBef>
              <a:spcAft>
                <a:spcPts val="0"/>
              </a:spcAft>
              <a:buSzPts val="2100"/>
              <a:buChar char="4"/>
              <a:defRPr sz="2100"/>
            </a:lvl1pPr>
            <a:lvl2pPr marL="914400" lvl="1" indent="-342900" algn="l">
              <a:lnSpc>
                <a:spcPct val="100000"/>
              </a:lnSpc>
              <a:spcBef>
                <a:spcPts val="600"/>
              </a:spcBef>
              <a:spcAft>
                <a:spcPts val="0"/>
              </a:spcAft>
              <a:buSzPts val="1800"/>
              <a:buChar char="▪"/>
              <a:defRPr sz="1800"/>
            </a:lvl2pPr>
            <a:lvl3pPr marL="1371600" lvl="2" indent="-323850" algn="l">
              <a:lnSpc>
                <a:spcPct val="100000"/>
              </a:lnSpc>
              <a:spcBef>
                <a:spcPts val="600"/>
              </a:spcBef>
              <a:spcAft>
                <a:spcPts val="0"/>
              </a:spcAft>
              <a:buSzPts val="1500"/>
              <a:buChar char="-"/>
              <a:defRPr sz="1500"/>
            </a:lvl3pPr>
            <a:lvl4pPr marL="1828800" lvl="3" indent="-319087" algn="l">
              <a:lnSpc>
                <a:spcPct val="100000"/>
              </a:lnSpc>
              <a:spcBef>
                <a:spcPts val="600"/>
              </a:spcBef>
              <a:spcAft>
                <a:spcPts val="0"/>
              </a:spcAft>
              <a:buSzPts val="1425"/>
              <a:buChar char="•"/>
              <a:defRPr sz="1425"/>
            </a:lvl4pPr>
            <a:lvl5pPr marL="2286000" lvl="4" indent="-319087" algn="l">
              <a:lnSpc>
                <a:spcPct val="100000"/>
              </a:lnSpc>
              <a:spcBef>
                <a:spcPts val="600"/>
              </a:spcBef>
              <a:spcAft>
                <a:spcPts val="0"/>
              </a:spcAft>
              <a:buSzPts val="1425"/>
              <a:buChar char="»"/>
              <a:defRPr sz="1425"/>
            </a:lvl5pPr>
            <a:lvl6pPr marL="2743200" lvl="5" indent="-319087" algn="l">
              <a:lnSpc>
                <a:spcPct val="100000"/>
              </a:lnSpc>
              <a:spcBef>
                <a:spcPts val="285"/>
              </a:spcBef>
              <a:spcAft>
                <a:spcPts val="0"/>
              </a:spcAft>
              <a:buClr>
                <a:schemeClr val="dk1"/>
              </a:buClr>
              <a:buSzPts val="1425"/>
              <a:buChar char="•"/>
              <a:defRPr sz="1425"/>
            </a:lvl6pPr>
            <a:lvl7pPr marL="3200400" lvl="6" indent="-319087" algn="l">
              <a:lnSpc>
                <a:spcPct val="100000"/>
              </a:lnSpc>
              <a:spcBef>
                <a:spcPts val="285"/>
              </a:spcBef>
              <a:spcAft>
                <a:spcPts val="0"/>
              </a:spcAft>
              <a:buClr>
                <a:schemeClr val="dk1"/>
              </a:buClr>
              <a:buSzPts val="1425"/>
              <a:buChar char="•"/>
              <a:defRPr sz="1425"/>
            </a:lvl7pPr>
            <a:lvl8pPr marL="3657600" lvl="7" indent="-319087" algn="l">
              <a:lnSpc>
                <a:spcPct val="100000"/>
              </a:lnSpc>
              <a:spcBef>
                <a:spcPts val="285"/>
              </a:spcBef>
              <a:spcAft>
                <a:spcPts val="0"/>
              </a:spcAft>
              <a:buClr>
                <a:schemeClr val="dk1"/>
              </a:buClr>
              <a:buSzPts val="1425"/>
              <a:buChar char="•"/>
              <a:defRPr sz="1425"/>
            </a:lvl8pPr>
            <a:lvl9pPr marL="4114800" lvl="8" indent="-319087" algn="l">
              <a:lnSpc>
                <a:spcPct val="100000"/>
              </a:lnSpc>
              <a:spcBef>
                <a:spcPts val="285"/>
              </a:spcBef>
              <a:spcAft>
                <a:spcPts val="0"/>
              </a:spcAft>
              <a:buClr>
                <a:schemeClr val="dk1"/>
              </a:buClr>
              <a:buSzPts val="1425"/>
              <a:buChar char="•"/>
              <a:defRPr sz="1425"/>
            </a:lvl9pPr>
          </a:lstStyle>
          <a:p>
            <a:endParaRPr/>
          </a:p>
        </p:txBody>
      </p:sp>
      <p:sp>
        <p:nvSpPr>
          <p:cNvPr id="207" name="Google Shape;207;p27"/>
          <p:cNvSpPr txBox="1">
            <a:spLocks noGrp="1"/>
          </p:cNvSpPr>
          <p:nvPr>
            <p:ph type="body" idx="2"/>
          </p:nvPr>
        </p:nvSpPr>
        <p:spPr>
          <a:xfrm>
            <a:off x="3486150" y="1200151"/>
            <a:ext cx="3028950" cy="3394472"/>
          </a:xfrm>
          <a:prstGeom prst="rect">
            <a:avLst/>
          </a:prstGeom>
          <a:noFill/>
          <a:ln>
            <a:noFill/>
          </a:ln>
        </p:spPr>
        <p:txBody>
          <a:bodyPr spcFirstLastPara="1" wrap="square" lIns="0" tIns="0" rIns="0" bIns="0" anchor="t" anchorCtr="0">
            <a:normAutofit/>
          </a:bodyPr>
          <a:lstStyle>
            <a:lvl1pPr marL="457200" lvl="0" indent="-361950" algn="l">
              <a:lnSpc>
                <a:spcPct val="100000"/>
              </a:lnSpc>
              <a:spcBef>
                <a:spcPts val="1200"/>
              </a:spcBef>
              <a:spcAft>
                <a:spcPts val="0"/>
              </a:spcAft>
              <a:buSzPts val="2100"/>
              <a:buChar char="4"/>
              <a:defRPr sz="2100"/>
            </a:lvl1pPr>
            <a:lvl2pPr marL="914400" lvl="1" indent="-342900" algn="l">
              <a:lnSpc>
                <a:spcPct val="100000"/>
              </a:lnSpc>
              <a:spcBef>
                <a:spcPts val="600"/>
              </a:spcBef>
              <a:spcAft>
                <a:spcPts val="0"/>
              </a:spcAft>
              <a:buSzPts val="1800"/>
              <a:buChar char="▪"/>
              <a:defRPr sz="1800"/>
            </a:lvl2pPr>
            <a:lvl3pPr marL="1371600" lvl="2" indent="-323850" algn="l">
              <a:lnSpc>
                <a:spcPct val="100000"/>
              </a:lnSpc>
              <a:spcBef>
                <a:spcPts val="600"/>
              </a:spcBef>
              <a:spcAft>
                <a:spcPts val="0"/>
              </a:spcAft>
              <a:buSzPts val="1500"/>
              <a:buChar char="-"/>
              <a:defRPr sz="1500"/>
            </a:lvl3pPr>
            <a:lvl4pPr marL="1828800" lvl="3" indent="-319087" algn="l">
              <a:lnSpc>
                <a:spcPct val="100000"/>
              </a:lnSpc>
              <a:spcBef>
                <a:spcPts val="600"/>
              </a:spcBef>
              <a:spcAft>
                <a:spcPts val="0"/>
              </a:spcAft>
              <a:buSzPts val="1425"/>
              <a:buChar char="•"/>
              <a:defRPr sz="1425"/>
            </a:lvl4pPr>
            <a:lvl5pPr marL="2286000" lvl="4" indent="-319087" algn="l">
              <a:lnSpc>
                <a:spcPct val="100000"/>
              </a:lnSpc>
              <a:spcBef>
                <a:spcPts val="600"/>
              </a:spcBef>
              <a:spcAft>
                <a:spcPts val="0"/>
              </a:spcAft>
              <a:buSzPts val="1425"/>
              <a:buChar char="»"/>
              <a:defRPr sz="1425"/>
            </a:lvl5pPr>
            <a:lvl6pPr marL="2743200" lvl="5" indent="-319087" algn="l">
              <a:lnSpc>
                <a:spcPct val="100000"/>
              </a:lnSpc>
              <a:spcBef>
                <a:spcPts val="285"/>
              </a:spcBef>
              <a:spcAft>
                <a:spcPts val="0"/>
              </a:spcAft>
              <a:buClr>
                <a:schemeClr val="dk1"/>
              </a:buClr>
              <a:buSzPts val="1425"/>
              <a:buChar char="•"/>
              <a:defRPr sz="1425"/>
            </a:lvl6pPr>
            <a:lvl7pPr marL="3200400" lvl="6" indent="-319087" algn="l">
              <a:lnSpc>
                <a:spcPct val="100000"/>
              </a:lnSpc>
              <a:spcBef>
                <a:spcPts val="285"/>
              </a:spcBef>
              <a:spcAft>
                <a:spcPts val="0"/>
              </a:spcAft>
              <a:buClr>
                <a:schemeClr val="dk1"/>
              </a:buClr>
              <a:buSzPts val="1425"/>
              <a:buChar char="•"/>
              <a:defRPr sz="1425"/>
            </a:lvl7pPr>
            <a:lvl8pPr marL="3657600" lvl="7" indent="-319087" algn="l">
              <a:lnSpc>
                <a:spcPct val="100000"/>
              </a:lnSpc>
              <a:spcBef>
                <a:spcPts val="285"/>
              </a:spcBef>
              <a:spcAft>
                <a:spcPts val="0"/>
              </a:spcAft>
              <a:buClr>
                <a:schemeClr val="dk1"/>
              </a:buClr>
              <a:buSzPts val="1425"/>
              <a:buChar char="•"/>
              <a:defRPr sz="1425"/>
            </a:lvl8pPr>
            <a:lvl9pPr marL="4114800" lvl="8" indent="-319087" algn="l">
              <a:lnSpc>
                <a:spcPct val="100000"/>
              </a:lnSpc>
              <a:spcBef>
                <a:spcPts val="285"/>
              </a:spcBef>
              <a:spcAft>
                <a:spcPts val="0"/>
              </a:spcAft>
              <a:buClr>
                <a:schemeClr val="dk1"/>
              </a:buClr>
              <a:buSzPts val="1425"/>
              <a:buChar char="•"/>
              <a:defRPr sz="1425"/>
            </a:lvl9pPr>
          </a:lstStyle>
          <a:p>
            <a:endParaRPr/>
          </a:p>
        </p:txBody>
      </p:sp>
      <p:sp>
        <p:nvSpPr>
          <p:cNvPr id="208" name="Google Shape;208;p2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9" name="Google Shape;209;p2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0" name="Google Shape;210;p2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1118440" y="233363"/>
            <a:ext cx="7797000" cy="732000"/>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28"/>
          <p:cNvSpPr txBox="1">
            <a:spLocks noGrp="1"/>
          </p:cNvSpPr>
          <p:nvPr>
            <p:ph type="body" idx="1"/>
          </p:nvPr>
        </p:nvSpPr>
        <p:spPr>
          <a:xfrm>
            <a:off x="360218" y="1200149"/>
            <a:ext cx="8555100" cy="339180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2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5" name="Google Shape;215;p2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6" name="Google Shape;216;p2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30"/>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4" name="Google Shape;234;p3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5" name="Google Shape;235;p3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6" name="Google Shape;236;p3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237"/>
        <p:cNvGrpSpPr/>
        <p:nvPr/>
      </p:nvGrpSpPr>
      <p:grpSpPr>
        <a:xfrm>
          <a:off x="0" y="0"/>
          <a:ext cx="0" cy="0"/>
          <a:chOff x="0" y="0"/>
          <a:chExt cx="0" cy="0"/>
        </a:xfrm>
      </p:grpSpPr>
      <p:pic>
        <p:nvPicPr>
          <p:cNvPr id="238" name="Google Shape;238;p31"/>
          <p:cNvPicPr preferRelativeResize="0"/>
          <p:nvPr/>
        </p:nvPicPr>
        <p:blipFill rotWithShape="1">
          <a:blip r:embed="rId2">
            <a:alphaModFix/>
          </a:blip>
          <a:srcRect t="6" r="11065" b="-1"/>
          <a:stretch/>
        </p:blipFill>
        <p:spPr>
          <a:xfrm>
            <a:off x="-1" y="0"/>
            <a:ext cx="9144001" cy="5143500"/>
          </a:xfrm>
          <a:prstGeom prst="rect">
            <a:avLst/>
          </a:prstGeom>
          <a:noFill/>
          <a:ln>
            <a:noFill/>
          </a:ln>
        </p:spPr>
      </p:pic>
      <p:sp>
        <p:nvSpPr>
          <p:cNvPr id="239" name="Google Shape;239;p31" title="logo-middle"/>
          <p:cNvSpPr/>
          <p:nvPr/>
        </p:nvSpPr>
        <p:spPr>
          <a:xfrm>
            <a:off x="996434" y="5340478"/>
            <a:ext cx="1483362" cy="33873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0" name="Google Shape;240;p31"/>
          <p:cNvPicPr preferRelativeResize="0"/>
          <p:nvPr/>
        </p:nvPicPr>
        <p:blipFill rotWithShape="1">
          <a:blip r:embed="rId4">
            <a:alphaModFix/>
          </a:blip>
          <a:srcRect t="28108" r="11065" b="28108"/>
          <a:stretch/>
        </p:blipFill>
        <p:spPr>
          <a:xfrm>
            <a:off x="-1" y="1445741"/>
            <a:ext cx="9144001" cy="2252018"/>
          </a:xfrm>
          <a:prstGeom prst="rect">
            <a:avLst/>
          </a:prstGeom>
          <a:noFill/>
          <a:ln>
            <a:noFill/>
          </a:ln>
        </p:spPr>
      </p:pic>
      <p:sp>
        <p:nvSpPr>
          <p:cNvPr id="241" name="Google Shape;241;p31"/>
          <p:cNvSpPr/>
          <p:nvPr/>
        </p:nvSpPr>
        <p:spPr>
          <a:xfrm>
            <a:off x="0" y="1445741"/>
            <a:ext cx="9144000" cy="2252018"/>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p31"/>
          <p:cNvSpPr/>
          <p:nvPr/>
        </p:nvSpPr>
        <p:spPr>
          <a:xfrm>
            <a:off x="0" y="3697759"/>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31"/>
          <p:cNvSpPr/>
          <p:nvPr/>
        </p:nvSpPr>
        <p:spPr>
          <a:xfrm>
            <a:off x="-2" y="0"/>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p31"/>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31" title="whiteback"/>
          <p:cNvSpPr/>
          <p:nvPr/>
        </p:nvSpPr>
        <p:spPr>
          <a:xfrm>
            <a:off x="191147"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6" name="Google Shape;246;p31" title="whiteback"/>
          <p:cNvSpPr/>
          <p:nvPr/>
        </p:nvSpPr>
        <p:spPr>
          <a:xfrm>
            <a:off x="321053"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Google Shape;247;p31" title="whiteback"/>
          <p:cNvSpPr/>
          <p:nvPr/>
        </p:nvSpPr>
        <p:spPr>
          <a:xfrm>
            <a:off x="5920631" y="393242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p31" title="whiteback"/>
          <p:cNvSpPr/>
          <p:nvPr/>
        </p:nvSpPr>
        <p:spPr>
          <a:xfrm>
            <a:off x="6050537" y="405836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9" name="Google Shape;249;p31"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0" name="Google Shape;250;p31"/>
          <p:cNvPicPr preferRelativeResize="0"/>
          <p:nvPr/>
        </p:nvPicPr>
        <p:blipFill rotWithShape="1">
          <a:blip r:embed="rId5">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38"/>
        <p:cNvGrpSpPr/>
        <p:nvPr/>
      </p:nvGrpSpPr>
      <p:grpSpPr>
        <a:xfrm>
          <a:off x="0" y="0"/>
          <a:ext cx="0" cy="0"/>
          <a:chOff x="0" y="0"/>
          <a:chExt cx="0" cy="0"/>
        </a:xfrm>
      </p:grpSpPr>
      <p:pic>
        <p:nvPicPr>
          <p:cNvPr id="39" name="Google Shape;39;p4"/>
          <p:cNvPicPr preferRelativeResize="0"/>
          <p:nvPr/>
        </p:nvPicPr>
        <p:blipFill rotWithShape="1">
          <a:blip r:embed="rId2">
            <a:alphaModFix/>
          </a:blip>
          <a:srcRect t="6" r="11065" b="-1"/>
          <a:stretch/>
        </p:blipFill>
        <p:spPr>
          <a:xfrm>
            <a:off x="-1" y="0"/>
            <a:ext cx="9144001" cy="5143500"/>
          </a:xfrm>
          <a:prstGeom prst="rect">
            <a:avLst/>
          </a:prstGeom>
          <a:noFill/>
          <a:ln>
            <a:noFill/>
          </a:ln>
        </p:spPr>
      </p:pic>
      <p:sp>
        <p:nvSpPr>
          <p:cNvPr id="40" name="Google Shape;40;p4" title="logo-middle"/>
          <p:cNvSpPr/>
          <p:nvPr/>
        </p:nvSpPr>
        <p:spPr>
          <a:xfrm>
            <a:off x="996434" y="5340478"/>
            <a:ext cx="1483362" cy="33873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 name="Google Shape;41;p4"/>
          <p:cNvPicPr preferRelativeResize="0"/>
          <p:nvPr/>
        </p:nvPicPr>
        <p:blipFill rotWithShape="1">
          <a:blip r:embed="rId4">
            <a:alphaModFix/>
          </a:blip>
          <a:srcRect t="28108" r="11065" b="28108"/>
          <a:stretch/>
        </p:blipFill>
        <p:spPr>
          <a:xfrm>
            <a:off x="-1" y="1445741"/>
            <a:ext cx="9144001" cy="2252018"/>
          </a:xfrm>
          <a:prstGeom prst="rect">
            <a:avLst/>
          </a:prstGeom>
          <a:noFill/>
          <a:ln>
            <a:noFill/>
          </a:ln>
        </p:spPr>
      </p:pic>
      <p:sp>
        <p:nvSpPr>
          <p:cNvPr id="42" name="Google Shape;42;p4"/>
          <p:cNvSpPr/>
          <p:nvPr/>
        </p:nvSpPr>
        <p:spPr>
          <a:xfrm>
            <a:off x="0" y="1445741"/>
            <a:ext cx="9144000" cy="2252018"/>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4"/>
          <p:cNvSpPr/>
          <p:nvPr/>
        </p:nvSpPr>
        <p:spPr>
          <a:xfrm>
            <a:off x="0" y="3697759"/>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Google Shape;44;p4"/>
          <p:cNvSpPr/>
          <p:nvPr/>
        </p:nvSpPr>
        <p:spPr>
          <a:xfrm>
            <a:off x="-2" y="0"/>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Google Shape;45;p4"/>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 title="whiteback"/>
          <p:cNvSpPr/>
          <p:nvPr/>
        </p:nvSpPr>
        <p:spPr>
          <a:xfrm>
            <a:off x="191147"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 name="Google Shape;47;p4" title="whiteback"/>
          <p:cNvSpPr/>
          <p:nvPr/>
        </p:nvSpPr>
        <p:spPr>
          <a:xfrm>
            <a:off x="321053"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 name="Google Shape;48;p4" title="whiteback"/>
          <p:cNvSpPr/>
          <p:nvPr/>
        </p:nvSpPr>
        <p:spPr>
          <a:xfrm>
            <a:off x="5920631" y="393242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 name="Google Shape;49;p4" title="whiteback"/>
          <p:cNvSpPr/>
          <p:nvPr/>
        </p:nvSpPr>
        <p:spPr>
          <a:xfrm>
            <a:off x="6050537" y="405836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4"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1" name="Google Shape;51;p4"/>
          <p:cNvPicPr preferRelativeResize="0"/>
          <p:nvPr/>
        </p:nvPicPr>
        <p:blipFill rotWithShape="1">
          <a:blip r:embed="rId5">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1"/>
        <p:cNvGrpSpPr/>
        <p:nvPr/>
      </p:nvGrpSpPr>
      <p:grpSpPr>
        <a:xfrm>
          <a:off x="0" y="0"/>
          <a:ext cx="0" cy="0"/>
          <a:chOff x="0" y="0"/>
          <a:chExt cx="0" cy="0"/>
        </a:xfrm>
      </p:grpSpPr>
      <p:sp>
        <p:nvSpPr>
          <p:cNvPr id="252" name="Google Shape;252;p3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32"/>
          <p:cNvSpPr txBox="1">
            <a:spLocks noGrp="1"/>
          </p:cNvSpPr>
          <p:nvPr>
            <p:ph type="body" idx="1"/>
          </p:nvPr>
        </p:nvSpPr>
        <p:spPr>
          <a:xfrm>
            <a:off x="342900" y="1200151"/>
            <a:ext cx="3028950" cy="3394472"/>
          </a:xfrm>
          <a:prstGeom prst="rect">
            <a:avLst/>
          </a:prstGeom>
          <a:noFill/>
          <a:ln>
            <a:noFill/>
          </a:ln>
        </p:spPr>
        <p:txBody>
          <a:bodyPr spcFirstLastPara="1" wrap="square" lIns="0" tIns="0" rIns="0" bIns="0" anchor="t" anchorCtr="0">
            <a:normAutofit/>
          </a:bodyPr>
          <a:lstStyle>
            <a:lvl1pPr marL="457200" lvl="0" indent="-361950" algn="l">
              <a:lnSpc>
                <a:spcPct val="100000"/>
              </a:lnSpc>
              <a:spcBef>
                <a:spcPts val="1200"/>
              </a:spcBef>
              <a:spcAft>
                <a:spcPts val="0"/>
              </a:spcAft>
              <a:buSzPts val="2100"/>
              <a:buChar char="4"/>
              <a:defRPr sz="2100"/>
            </a:lvl1pPr>
            <a:lvl2pPr marL="914400" lvl="1" indent="-342900" algn="l">
              <a:lnSpc>
                <a:spcPct val="100000"/>
              </a:lnSpc>
              <a:spcBef>
                <a:spcPts val="600"/>
              </a:spcBef>
              <a:spcAft>
                <a:spcPts val="0"/>
              </a:spcAft>
              <a:buSzPts val="1800"/>
              <a:buChar char="▪"/>
              <a:defRPr sz="1800"/>
            </a:lvl2pPr>
            <a:lvl3pPr marL="1371600" lvl="2" indent="-323850" algn="l">
              <a:lnSpc>
                <a:spcPct val="100000"/>
              </a:lnSpc>
              <a:spcBef>
                <a:spcPts val="600"/>
              </a:spcBef>
              <a:spcAft>
                <a:spcPts val="0"/>
              </a:spcAft>
              <a:buSzPts val="1500"/>
              <a:buChar char="-"/>
              <a:defRPr sz="1500"/>
            </a:lvl3pPr>
            <a:lvl4pPr marL="1828800" lvl="3" indent="-319087" algn="l">
              <a:lnSpc>
                <a:spcPct val="100000"/>
              </a:lnSpc>
              <a:spcBef>
                <a:spcPts val="600"/>
              </a:spcBef>
              <a:spcAft>
                <a:spcPts val="0"/>
              </a:spcAft>
              <a:buSzPts val="1425"/>
              <a:buChar char="•"/>
              <a:defRPr sz="1425"/>
            </a:lvl4pPr>
            <a:lvl5pPr marL="2286000" lvl="4" indent="-319087" algn="l">
              <a:lnSpc>
                <a:spcPct val="100000"/>
              </a:lnSpc>
              <a:spcBef>
                <a:spcPts val="600"/>
              </a:spcBef>
              <a:spcAft>
                <a:spcPts val="0"/>
              </a:spcAft>
              <a:buSzPts val="1425"/>
              <a:buChar char="»"/>
              <a:defRPr sz="1425"/>
            </a:lvl5pPr>
            <a:lvl6pPr marL="2743200" lvl="5" indent="-319087" algn="l">
              <a:lnSpc>
                <a:spcPct val="100000"/>
              </a:lnSpc>
              <a:spcBef>
                <a:spcPts val="285"/>
              </a:spcBef>
              <a:spcAft>
                <a:spcPts val="0"/>
              </a:spcAft>
              <a:buClr>
                <a:schemeClr val="dk1"/>
              </a:buClr>
              <a:buSzPts val="1425"/>
              <a:buChar char="•"/>
              <a:defRPr sz="1425"/>
            </a:lvl6pPr>
            <a:lvl7pPr marL="3200400" lvl="6" indent="-319087" algn="l">
              <a:lnSpc>
                <a:spcPct val="100000"/>
              </a:lnSpc>
              <a:spcBef>
                <a:spcPts val="285"/>
              </a:spcBef>
              <a:spcAft>
                <a:spcPts val="0"/>
              </a:spcAft>
              <a:buClr>
                <a:schemeClr val="dk1"/>
              </a:buClr>
              <a:buSzPts val="1425"/>
              <a:buChar char="•"/>
              <a:defRPr sz="1425"/>
            </a:lvl7pPr>
            <a:lvl8pPr marL="3657600" lvl="7" indent="-319087" algn="l">
              <a:lnSpc>
                <a:spcPct val="100000"/>
              </a:lnSpc>
              <a:spcBef>
                <a:spcPts val="285"/>
              </a:spcBef>
              <a:spcAft>
                <a:spcPts val="0"/>
              </a:spcAft>
              <a:buClr>
                <a:schemeClr val="dk1"/>
              </a:buClr>
              <a:buSzPts val="1425"/>
              <a:buChar char="•"/>
              <a:defRPr sz="1425"/>
            </a:lvl8pPr>
            <a:lvl9pPr marL="4114800" lvl="8" indent="-319087" algn="l">
              <a:lnSpc>
                <a:spcPct val="100000"/>
              </a:lnSpc>
              <a:spcBef>
                <a:spcPts val="285"/>
              </a:spcBef>
              <a:spcAft>
                <a:spcPts val="0"/>
              </a:spcAft>
              <a:buClr>
                <a:schemeClr val="dk1"/>
              </a:buClr>
              <a:buSzPts val="1425"/>
              <a:buChar char="•"/>
              <a:defRPr sz="1425"/>
            </a:lvl9pPr>
          </a:lstStyle>
          <a:p>
            <a:endParaRPr/>
          </a:p>
        </p:txBody>
      </p:sp>
      <p:sp>
        <p:nvSpPr>
          <p:cNvPr id="254" name="Google Shape;254;p32"/>
          <p:cNvSpPr txBox="1">
            <a:spLocks noGrp="1"/>
          </p:cNvSpPr>
          <p:nvPr>
            <p:ph type="body" idx="2"/>
          </p:nvPr>
        </p:nvSpPr>
        <p:spPr>
          <a:xfrm>
            <a:off x="3486150" y="1200151"/>
            <a:ext cx="3028950" cy="3394472"/>
          </a:xfrm>
          <a:prstGeom prst="rect">
            <a:avLst/>
          </a:prstGeom>
          <a:noFill/>
          <a:ln>
            <a:noFill/>
          </a:ln>
        </p:spPr>
        <p:txBody>
          <a:bodyPr spcFirstLastPara="1" wrap="square" lIns="0" tIns="0" rIns="0" bIns="0" anchor="t" anchorCtr="0">
            <a:normAutofit/>
          </a:bodyPr>
          <a:lstStyle>
            <a:lvl1pPr marL="457200" lvl="0" indent="-361950" algn="l">
              <a:lnSpc>
                <a:spcPct val="100000"/>
              </a:lnSpc>
              <a:spcBef>
                <a:spcPts val="1200"/>
              </a:spcBef>
              <a:spcAft>
                <a:spcPts val="0"/>
              </a:spcAft>
              <a:buSzPts val="2100"/>
              <a:buChar char="4"/>
              <a:defRPr sz="2100"/>
            </a:lvl1pPr>
            <a:lvl2pPr marL="914400" lvl="1" indent="-342900" algn="l">
              <a:lnSpc>
                <a:spcPct val="100000"/>
              </a:lnSpc>
              <a:spcBef>
                <a:spcPts val="600"/>
              </a:spcBef>
              <a:spcAft>
                <a:spcPts val="0"/>
              </a:spcAft>
              <a:buSzPts val="1800"/>
              <a:buChar char="▪"/>
              <a:defRPr sz="1800"/>
            </a:lvl2pPr>
            <a:lvl3pPr marL="1371600" lvl="2" indent="-323850" algn="l">
              <a:lnSpc>
                <a:spcPct val="100000"/>
              </a:lnSpc>
              <a:spcBef>
                <a:spcPts val="600"/>
              </a:spcBef>
              <a:spcAft>
                <a:spcPts val="0"/>
              </a:spcAft>
              <a:buSzPts val="1500"/>
              <a:buChar char="-"/>
              <a:defRPr sz="1500"/>
            </a:lvl3pPr>
            <a:lvl4pPr marL="1828800" lvl="3" indent="-319087" algn="l">
              <a:lnSpc>
                <a:spcPct val="100000"/>
              </a:lnSpc>
              <a:spcBef>
                <a:spcPts val="600"/>
              </a:spcBef>
              <a:spcAft>
                <a:spcPts val="0"/>
              </a:spcAft>
              <a:buSzPts val="1425"/>
              <a:buChar char="•"/>
              <a:defRPr sz="1425"/>
            </a:lvl4pPr>
            <a:lvl5pPr marL="2286000" lvl="4" indent="-319087" algn="l">
              <a:lnSpc>
                <a:spcPct val="100000"/>
              </a:lnSpc>
              <a:spcBef>
                <a:spcPts val="600"/>
              </a:spcBef>
              <a:spcAft>
                <a:spcPts val="0"/>
              </a:spcAft>
              <a:buSzPts val="1425"/>
              <a:buChar char="»"/>
              <a:defRPr sz="1425"/>
            </a:lvl5pPr>
            <a:lvl6pPr marL="2743200" lvl="5" indent="-319087" algn="l">
              <a:lnSpc>
                <a:spcPct val="100000"/>
              </a:lnSpc>
              <a:spcBef>
                <a:spcPts val="285"/>
              </a:spcBef>
              <a:spcAft>
                <a:spcPts val="0"/>
              </a:spcAft>
              <a:buClr>
                <a:schemeClr val="dk1"/>
              </a:buClr>
              <a:buSzPts val="1425"/>
              <a:buChar char="•"/>
              <a:defRPr sz="1425"/>
            </a:lvl6pPr>
            <a:lvl7pPr marL="3200400" lvl="6" indent="-319087" algn="l">
              <a:lnSpc>
                <a:spcPct val="100000"/>
              </a:lnSpc>
              <a:spcBef>
                <a:spcPts val="285"/>
              </a:spcBef>
              <a:spcAft>
                <a:spcPts val="0"/>
              </a:spcAft>
              <a:buClr>
                <a:schemeClr val="dk1"/>
              </a:buClr>
              <a:buSzPts val="1425"/>
              <a:buChar char="•"/>
              <a:defRPr sz="1425"/>
            </a:lvl7pPr>
            <a:lvl8pPr marL="3657600" lvl="7" indent="-319087" algn="l">
              <a:lnSpc>
                <a:spcPct val="100000"/>
              </a:lnSpc>
              <a:spcBef>
                <a:spcPts val="285"/>
              </a:spcBef>
              <a:spcAft>
                <a:spcPts val="0"/>
              </a:spcAft>
              <a:buClr>
                <a:schemeClr val="dk1"/>
              </a:buClr>
              <a:buSzPts val="1425"/>
              <a:buChar char="•"/>
              <a:defRPr sz="1425"/>
            </a:lvl8pPr>
            <a:lvl9pPr marL="4114800" lvl="8" indent="-319087" algn="l">
              <a:lnSpc>
                <a:spcPct val="100000"/>
              </a:lnSpc>
              <a:spcBef>
                <a:spcPts val="285"/>
              </a:spcBef>
              <a:spcAft>
                <a:spcPts val="0"/>
              </a:spcAft>
              <a:buClr>
                <a:schemeClr val="dk1"/>
              </a:buClr>
              <a:buSzPts val="1425"/>
              <a:buChar char="•"/>
              <a:defRPr sz="1425"/>
            </a:lvl9pPr>
          </a:lstStyle>
          <a:p>
            <a:endParaRPr/>
          </a:p>
        </p:txBody>
      </p:sp>
      <p:sp>
        <p:nvSpPr>
          <p:cNvPr id="255" name="Google Shape;255;p3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6" name="Google Shape;256;p3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7" name="Google Shape;257;p3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8"/>
        <p:cNvGrpSpPr/>
        <p:nvPr/>
      </p:nvGrpSpPr>
      <p:grpSpPr>
        <a:xfrm>
          <a:off x="0" y="0"/>
          <a:ext cx="0" cy="0"/>
          <a:chOff x="0" y="0"/>
          <a:chExt cx="0" cy="0"/>
        </a:xfrm>
      </p:grpSpPr>
      <p:pic>
        <p:nvPicPr>
          <p:cNvPr id="259" name="Google Shape;259;p33"/>
          <p:cNvPicPr preferRelativeResize="0"/>
          <p:nvPr/>
        </p:nvPicPr>
        <p:blipFill rotWithShape="1">
          <a:blip r:embed="rId2">
            <a:alphaModFix/>
          </a:blip>
          <a:srcRect r="11065"/>
          <a:stretch/>
        </p:blipFill>
        <p:spPr>
          <a:xfrm>
            <a:off x="-1" y="0"/>
            <a:ext cx="9144001" cy="5143500"/>
          </a:xfrm>
          <a:prstGeom prst="rect">
            <a:avLst/>
          </a:prstGeom>
          <a:noFill/>
          <a:ln>
            <a:noFill/>
          </a:ln>
        </p:spPr>
      </p:pic>
      <p:sp>
        <p:nvSpPr>
          <p:cNvPr id="260" name="Google Shape;260;p33"/>
          <p:cNvSpPr/>
          <p:nvPr/>
        </p:nvSpPr>
        <p:spPr>
          <a:xfrm>
            <a:off x="-1" y="-5477"/>
            <a:ext cx="9144000" cy="5143500"/>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1" name="Google Shape;261;p33"/>
          <p:cNvSpPr txBox="1">
            <a:spLocks noGrp="1"/>
          </p:cNvSpPr>
          <p:nvPr>
            <p:ph type="ctrTitle"/>
          </p:nvPr>
        </p:nvSpPr>
        <p:spPr>
          <a:xfrm>
            <a:off x="602301" y="1084594"/>
            <a:ext cx="7939400" cy="1481679"/>
          </a:xfrm>
          <a:prstGeom prst="rect">
            <a:avLst/>
          </a:prstGeom>
          <a:noFill/>
          <a:ln>
            <a:noFill/>
          </a:ln>
        </p:spPr>
        <p:txBody>
          <a:bodyPr spcFirstLastPara="1" wrap="square" lIns="0" tIns="0" rIns="0" bIns="45700" anchor="b"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33"/>
          <p:cNvSpPr txBox="1">
            <a:spLocks noGrp="1"/>
          </p:cNvSpPr>
          <p:nvPr>
            <p:ph type="subTitle" idx="1"/>
          </p:nvPr>
        </p:nvSpPr>
        <p:spPr>
          <a:xfrm>
            <a:off x="608100" y="2794875"/>
            <a:ext cx="7927800" cy="7620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263" name="Google Shape;263;p33"/>
          <p:cNvCxnSpPr/>
          <p:nvPr/>
        </p:nvCxnSpPr>
        <p:spPr>
          <a:xfrm>
            <a:off x="1507574" y="2685824"/>
            <a:ext cx="6128853" cy="0"/>
          </a:xfrm>
          <a:prstGeom prst="straightConnector1">
            <a:avLst/>
          </a:prstGeom>
          <a:noFill/>
          <a:ln w="9525" cap="flat" cmpd="sng">
            <a:solidFill>
              <a:srgbClr val="FFFFFF">
                <a:alpha val="24313"/>
              </a:srgbClr>
            </a:solidFill>
            <a:prstDash val="solid"/>
            <a:round/>
            <a:headEnd type="none" w="sm" len="sm"/>
            <a:tailEnd type="none" w="sm" len="sm"/>
          </a:ln>
        </p:spPr>
      </p:cxnSp>
      <p:sp>
        <p:nvSpPr>
          <p:cNvPr id="264" name="Google Shape;264;p33" title="whiteback"/>
          <p:cNvSpPr/>
          <p:nvPr/>
        </p:nvSpPr>
        <p:spPr>
          <a:xfrm>
            <a:off x="157143" y="3958756"/>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33" title="whiteback"/>
          <p:cNvSpPr/>
          <p:nvPr/>
        </p:nvSpPr>
        <p:spPr>
          <a:xfrm>
            <a:off x="287049" y="4084692"/>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33"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7" name="Google Shape;267;p33" title="whiteback"/>
          <p:cNvSpPr/>
          <p:nvPr/>
        </p:nvSpPr>
        <p:spPr>
          <a:xfrm>
            <a:off x="5892922"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33" title="whiteback"/>
          <p:cNvSpPr/>
          <p:nvPr/>
        </p:nvSpPr>
        <p:spPr>
          <a:xfrm>
            <a:off x="6022828"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9" name="Google Shape;269;p33"/>
          <p:cNvPicPr preferRelativeResize="0"/>
          <p:nvPr/>
        </p:nvPicPr>
        <p:blipFill rotWithShape="1">
          <a:blip r:embed="rId4">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0"/>
        <p:cNvGrpSpPr/>
        <p:nvPr/>
      </p:nvGrpSpPr>
      <p:grpSpPr>
        <a:xfrm>
          <a:off x="0" y="0"/>
          <a:ext cx="0" cy="0"/>
          <a:chOff x="0" y="0"/>
          <a:chExt cx="0" cy="0"/>
        </a:xfrm>
      </p:grpSpPr>
      <p:sp>
        <p:nvSpPr>
          <p:cNvPr id="271" name="Google Shape;271;p3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72" name="Google Shape;272;p34"/>
          <p:cNvSpPr txBox="1">
            <a:spLocks noGrp="1"/>
          </p:cNvSpPr>
          <p:nvPr>
            <p:ph type="title"/>
          </p:nvPr>
        </p:nvSpPr>
        <p:spPr>
          <a:xfrm>
            <a:off x="1133554" y="233363"/>
            <a:ext cx="7781846"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34"/>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ntent Boxes">
  <p:cSld name="2 Content Boxes">
    <p:spTree>
      <p:nvGrpSpPr>
        <p:cNvPr id="1" name="Shape 274"/>
        <p:cNvGrpSpPr/>
        <p:nvPr/>
      </p:nvGrpSpPr>
      <p:grpSpPr>
        <a:xfrm>
          <a:off x="0" y="0"/>
          <a:ext cx="0" cy="0"/>
          <a:chOff x="0" y="0"/>
          <a:chExt cx="0" cy="0"/>
        </a:xfrm>
      </p:grpSpPr>
      <p:sp>
        <p:nvSpPr>
          <p:cNvPr id="275" name="Google Shape;275;p35"/>
          <p:cNvSpPr txBox="1">
            <a:spLocks noGrp="1"/>
          </p:cNvSpPr>
          <p:nvPr>
            <p:ph type="body" idx="1"/>
          </p:nvPr>
        </p:nvSpPr>
        <p:spPr>
          <a:xfrm>
            <a:off x="22860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6" name="Google Shape;276;p3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77" name="Google Shape;277;p35"/>
          <p:cNvSpPr txBox="1">
            <a:spLocks noGrp="1"/>
          </p:cNvSpPr>
          <p:nvPr>
            <p:ph type="body" idx="2"/>
          </p:nvPr>
        </p:nvSpPr>
        <p:spPr>
          <a:xfrm>
            <a:off x="470535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8" name="Google Shape;278;p3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 Content Box">
  <p:cSld name="1 Content Box">
    <p:spTree>
      <p:nvGrpSpPr>
        <p:cNvPr id="1" name="Shape 279"/>
        <p:cNvGrpSpPr/>
        <p:nvPr/>
      </p:nvGrpSpPr>
      <p:grpSpPr>
        <a:xfrm>
          <a:off x="0" y="0"/>
          <a:ext cx="0" cy="0"/>
          <a:chOff x="0" y="0"/>
          <a:chExt cx="0" cy="0"/>
        </a:xfrm>
      </p:grpSpPr>
      <p:sp>
        <p:nvSpPr>
          <p:cNvPr id="280" name="Google Shape;280;p36"/>
          <p:cNvSpPr txBox="1">
            <a:spLocks noGrp="1"/>
          </p:cNvSpPr>
          <p:nvPr>
            <p:ph type="body" idx="1"/>
          </p:nvPr>
        </p:nvSpPr>
        <p:spPr>
          <a:xfrm>
            <a:off x="228600" y="1200149"/>
            <a:ext cx="8686800" cy="344112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1" name="Google Shape;281;p3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36"/>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83" name="Google Shape;283;p36"/>
          <p:cNvSpPr txBox="1">
            <a:spLocks noGrp="1"/>
          </p:cNvSpPr>
          <p:nvPr>
            <p:ph type="body" idx="2"/>
          </p:nvPr>
        </p:nvSpPr>
        <p:spPr>
          <a:xfrm>
            <a:off x="7063740" y="45342"/>
            <a:ext cx="2080260" cy="315277"/>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200"/>
              </a:spcBef>
              <a:spcAft>
                <a:spcPts val="0"/>
              </a:spcAft>
              <a:buSzPts val="1200"/>
              <a:buFont typeface="Arial"/>
              <a:buNone/>
              <a:defRPr sz="1200" b="1">
                <a:solidFill>
                  <a:schemeClr val="lt1"/>
                </a:solidFill>
              </a:defRPr>
            </a:lvl1pPr>
            <a:lvl2pPr marL="914400" lvl="1" indent="-342900" algn="l">
              <a:lnSpc>
                <a:spcPct val="100000"/>
              </a:lnSpc>
              <a:spcBef>
                <a:spcPts val="600"/>
              </a:spcBef>
              <a:spcAft>
                <a:spcPts val="0"/>
              </a:spcAft>
              <a:buSzPts val="1800"/>
              <a:buChar char="▪"/>
              <a:defRPr>
                <a:solidFill>
                  <a:schemeClr val="lt1"/>
                </a:solidFill>
              </a:defRPr>
            </a:lvl2pPr>
            <a:lvl3pPr marL="1371600" lvl="2" indent="-330200" algn="l">
              <a:lnSpc>
                <a:spcPct val="100000"/>
              </a:lnSpc>
              <a:spcBef>
                <a:spcPts val="600"/>
              </a:spcBef>
              <a:spcAft>
                <a:spcPts val="0"/>
              </a:spcAft>
              <a:buSzPts val="1600"/>
              <a:buChar char="-"/>
              <a:defRPr>
                <a:solidFill>
                  <a:schemeClr val="lt1"/>
                </a:solidFill>
              </a:defRPr>
            </a:lvl3pPr>
            <a:lvl4pPr marL="1828800" lvl="3" indent="-317500" algn="l">
              <a:lnSpc>
                <a:spcPct val="100000"/>
              </a:lnSpc>
              <a:spcBef>
                <a:spcPts val="600"/>
              </a:spcBef>
              <a:spcAft>
                <a:spcPts val="0"/>
              </a:spcAft>
              <a:buSzPts val="14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Box Left">
  <p:cSld name="Content Box Left">
    <p:spTree>
      <p:nvGrpSpPr>
        <p:cNvPr id="1" name="Shape 284"/>
        <p:cNvGrpSpPr/>
        <p:nvPr/>
      </p:nvGrpSpPr>
      <p:grpSpPr>
        <a:xfrm>
          <a:off x="0" y="0"/>
          <a:ext cx="0" cy="0"/>
          <a:chOff x="0" y="0"/>
          <a:chExt cx="0" cy="0"/>
        </a:xfrm>
      </p:grpSpPr>
      <p:sp>
        <p:nvSpPr>
          <p:cNvPr id="285" name="Google Shape;285;p37"/>
          <p:cNvSpPr txBox="1">
            <a:spLocks noGrp="1"/>
          </p:cNvSpPr>
          <p:nvPr>
            <p:ph type="body" idx="1"/>
          </p:nvPr>
        </p:nvSpPr>
        <p:spPr>
          <a:xfrm>
            <a:off x="228600" y="1200149"/>
            <a:ext cx="4210050" cy="338570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6" name="Google Shape;286;p3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87" name="Google Shape;287;p3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Box Right">
  <p:cSld name="Content Box Right">
    <p:spTree>
      <p:nvGrpSpPr>
        <p:cNvPr id="1" name="Shape 288"/>
        <p:cNvGrpSpPr/>
        <p:nvPr/>
      </p:nvGrpSpPr>
      <p:grpSpPr>
        <a:xfrm>
          <a:off x="0" y="0"/>
          <a:ext cx="0" cy="0"/>
          <a:chOff x="0" y="0"/>
          <a:chExt cx="0" cy="0"/>
        </a:xfrm>
      </p:grpSpPr>
      <p:sp>
        <p:nvSpPr>
          <p:cNvPr id="289" name="Google Shape;289;p3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90" name="Google Shape;290;p38"/>
          <p:cNvSpPr txBox="1">
            <a:spLocks noGrp="1"/>
          </p:cNvSpPr>
          <p:nvPr>
            <p:ph type="body" idx="1"/>
          </p:nvPr>
        </p:nvSpPr>
        <p:spPr>
          <a:xfrm>
            <a:off x="4705350" y="1200149"/>
            <a:ext cx="4210050"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1" name="Google Shape;291;p3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Right Image">
  <p:cSld name="Content with Right Image">
    <p:spTree>
      <p:nvGrpSpPr>
        <p:cNvPr id="1" name="Shape 292"/>
        <p:cNvGrpSpPr/>
        <p:nvPr/>
      </p:nvGrpSpPr>
      <p:grpSpPr>
        <a:xfrm>
          <a:off x="0" y="0"/>
          <a:ext cx="0" cy="0"/>
          <a:chOff x="0" y="0"/>
          <a:chExt cx="0" cy="0"/>
        </a:xfrm>
      </p:grpSpPr>
      <p:sp>
        <p:nvSpPr>
          <p:cNvPr id="293" name="Google Shape;293;p39"/>
          <p:cNvSpPr/>
          <p:nvPr/>
        </p:nvSpPr>
        <p:spPr>
          <a:xfrm>
            <a:off x="5187778" y="0"/>
            <a:ext cx="3956222"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4" name="Google Shape;294;p39"/>
          <p:cNvSpPr txBox="1">
            <a:spLocks noGrp="1"/>
          </p:cNvSpPr>
          <p:nvPr>
            <p:ph type="body" idx="1"/>
          </p:nvPr>
        </p:nvSpPr>
        <p:spPr>
          <a:xfrm>
            <a:off x="228600" y="1200149"/>
            <a:ext cx="495917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5" name="Google Shape;295;p3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96" name="Google Shape;296;p39"/>
          <p:cNvSpPr>
            <a:spLocks noGrp="1"/>
          </p:cNvSpPr>
          <p:nvPr>
            <p:ph type="pic" idx="2"/>
          </p:nvPr>
        </p:nvSpPr>
        <p:spPr>
          <a:xfrm>
            <a:off x="5419724" y="-1"/>
            <a:ext cx="3724275" cy="4587875"/>
          </a:xfrm>
          <a:prstGeom prst="rect">
            <a:avLst/>
          </a:prstGeom>
          <a:noFill/>
          <a:ln>
            <a:noFill/>
          </a:ln>
        </p:spPr>
      </p:sp>
      <p:sp>
        <p:nvSpPr>
          <p:cNvPr id="297" name="Google Shape;297;p39"/>
          <p:cNvSpPr txBox="1">
            <a:spLocks noGrp="1"/>
          </p:cNvSpPr>
          <p:nvPr>
            <p:ph type="title"/>
          </p:nvPr>
        </p:nvSpPr>
        <p:spPr>
          <a:xfrm>
            <a:off x="228601" y="233363"/>
            <a:ext cx="4959178"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Left Image">
  <p:cSld name="Content with Left Image">
    <p:spTree>
      <p:nvGrpSpPr>
        <p:cNvPr id="1" name="Shape 298"/>
        <p:cNvGrpSpPr/>
        <p:nvPr/>
      </p:nvGrpSpPr>
      <p:grpSpPr>
        <a:xfrm>
          <a:off x="0" y="0"/>
          <a:ext cx="0" cy="0"/>
          <a:chOff x="0" y="0"/>
          <a:chExt cx="0" cy="0"/>
        </a:xfrm>
      </p:grpSpPr>
      <p:sp>
        <p:nvSpPr>
          <p:cNvPr id="299" name="Google Shape;299;p40"/>
          <p:cNvSpPr/>
          <p:nvPr/>
        </p:nvSpPr>
        <p:spPr>
          <a:xfrm>
            <a:off x="0" y="0"/>
            <a:ext cx="393974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0" name="Google Shape;300;p40"/>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40"/>
          <p:cNvSpPr txBox="1">
            <a:spLocks noGrp="1"/>
          </p:cNvSpPr>
          <p:nvPr>
            <p:ph type="title"/>
          </p:nvPr>
        </p:nvSpPr>
        <p:spPr>
          <a:xfrm>
            <a:off x="3939746" y="227012"/>
            <a:ext cx="4975654"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40"/>
          <p:cNvSpPr txBox="1">
            <a:spLocks noGrp="1"/>
          </p:cNvSpPr>
          <p:nvPr>
            <p:ph type="body" idx="1"/>
          </p:nvPr>
        </p:nvSpPr>
        <p:spPr>
          <a:xfrm>
            <a:off x="3939746" y="1200150"/>
            <a:ext cx="4975654"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3" name="Google Shape;303;p4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04" name="Google Shape;304;p40"/>
          <p:cNvSpPr>
            <a:spLocks noGrp="1"/>
          </p:cNvSpPr>
          <p:nvPr>
            <p:ph type="pic" idx="2"/>
          </p:nvPr>
        </p:nvSpPr>
        <p:spPr>
          <a:xfrm>
            <a:off x="0" y="-1"/>
            <a:ext cx="3724275" cy="4587875"/>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Right Image with Title">
  <p:cSld name="Right Image with Title">
    <p:spTree>
      <p:nvGrpSpPr>
        <p:cNvPr id="1" name="Shape 305"/>
        <p:cNvGrpSpPr/>
        <p:nvPr/>
      </p:nvGrpSpPr>
      <p:grpSpPr>
        <a:xfrm>
          <a:off x="0" y="0"/>
          <a:ext cx="0" cy="0"/>
          <a:chOff x="0" y="0"/>
          <a:chExt cx="0" cy="0"/>
        </a:xfrm>
      </p:grpSpPr>
      <p:sp>
        <p:nvSpPr>
          <p:cNvPr id="306" name="Google Shape;306;p41"/>
          <p:cNvSpPr/>
          <p:nvPr/>
        </p:nvSpPr>
        <p:spPr>
          <a:xfrm>
            <a:off x="4361935" y="0"/>
            <a:ext cx="4782065"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7" name="Google Shape;307;p41"/>
          <p:cNvSpPr txBox="1">
            <a:spLocks noGrp="1"/>
          </p:cNvSpPr>
          <p:nvPr>
            <p:ph type="title"/>
          </p:nvPr>
        </p:nvSpPr>
        <p:spPr>
          <a:xfrm>
            <a:off x="228601" y="227012"/>
            <a:ext cx="4118020" cy="73846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41"/>
          <p:cNvSpPr>
            <a:spLocks noGrp="1"/>
          </p:cNvSpPr>
          <p:nvPr>
            <p:ph type="pic" idx="2"/>
          </p:nvPr>
        </p:nvSpPr>
        <p:spPr>
          <a:xfrm>
            <a:off x="4572000" y="-1"/>
            <a:ext cx="4572000" cy="4587875"/>
          </a:xfrm>
          <a:prstGeom prst="rect">
            <a:avLst/>
          </a:prstGeom>
          <a:noFill/>
          <a:ln>
            <a:noFill/>
          </a:ln>
        </p:spPr>
      </p:sp>
      <p:sp>
        <p:nvSpPr>
          <p:cNvPr id="309" name="Google Shape;309;p4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
        <p:nvSpPr>
          <p:cNvPr id="53" name="Google Shape;53;p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54" name="Google Shape;54;p5"/>
          <p:cNvSpPr txBox="1">
            <a:spLocks noGrp="1"/>
          </p:cNvSpPr>
          <p:nvPr>
            <p:ph type="title"/>
          </p:nvPr>
        </p:nvSpPr>
        <p:spPr>
          <a:xfrm>
            <a:off x="1133554" y="233363"/>
            <a:ext cx="7781846"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Right Image with Title">
  <p:cSld name="1_Right Image with Title">
    <p:spTree>
      <p:nvGrpSpPr>
        <p:cNvPr id="1" name="Shape 310"/>
        <p:cNvGrpSpPr/>
        <p:nvPr/>
      </p:nvGrpSpPr>
      <p:grpSpPr>
        <a:xfrm>
          <a:off x="0" y="0"/>
          <a:ext cx="0" cy="0"/>
          <a:chOff x="0" y="0"/>
          <a:chExt cx="0" cy="0"/>
        </a:xfrm>
      </p:grpSpPr>
      <p:sp>
        <p:nvSpPr>
          <p:cNvPr id="311" name="Google Shape;311;p42"/>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2" name="Google Shape;312;p42"/>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3" name="Google Shape;313;p42"/>
          <p:cNvSpPr>
            <a:spLocks noGrp="1"/>
          </p:cNvSpPr>
          <p:nvPr>
            <p:ph type="pic" idx="2"/>
          </p:nvPr>
        </p:nvSpPr>
        <p:spPr>
          <a:xfrm>
            <a:off x="0" y="0"/>
            <a:ext cx="4572000" cy="4587875"/>
          </a:xfrm>
          <a:prstGeom prst="rect">
            <a:avLst/>
          </a:prstGeom>
          <a:noFill/>
          <a:ln>
            <a:noFill/>
          </a:ln>
        </p:spPr>
      </p:sp>
      <p:sp>
        <p:nvSpPr>
          <p:cNvPr id="314" name="Google Shape;314;p4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Bottom Image">
  <p:cSld name="Content with Bottom Image">
    <p:spTree>
      <p:nvGrpSpPr>
        <p:cNvPr id="1" name="Shape 315"/>
        <p:cNvGrpSpPr/>
        <p:nvPr/>
      </p:nvGrpSpPr>
      <p:grpSpPr>
        <a:xfrm>
          <a:off x="0" y="0"/>
          <a:ext cx="0" cy="0"/>
          <a:chOff x="0" y="0"/>
          <a:chExt cx="0" cy="0"/>
        </a:xfrm>
      </p:grpSpPr>
      <p:sp>
        <p:nvSpPr>
          <p:cNvPr id="316" name="Google Shape;316;p43"/>
          <p:cNvSpPr txBox="1">
            <a:spLocks noGrp="1"/>
          </p:cNvSpPr>
          <p:nvPr>
            <p:ph type="body" idx="1"/>
          </p:nvPr>
        </p:nvSpPr>
        <p:spPr>
          <a:xfrm>
            <a:off x="228600" y="1200151"/>
            <a:ext cx="8686800" cy="146685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7" name="Google Shape;317;p4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18" name="Google Shape;318;p43"/>
          <p:cNvSpPr>
            <a:spLocks noGrp="1"/>
          </p:cNvSpPr>
          <p:nvPr>
            <p:ph type="pic" idx="2"/>
          </p:nvPr>
        </p:nvSpPr>
        <p:spPr>
          <a:xfrm>
            <a:off x="0" y="2857499"/>
            <a:ext cx="9144000" cy="1730375"/>
          </a:xfrm>
          <a:prstGeom prst="rect">
            <a:avLst/>
          </a:prstGeom>
          <a:noFill/>
          <a:ln>
            <a:noFill/>
          </a:ln>
        </p:spPr>
      </p:sp>
      <p:sp>
        <p:nvSpPr>
          <p:cNvPr id="319" name="Google Shape;319;p4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_5 Image Row">
  <p:cSld name="2_5 Image Row">
    <p:spTree>
      <p:nvGrpSpPr>
        <p:cNvPr id="1" name="Shape 320"/>
        <p:cNvGrpSpPr/>
        <p:nvPr/>
      </p:nvGrpSpPr>
      <p:grpSpPr>
        <a:xfrm>
          <a:off x="0" y="0"/>
          <a:ext cx="0" cy="0"/>
          <a:chOff x="0" y="0"/>
          <a:chExt cx="0" cy="0"/>
        </a:xfrm>
      </p:grpSpPr>
      <p:sp>
        <p:nvSpPr>
          <p:cNvPr id="321" name="Google Shape;321;p44"/>
          <p:cNvSpPr>
            <a:spLocks noGrp="1"/>
          </p:cNvSpPr>
          <p:nvPr>
            <p:ph type="pic" idx="2"/>
          </p:nvPr>
        </p:nvSpPr>
        <p:spPr>
          <a:xfrm>
            <a:off x="4700014" y="1200150"/>
            <a:ext cx="1979677" cy="841987"/>
          </a:xfrm>
          <a:prstGeom prst="rect">
            <a:avLst/>
          </a:prstGeom>
          <a:noFill/>
          <a:ln>
            <a:noFill/>
          </a:ln>
        </p:spPr>
      </p:sp>
      <p:sp>
        <p:nvSpPr>
          <p:cNvPr id="322" name="Google Shape;322;p44"/>
          <p:cNvSpPr>
            <a:spLocks noGrp="1"/>
          </p:cNvSpPr>
          <p:nvPr>
            <p:ph type="pic" idx="3"/>
          </p:nvPr>
        </p:nvSpPr>
        <p:spPr>
          <a:xfrm>
            <a:off x="4700014" y="2295732"/>
            <a:ext cx="1979677" cy="841987"/>
          </a:xfrm>
          <a:prstGeom prst="rect">
            <a:avLst/>
          </a:prstGeom>
          <a:noFill/>
          <a:ln>
            <a:noFill/>
          </a:ln>
        </p:spPr>
      </p:sp>
      <p:sp>
        <p:nvSpPr>
          <p:cNvPr id="323" name="Google Shape;323;p44"/>
          <p:cNvSpPr>
            <a:spLocks noGrp="1"/>
          </p:cNvSpPr>
          <p:nvPr>
            <p:ph type="pic" idx="4"/>
          </p:nvPr>
        </p:nvSpPr>
        <p:spPr>
          <a:xfrm>
            <a:off x="4700014" y="3506237"/>
            <a:ext cx="1979677" cy="841987"/>
          </a:xfrm>
          <a:prstGeom prst="rect">
            <a:avLst/>
          </a:prstGeom>
          <a:noFill/>
          <a:ln>
            <a:noFill/>
          </a:ln>
        </p:spPr>
      </p:sp>
      <p:sp>
        <p:nvSpPr>
          <p:cNvPr id="324" name="Google Shape;324;p4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25" name="Google Shape;325;p44"/>
          <p:cNvSpPr>
            <a:spLocks noGrp="1"/>
          </p:cNvSpPr>
          <p:nvPr>
            <p:ph type="pic" idx="5"/>
          </p:nvPr>
        </p:nvSpPr>
        <p:spPr>
          <a:xfrm>
            <a:off x="228598" y="1200150"/>
            <a:ext cx="1979677" cy="841987"/>
          </a:xfrm>
          <a:prstGeom prst="rect">
            <a:avLst/>
          </a:prstGeom>
          <a:noFill/>
          <a:ln>
            <a:noFill/>
          </a:ln>
        </p:spPr>
      </p:sp>
      <p:sp>
        <p:nvSpPr>
          <p:cNvPr id="326" name="Google Shape;326;p44"/>
          <p:cNvSpPr>
            <a:spLocks noGrp="1"/>
          </p:cNvSpPr>
          <p:nvPr>
            <p:ph type="pic" idx="6"/>
          </p:nvPr>
        </p:nvSpPr>
        <p:spPr>
          <a:xfrm>
            <a:off x="228598" y="2295732"/>
            <a:ext cx="1979677" cy="841987"/>
          </a:xfrm>
          <a:prstGeom prst="rect">
            <a:avLst/>
          </a:prstGeom>
          <a:noFill/>
          <a:ln>
            <a:noFill/>
          </a:ln>
        </p:spPr>
      </p:sp>
      <p:sp>
        <p:nvSpPr>
          <p:cNvPr id="327" name="Google Shape;327;p44"/>
          <p:cNvSpPr>
            <a:spLocks noGrp="1"/>
          </p:cNvSpPr>
          <p:nvPr>
            <p:ph type="pic" idx="7"/>
          </p:nvPr>
        </p:nvSpPr>
        <p:spPr>
          <a:xfrm>
            <a:off x="228598" y="3509351"/>
            <a:ext cx="1979677" cy="841987"/>
          </a:xfrm>
          <a:prstGeom prst="rect">
            <a:avLst/>
          </a:prstGeom>
          <a:noFill/>
          <a:ln>
            <a:noFill/>
          </a:ln>
        </p:spPr>
      </p:sp>
      <p:sp>
        <p:nvSpPr>
          <p:cNvPr id="328" name="Google Shape;328;p44"/>
          <p:cNvSpPr>
            <a:spLocks noGrp="1"/>
          </p:cNvSpPr>
          <p:nvPr>
            <p:ph type="pic" idx="8"/>
          </p:nvPr>
        </p:nvSpPr>
        <p:spPr>
          <a:xfrm>
            <a:off x="2464306" y="1200150"/>
            <a:ext cx="1979677" cy="841987"/>
          </a:xfrm>
          <a:prstGeom prst="rect">
            <a:avLst/>
          </a:prstGeom>
          <a:noFill/>
          <a:ln>
            <a:noFill/>
          </a:ln>
        </p:spPr>
      </p:sp>
      <p:sp>
        <p:nvSpPr>
          <p:cNvPr id="329" name="Google Shape;329;p44"/>
          <p:cNvSpPr>
            <a:spLocks noGrp="1"/>
          </p:cNvSpPr>
          <p:nvPr>
            <p:ph type="pic" idx="9"/>
          </p:nvPr>
        </p:nvSpPr>
        <p:spPr>
          <a:xfrm>
            <a:off x="2464306" y="2295732"/>
            <a:ext cx="1979677" cy="841987"/>
          </a:xfrm>
          <a:prstGeom prst="rect">
            <a:avLst/>
          </a:prstGeom>
          <a:noFill/>
          <a:ln>
            <a:noFill/>
          </a:ln>
        </p:spPr>
      </p:sp>
      <p:sp>
        <p:nvSpPr>
          <p:cNvPr id="330" name="Google Shape;330;p44"/>
          <p:cNvSpPr>
            <a:spLocks noGrp="1"/>
          </p:cNvSpPr>
          <p:nvPr>
            <p:ph type="pic" idx="13"/>
          </p:nvPr>
        </p:nvSpPr>
        <p:spPr>
          <a:xfrm>
            <a:off x="2464306" y="3506237"/>
            <a:ext cx="1979677" cy="841987"/>
          </a:xfrm>
          <a:prstGeom prst="rect">
            <a:avLst/>
          </a:prstGeom>
          <a:noFill/>
          <a:ln>
            <a:noFill/>
          </a:ln>
        </p:spPr>
      </p:sp>
      <p:sp>
        <p:nvSpPr>
          <p:cNvPr id="331" name="Google Shape;331;p44"/>
          <p:cNvSpPr>
            <a:spLocks noGrp="1"/>
          </p:cNvSpPr>
          <p:nvPr>
            <p:ph type="pic" idx="14"/>
          </p:nvPr>
        </p:nvSpPr>
        <p:spPr>
          <a:xfrm>
            <a:off x="6935723" y="1200150"/>
            <a:ext cx="1979677" cy="841987"/>
          </a:xfrm>
          <a:prstGeom prst="rect">
            <a:avLst/>
          </a:prstGeom>
          <a:noFill/>
          <a:ln>
            <a:noFill/>
          </a:ln>
        </p:spPr>
      </p:sp>
      <p:sp>
        <p:nvSpPr>
          <p:cNvPr id="332" name="Google Shape;332;p44"/>
          <p:cNvSpPr>
            <a:spLocks noGrp="1"/>
          </p:cNvSpPr>
          <p:nvPr>
            <p:ph type="pic" idx="15"/>
          </p:nvPr>
        </p:nvSpPr>
        <p:spPr>
          <a:xfrm>
            <a:off x="6935723" y="2295732"/>
            <a:ext cx="1979677" cy="841987"/>
          </a:xfrm>
          <a:prstGeom prst="rect">
            <a:avLst/>
          </a:prstGeom>
          <a:noFill/>
          <a:ln>
            <a:noFill/>
          </a:ln>
        </p:spPr>
      </p:sp>
      <p:sp>
        <p:nvSpPr>
          <p:cNvPr id="333" name="Google Shape;333;p44"/>
          <p:cNvSpPr>
            <a:spLocks noGrp="1"/>
          </p:cNvSpPr>
          <p:nvPr>
            <p:ph type="pic" idx="16"/>
          </p:nvPr>
        </p:nvSpPr>
        <p:spPr>
          <a:xfrm>
            <a:off x="6935723" y="3506237"/>
            <a:ext cx="1979677" cy="841987"/>
          </a:xfrm>
          <a:prstGeom prst="rect">
            <a:avLst/>
          </a:prstGeom>
          <a:noFill/>
          <a:ln>
            <a:noFill/>
          </a:ln>
        </p:spPr>
      </p:sp>
      <p:sp>
        <p:nvSpPr>
          <p:cNvPr id="334" name="Google Shape;334;p4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335"/>
        <p:cNvGrpSpPr/>
        <p:nvPr/>
      </p:nvGrpSpPr>
      <p:grpSpPr>
        <a:xfrm>
          <a:off x="0" y="0"/>
          <a:ext cx="0" cy="0"/>
          <a:chOff x="0" y="0"/>
          <a:chExt cx="0" cy="0"/>
        </a:xfrm>
      </p:grpSpPr>
      <p:sp>
        <p:nvSpPr>
          <p:cNvPr id="336" name="Google Shape;336;p45"/>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7" name="Google Shape;337;p45"/>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4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39" name="Google Shape;339;p45"/>
          <p:cNvSpPr>
            <a:spLocks noGrp="1"/>
          </p:cNvSpPr>
          <p:nvPr>
            <p:ph type="pic" idx="2"/>
          </p:nvPr>
        </p:nvSpPr>
        <p:spPr>
          <a:xfrm>
            <a:off x="0" y="-1"/>
            <a:ext cx="9144000" cy="4587875"/>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Image with Title ">
  <p:cSld name="1_Image with Title ">
    <p:spTree>
      <p:nvGrpSpPr>
        <p:cNvPr id="1" name="Shape 340"/>
        <p:cNvGrpSpPr/>
        <p:nvPr/>
      </p:nvGrpSpPr>
      <p:grpSpPr>
        <a:xfrm>
          <a:off x="0" y="0"/>
          <a:ext cx="0" cy="0"/>
          <a:chOff x="0" y="0"/>
          <a:chExt cx="0" cy="0"/>
        </a:xfrm>
      </p:grpSpPr>
      <p:sp>
        <p:nvSpPr>
          <p:cNvPr id="341" name="Google Shape;341;p46"/>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46"/>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4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44" name="Google Shape;344;p46"/>
          <p:cNvSpPr>
            <a:spLocks noGrp="1"/>
          </p:cNvSpPr>
          <p:nvPr>
            <p:ph type="pic" idx="2"/>
          </p:nvPr>
        </p:nvSpPr>
        <p:spPr>
          <a:xfrm>
            <a:off x="0" y="2293937"/>
            <a:ext cx="4572000" cy="2293938"/>
          </a:xfrm>
          <a:prstGeom prst="rect">
            <a:avLst/>
          </a:prstGeom>
          <a:noFill/>
          <a:ln>
            <a:noFill/>
          </a:ln>
        </p:spPr>
      </p:sp>
      <p:sp>
        <p:nvSpPr>
          <p:cNvPr id="345" name="Google Shape;345;p46"/>
          <p:cNvSpPr>
            <a:spLocks noGrp="1"/>
          </p:cNvSpPr>
          <p:nvPr>
            <p:ph type="pic" idx="3"/>
          </p:nvPr>
        </p:nvSpPr>
        <p:spPr>
          <a:xfrm>
            <a:off x="4572000" y="-1"/>
            <a:ext cx="4572000" cy="2293937"/>
          </a:xfrm>
          <a:prstGeom prst="rect">
            <a:avLst/>
          </a:prstGeom>
          <a:noFill/>
          <a:ln>
            <a:noFill/>
          </a:ln>
        </p:spPr>
      </p:sp>
      <p:sp>
        <p:nvSpPr>
          <p:cNvPr id="346" name="Google Shape;346;p46"/>
          <p:cNvSpPr>
            <a:spLocks noGrp="1"/>
          </p:cNvSpPr>
          <p:nvPr>
            <p:ph type="pic" idx="4"/>
          </p:nvPr>
        </p:nvSpPr>
        <p:spPr>
          <a:xfrm>
            <a:off x="4572000" y="2293937"/>
            <a:ext cx="4572000" cy="2293938"/>
          </a:xfrm>
          <a:prstGeom prst="rect">
            <a:avLst/>
          </a:prstGeom>
          <a:noFill/>
          <a:ln>
            <a:noFill/>
          </a:ln>
        </p:spPr>
      </p:sp>
      <p:sp>
        <p:nvSpPr>
          <p:cNvPr id="347" name="Google Shape;347;p46"/>
          <p:cNvSpPr>
            <a:spLocks noGrp="1"/>
          </p:cNvSpPr>
          <p:nvPr>
            <p:ph type="pic" idx="5"/>
          </p:nvPr>
        </p:nvSpPr>
        <p:spPr>
          <a:xfrm>
            <a:off x="0" y="0"/>
            <a:ext cx="4572000" cy="2293938"/>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Images with Captions ">
  <p:cSld name="3 Images with Captions ">
    <p:spTree>
      <p:nvGrpSpPr>
        <p:cNvPr id="1" name="Shape 348"/>
        <p:cNvGrpSpPr/>
        <p:nvPr/>
      </p:nvGrpSpPr>
      <p:grpSpPr>
        <a:xfrm>
          <a:off x="0" y="0"/>
          <a:ext cx="0" cy="0"/>
          <a:chOff x="0" y="0"/>
          <a:chExt cx="0" cy="0"/>
        </a:xfrm>
      </p:grpSpPr>
      <p:sp>
        <p:nvSpPr>
          <p:cNvPr id="349" name="Google Shape;349;p47"/>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47"/>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1" name="Google Shape;351;p4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52" name="Google Shape;352;p47"/>
          <p:cNvSpPr>
            <a:spLocks noGrp="1"/>
          </p:cNvSpPr>
          <p:nvPr>
            <p:ph type="pic" idx="2"/>
          </p:nvPr>
        </p:nvSpPr>
        <p:spPr>
          <a:xfrm>
            <a:off x="0" y="-1"/>
            <a:ext cx="3048000" cy="4587876"/>
          </a:xfrm>
          <a:prstGeom prst="rect">
            <a:avLst/>
          </a:prstGeom>
          <a:noFill/>
          <a:ln>
            <a:noFill/>
          </a:ln>
        </p:spPr>
      </p:sp>
      <p:sp>
        <p:nvSpPr>
          <p:cNvPr id="353" name="Google Shape;353;p47"/>
          <p:cNvSpPr>
            <a:spLocks noGrp="1"/>
          </p:cNvSpPr>
          <p:nvPr>
            <p:ph type="pic" idx="3"/>
          </p:nvPr>
        </p:nvSpPr>
        <p:spPr>
          <a:xfrm>
            <a:off x="3048000" y="-1"/>
            <a:ext cx="3048000" cy="4587876"/>
          </a:xfrm>
          <a:prstGeom prst="rect">
            <a:avLst/>
          </a:prstGeom>
          <a:noFill/>
          <a:ln>
            <a:noFill/>
          </a:ln>
        </p:spPr>
      </p:sp>
      <p:sp>
        <p:nvSpPr>
          <p:cNvPr id="354" name="Google Shape;354;p47"/>
          <p:cNvSpPr>
            <a:spLocks noGrp="1"/>
          </p:cNvSpPr>
          <p:nvPr>
            <p:ph type="pic" idx="4"/>
          </p:nvPr>
        </p:nvSpPr>
        <p:spPr>
          <a:xfrm>
            <a:off x="6096000" y="-1"/>
            <a:ext cx="3048000" cy="4587876"/>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5"/>
        <p:cNvGrpSpPr/>
        <p:nvPr/>
      </p:nvGrpSpPr>
      <p:grpSpPr>
        <a:xfrm>
          <a:off x="0" y="0"/>
          <a:ext cx="0" cy="0"/>
          <a:chOff x="0" y="0"/>
          <a:chExt cx="0" cy="0"/>
        </a:xfrm>
      </p:grpSpPr>
      <p:sp>
        <p:nvSpPr>
          <p:cNvPr id="356" name="Google Shape;356;p48"/>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p48"/>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48"/>
          <p:cNvGrpSpPr/>
          <p:nvPr/>
        </p:nvGrpSpPr>
        <p:grpSpPr>
          <a:xfrm>
            <a:off x="997768" y="233364"/>
            <a:ext cx="7148464" cy="4302162"/>
            <a:chOff x="773898" y="382213"/>
            <a:chExt cx="7596204" cy="4571625"/>
          </a:xfrm>
        </p:grpSpPr>
        <p:pic>
          <p:nvPicPr>
            <p:cNvPr id="359" name="Google Shape;359;p48"/>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360" name="Google Shape;360;p48"/>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361" name="Google Shape;361;p4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62" name="Google Shape;362;p48"/>
          <p:cNvSpPr>
            <a:spLocks noGrp="1"/>
          </p:cNvSpPr>
          <p:nvPr>
            <p:ph type="pic" idx="2"/>
          </p:nvPr>
        </p:nvSpPr>
        <p:spPr>
          <a:xfrm>
            <a:off x="1877667" y="526801"/>
            <a:ext cx="5388667" cy="3372201"/>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363"/>
        <p:cNvGrpSpPr/>
        <p:nvPr/>
      </p:nvGrpSpPr>
      <p:grpSpPr>
        <a:xfrm>
          <a:off x="0" y="0"/>
          <a:ext cx="0" cy="0"/>
          <a:chOff x="0" y="0"/>
          <a:chExt cx="0" cy="0"/>
        </a:xfrm>
      </p:grpSpPr>
      <p:sp>
        <p:nvSpPr>
          <p:cNvPr id="364" name="Google Shape;364;p49"/>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5" name="Google Shape;365;p49"/>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6" name="Google Shape;366;p49"/>
          <p:cNvGrpSpPr/>
          <p:nvPr/>
        </p:nvGrpSpPr>
        <p:grpSpPr>
          <a:xfrm>
            <a:off x="1663157" y="233363"/>
            <a:ext cx="5817686" cy="4304234"/>
            <a:chOff x="1468253" y="382214"/>
            <a:chExt cx="6198780" cy="4586188"/>
          </a:xfrm>
        </p:grpSpPr>
        <p:pic>
          <p:nvPicPr>
            <p:cNvPr id="367" name="Google Shape;367;p49"/>
            <p:cNvPicPr preferRelativeResize="0"/>
            <p:nvPr/>
          </p:nvPicPr>
          <p:blipFill rotWithShape="1">
            <a:blip r:embed="rId2">
              <a:alphaModFix/>
            </a:blip>
            <a:srcRect/>
            <a:stretch/>
          </p:blipFill>
          <p:spPr>
            <a:xfrm>
              <a:off x="1468253" y="4761776"/>
              <a:ext cx="6198780" cy="206626"/>
            </a:xfrm>
            <a:prstGeom prst="rect">
              <a:avLst/>
            </a:prstGeom>
            <a:noFill/>
            <a:ln>
              <a:noFill/>
            </a:ln>
          </p:spPr>
        </p:pic>
        <p:pic>
          <p:nvPicPr>
            <p:cNvPr id="368" name="Google Shape;368;p49"/>
            <p:cNvPicPr preferRelativeResize="0"/>
            <p:nvPr/>
          </p:nvPicPr>
          <p:blipFill rotWithShape="1">
            <a:blip r:embed="rId3">
              <a:alphaModFix/>
            </a:blip>
            <a:srcRect/>
            <a:stretch/>
          </p:blipFill>
          <p:spPr>
            <a:xfrm rot="-5400000">
              <a:off x="2375351" y="-524870"/>
              <a:ext cx="4384585" cy="6198753"/>
            </a:xfrm>
            <a:prstGeom prst="rect">
              <a:avLst/>
            </a:prstGeom>
            <a:noFill/>
            <a:ln>
              <a:noFill/>
            </a:ln>
          </p:spPr>
        </p:pic>
      </p:grpSp>
      <p:sp>
        <p:nvSpPr>
          <p:cNvPr id="369" name="Google Shape;369;p4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70" name="Google Shape;370;p49"/>
          <p:cNvSpPr>
            <a:spLocks noGrp="1"/>
          </p:cNvSpPr>
          <p:nvPr>
            <p:ph type="pic" idx="2"/>
          </p:nvPr>
        </p:nvSpPr>
        <p:spPr>
          <a:xfrm>
            <a:off x="2206103" y="506132"/>
            <a:ext cx="4748046" cy="3561034"/>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371"/>
        <p:cNvGrpSpPr/>
        <p:nvPr/>
      </p:nvGrpSpPr>
      <p:grpSpPr>
        <a:xfrm>
          <a:off x="0" y="0"/>
          <a:ext cx="0" cy="0"/>
          <a:chOff x="0" y="0"/>
          <a:chExt cx="0" cy="0"/>
        </a:xfrm>
      </p:grpSpPr>
      <p:grpSp>
        <p:nvGrpSpPr>
          <p:cNvPr id="372" name="Google Shape;372;p50"/>
          <p:cNvGrpSpPr/>
          <p:nvPr/>
        </p:nvGrpSpPr>
        <p:grpSpPr>
          <a:xfrm>
            <a:off x="230859" y="1200151"/>
            <a:ext cx="5460846" cy="3263390"/>
            <a:chOff x="773898" y="382213"/>
            <a:chExt cx="7596204" cy="4539476"/>
          </a:xfrm>
        </p:grpSpPr>
        <p:pic>
          <p:nvPicPr>
            <p:cNvPr id="373" name="Google Shape;373;p50"/>
            <p:cNvPicPr preferRelativeResize="0"/>
            <p:nvPr/>
          </p:nvPicPr>
          <p:blipFill rotWithShape="1">
            <a:blip r:embed="rId2">
              <a:alphaModFix/>
            </a:blip>
            <a:srcRect/>
            <a:stretch/>
          </p:blipFill>
          <p:spPr>
            <a:xfrm>
              <a:off x="773898" y="4742821"/>
              <a:ext cx="7596204" cy="178868"/>
            </a:xfrm>
            <a:prstGeom prst="rect">
              <a:avLst/>
            </a:prstGeom>
            <a:noFill/>
            <a:ln>
              <a:noFill/>
            </a:ln>
          </p:spPr>
        </p:pic>
        <p:pic>
          <p:nvPicPr>
            <p:cNvPr id="374" name="Google Shape;374;p50"/>
            <p:cNvPicPr preferRelativeResize="0"/>
            <p:nvPr/>
          </p:nvPicPr>
          <p:blipFill rotWithShape="1">
            <a:blip r:embed="rId3">
              <a:alphaModFix/>
            </a:blip>
            <a:srcRect/>
            <a:stretch/>
          </p:blipFill>
          <p:spPr>
            <a:xfrm>
              <a:off x="773899" y="382213"/>
              <a:ext cx="7596203" cy="4370657"/>
            </a:xfrm>
            <a:prstGeom prst="rect">
              <a:avLst/>
            </a:prstGeom>
            <a:noFill/>
            <a:ln>
              <a:noFill/>
            </a:ln>
          </p:spPr>
        </p:pic>
      </p:grpSp>
      <p:grpSp>
        <p:nvGrpSpPr>
          <p:cNvPr id="375" name="Google Shape;375;p50"/>
          <p:cNvGrpSpPr/>
          <p:nvPr/>
        </p:nvGrpSpPr>
        <p:grpSpPr>
          <a:xfrm>
            <a:off x="5429418" y="1709963"/>
            <a:ext cx="1867939" cy="2753579"/>
            <a:chOff x="571379" y="211137"/>
            <a:chExt cx="2928503" cy="4316987"/>
          </a:xfrm>
        </p:grpSpPr>
        <p:pic>
          <p:nvPicPr>
            <p:cNvPr id="376" name="Google Shape;376;p50"/>
            <p:cNvPicPr preferRelativeResize="0"/>
            <p:nvPr/>
          </p:nvPicPr>
          <p:blipFill rotWithShape="1">
            <a:blip r:embed="rId4">
              <a:alphaModFix/>
            </a:blip>
            <a:srcRect/>
            <a:stretch/>
          </p:blipFill>
          <p:spPr>
            <a:xfrm>
              <a:off x="571379" y="4338460"/>
              <a:ext cx="2928503" cy="189664"/>
            </a:xfrm>
            <a:prstGeom prst="rect">
              <a:avLst/>
            </a:prstGeom>
            <a:noFill/>
            <a:ln>
              <a:noFill/>
            </a:ln>
          </p:spPr>
        </p:pic>
        <p:pic>
          <p:nvPicPr>
            <p:cNvPr id="377" name="Google Shape;377;p50"/>
            <p:cNvPicPr preferRelativeResize="0"/>
            <p:nvPr/>
          </p:nvPicPr>
          <p:blipFill rotWithShape="1">
            <a:blip r:embed="rId5">
              <a:alphaModFix/>
            </a:blip>
            <a:srcRect/>
            <a:stretch/>
          </p:blipFill>
          <p:spPr>
            <a:xfrm>
              <a:off x="571379" y="211137"/>
              <a:ext cx="2928503" cy="4140201"/>
            </a:xfrm>
            <a:prstGeom prst="rect">
              <a:avLst/>
            </a:prstGeom>
            <a:noFill/>
            <a:ln>
              <a:noFill/>
            </a:ln>
          </p:spPr>
        </p:pic>
      </p:grpSp>
      <p:grpSp>
        <p:nvGrpSpPr>
          <p:cNvPr id="378" name="Google Shape;378;p50"/>
          <p:cNvGrpSpPr/>
          <p:nvPr/>
        </p:nvGrpSpPr>
        <p:grpSpPr>
          <a:xfrm>
            <a:off x="7535792" y="2581275"/>
            <a:ext cx="879944" cy="1882267"/>
            <a:chOff x="545623" y="211138"/>
            <a:chExt cx="2056299" cy="4398581"/>
          </a:xfrm>
        </p:grpSpPr>
        <p:pic>
          <p:nvPicPr>
            <p:cNvPr id="379" name="Google Shape;379;p50"/>
            <p:cNvPicPr preferRelativeResize="0"/>
            <p:nvPr/>
          </p:nvPicPr>
          <p:blipFill rotWithShape="1">
            <a:blip r:embed="rId6">
              <a:alphaModFix/>
            </a:blip>
            <a:srcRect/>
            <a:stretch/>
          </p:blipFill>
          <p:spPr>
            <a:xfrm>
              <a:off x="545623" y="4338460"/>
              <a:ext cx="2056299" cy="271259"/>
            </a:xfrm>
            <a:prstGeom prst="rect">
              <a:avLst/>
            </a:prstGeom>
            <a:noFill/>
            <a:ln>
              <a:noFill/>
            </a:ln>
          </p:spPr>
        </p:pic>
        <p:pic>
          <p:nvPicPr>
            <p:cNvPr id="380" name="Google Shape;380;p50"/>
            <p:cNvPicPr preferRelativeResize="0"/>
            <p:nvPr/>
          </p:nvPicPr>
          <p:blipFill rotWithShape="1">
            <a:blip r:embed="rId7">
              <a:alphaModFix/>
            </a:blip>
            <a:srcRect/>
            <a:stretch/>
          </p:blipFill>
          <p:spPr>
            <a:xfrm>
              <a:off x="545623" y="211138"/>
              <a:ext cx="2056299" cy="4140200"/>
            </a:xfrm>
            <a:prstGeom prst="rect">
              <a:avLst/>
            </a:prstGeom>
            <a:noFill/>
            <a:ln>
              <a:noFill/>
            </a:ln>
          </p:spPr>
        </p:pic>
      </p:grpSp>
      <p:sp>
        <p:nvSpPr>
          <p:cNvPr id="381" name="Google Shape;381;p5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82" name="Google Shape;382;p50"/>
          <p:cNvSpPr>
            <a:spLocks noGrp="1"/>
          </p:cNvSpPr>
          <p:nvPr>
            <p:ph type="pic" idx="2"/>
          </p:nvPr>
        </p:nvSpPr>
        <p:spPr>
          <a:xfrm>
            <a:off x="5552664" y="1955462"/>
            <a:ext cx="1616207" cy="2154944"/>
          </a:xfrm>
          <a:prstGeom prst="rect">
            <a:avLst/>
          </a:prstGeom>
          <a:noFill/>
          <a:ln>
            <a:noFill/>
          </a:ln>
        </p:spPr>
      </p:sp>
      <p:sp>
        <p:nvSpPr>
          <p:cNvPr id="383" name="Google Shape;383;p50"/>
          <p:cNvSpPr>
            <a:spLocks noGrp="1"/>
          </p:cNvSpPr>
          <p:nvPr>
            <p:ph type="pic" idx="3"/>
          </p:nvPr>
        </p:nvSpPr>
        <p:spPr>
          <a:xfrm>
            <a:off x="899241" y="1429970"/>
            <a:ext cx="4118321" cy="2570051"/>
          </a:xfrm>
          <a:prstGeom prst="rect">
            <a:avLst/>
          </a:prstGeom>
          <a:noFill/>
          <a:ln>
            <a:noFill/>
          </a:ln>
        </p:spPr>
      </p:sp>
      <p:sp>
        <p:nvSpPr>
          <p:cNvPr id="384" name="Google Shape;384;p50"/>
          <p:cNvSpPr>
            <a:spLocks noGrp="1"/>
          </p:cNvSpPr>
          <p:nvPr>
            <p:ph type="pic" idx="4"/>
          </p:nvPr>
        </p:nvSpPr>
        <p:spPr>
          <a:xfrm>
            <a:off x="7596214" y="2787590"/>
            <a:ext cx="757559" cy="1346772"/>
          </a:xfrm>
          <a:prstGeom prst="rect">
            <a:avLst/>
          </a:prstGeom>
          <a:noFill/>
          <a:ln>
            <a:noFill/>
          </a:ln>
        </p:spPr>
      </p:sp>
      <p:sp>
        <p:nvSpPr>
          <p:cNvPr id="385" name="Google Shape;385;p5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Content Box Left">
  <p:cSld name="1_Content Box Left">
    <p:spTree>
      <p:nvGrpSpPr>
        <p:cNvPr id="1" name="Shape 386"/>
        <p:cNvGrpSpPr/>
        <p:nvPr/>
      </p:nvGrpSpPr>
      <p:grpSpPr>
        <a:xfrm>
          <a:off x="0" y="0"/>
          <a:ext cx="0" cy="0"/>
          <a:chOff x="0" y="0"/>
          <a:chExt cx="0" cy="0"/>
        </a:xfrm>
      </p:grpSpPr>
      <p:grpSp>
        <p:nvGrpSpPr>
          <p:cNvPr id="387" name="Google Shape;387;p51"/>
          <p:cNvGrpSpPr/>
          <p:nvPr/>
        </p:nvGrpSpPr>
        <p:grpSpPr>
          <a:xfrm>
            <a:off x="3452453" y="1200150"/>
            <a:ext cx="5462947" cy="3287767"/>
            <a:chOff x="773898" y="382213"/>
            <a:chExt cx="7596204" cy="4571625"/>
          </a:xfrm>
        </p:grpSpPr>
        <p:pic>
          <p:nvPicPr>
            <p:cNvPr id="388" name="Google Shape;388;p51"/>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389" name="Google Shape;389;p51"/>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390" name="Google Shape;390;p51"/>
          <p:cNvSpPr txBox="1">
            <a:spLocks noGrp="1"/>
          </p:cNvSpPr>
          <p:nvPr>
            <p:ph type="body" idx="1"/>
          </p:nvPr>
        </p:nvSpPr>
        <p:spPr>
          <a:xfrm>
            <a:off x="228600" y="1200149"/>
            <a:ext cx="300148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1" name="Google Shape;391;p5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92" name="Google Shape;392;p51"/>
          <p:cNvSpPr>
            <a:spLocks noGrp="1"/>
          </p:cNvSpPr>
          <p:nvPr>
            <p:ph type="pic" idx="2"/>
          </p:nvPr>
        </p:nvSpPr>
        <p:spPr>
          <a:xfrm>
            <a:off x="4127960" y="1431709"/>
            <a:ext cx="4119494" cy="2569960"/>
          </a:xfrm>
          <a:prstGeom prst="rect">
            <a:avLst/>
          </a:prstGeom>
          <a:noFill/>
          <a:ln>
            <a:noFill/>
          </a:ln>
        </p:spPr>
      </p:sp>
      <p:sp>
        <p:nvSpPr>
          <p:cNvPr id="393" name="Google Shape;393;p5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 Content Box">
  <p:cSld name="1 Content Box">
    <p:spTree>
      <p:nvGrpSpPr>
        <p:cNvPr id="1" name="Shape 56"/>
        <p:cNvGrpSpPr/>
        <p:nvPr/>
      </p:nvGrpSpPr>
      <p:grpSpPr>
        <a:xfrm>
          <a:off x="0" y="0"/>
          <a:ext cx="0" cy="0"/>
          <a:chOff x="0" y="0"/>
          <a:chExt cx="0" cy="0"/>
        </a:xfrm>
      </p:grpSpPr>
      <p:sp>
        <p:nvSpPr>
          <p:cNvPr id="57" name="Google Shape;57;p6"/>
          <p:cNvSpPr txBox="1">
            <a:spLocks noGrp="1"/>
          </p:cNvSpPr>
          <p:nvPr>
            <p:ph type="body" idx="1"/>
          </p:nvPr>
        </p:nvSpPr>
        <p:spPr>
          <a:xfrm>
            <a:off x="228600" y="1200149"/>
            <a:ext cx="8686800" cy="344112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8" name="Google Shape;58;p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6"/>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60" name="Google Shape;60;p6"/>
          <p:cNvSpPr txBox="1">
            <a:spLocks noGrp="1"/>
          </p:cNvSpPr>
          <p:nvPr>
            <p:ph type="body" idx="2"/>
          </p:nvPr>
        </p:nvSpPr>
        <p:spPr>
          <a:xfrm>
            <a:off x="7063740" y="45342"/>
            <a:ext cx="2080260" cy="315277"/>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200"/>
              </a:spcBef>
              <a:spcAft>
                <a:spcPts val="0"/>
              </a:spcAft>
              <a:buSzPts val="1200"/>
              <a:buFont typeface="Arial"/>
              <a:buNone/>
              <a:defRPr sz="1200" b="1">
                <a:solidFill>
                  <a:schemeClr val="lt1"/>
                </a:solidFill>
              </a:defRPr>
            </a:lvl1pPr>
            <a:lvl2pPr marL="914400" lvl="1" indent="-342900" algn="l">
              <a:lnSpc>
                <a:spcPct val="100000"/>
              </a:lnSpc>
              <a:spcBef>
                <a:spcPts val="600"/>
              </a:spcBef>
              <a:spcAft>
                <a:spcPts val="0"/>
              </a:spcAft>
              <a:buSzPts val="1800"/>
              <a:buChar char="▪"/>
              <a:defRPr>
                <a:solidFill>
                  <a:schemeClr val="lt1"/>
                </a:solidFill>
              </a:defRPr>
            </a:lvl2pPr>
            <a:lvl3pPr marL="1371600" lvl="2" indent="-330200" algn="l">
              <a:lnSpc>
                <a:spcPct val="100000"/>
              </a:lnSpc>
              <a:spcBef>
                <a:spcPts val="600"/>
              </a:spcBef>
              <a:spcAft>
                <a:spcPts val="0"/>
              </a:spcAft>
              <a:buSzPts val="1600"/>
              <a:buChar char="-"/>
              <a:defRPr>
                <a:solidFill>
                  <a:schemeClr val="lt1"/>
                </a:solidFill>
              </a:defRPr>
            </a:lvl3pPr>
            <a:lvl4pPr marL="1828800" lvl="3" indent="-317500" algn="l">
              <a:lnSpc>
                <a:spcPct val="100000"/>
              </a:lnSpc>
              <a:spcBef>
                <a:spcPts val="600"/>
              </a:spcBef>
              <a:spcAft>
                <a:spcPts val="0"/>
              </a:spcAft>
              <a:buSzPts val="14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94"/>
        <p:cNvGrpSpPr/>
        <p:nvPr/>
      </p:nvGrpSpPr>
      <p:grpSpPr>
        <a:xfrm>
          <a:off x="0" y="0"/>
          <a:ext cx="0" cy="0"/>
          <a:chOff x="0" y="0"/>
          <a:chExt cx="0" cy="0"/>
        </a:xfrm>
      </p:grpSpPr>
      <p:sp>
        <p:nvSpPr>
          <p:cNvPr id="395" name="Google Shape;395;p52"/>
          <p:cNvSpPr/>
          <p:nvPr/>
        </p:nvSpPr>
        <p:spPr>
          <a:xfrm>
            <a:off x="0" y="0"/>
            <a:ext cx="409008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p52"/>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7" name="Google Shape;397;p52"/>
          <p:cNvGrpSpPr/>
          <p:nvPr/>
        </p:nvGrpSpPr>
        <p:grpSpPr>
          <a:xfrm>
            <a:off x="571379" y="211137"/>
            <a:ext cx="2928503" cy="4316987"/>
            <a:chOff x="571379" y="211137"/>
            <a:chExt cx="2928503" cy="4316987"/>
          </a:xfrm>
        </p:grpSpPr>
        <p:pic>
          <p:nvPicPr>
            <p:cNvPr id="398" name="Google Shape;398;p52"/>
            <p:cNvPicPr preferRelativeResize="0"/>
            <p:nvPr/>
          </p:nvPicPr>
          <p:blipFill rotWithShape="1">
            <a:blip r:embed="rId2">
              <a:alphaModFix/>
            </a:blip>
            <a:srcRect/>
            <a:stretch/>
          </p:blipFill>
          <p:spPr>
            <a:xfrm>
              <a:off x="571379" y="4338460"/>
              <a:ext cx="2928503" cy="189664"/>
            </a:xfrm>
            <a:prstGeom prst="rect">
              <a:avLst/>
            </a:prstGeom>
            <a:noFill/>
            <a:ln>
              <a:noFill/>
            </a:ln>
          </p:spPr>
        </p:pic>
        <p:pic>
          <p:nvPicPr>
            <p:cNvPr id="399" name="Google Shape;399;p52"/>
            <p:cNvPicPr preferRelativeResize="0"/>
            <p:nvPr/>
          </p:nvPicPr>
          <p:blipFill rotWithShape="1">
            <a:blip r:embed="rId3">
              <a:alphaModFix/>
            </a:blip>
            <a:srcRect/>
            <a:stretch/>
          </p:blipFill>
          <p:spPr>
            <a:xfrm>
              <a:off x="571379" y="211137"/>
              <a:ext cx="2928503" cy="4140201"/>
            </a:xfrm>
            <a:prstGeom prst="rect">
              <a:avLst/>
            </a:prstGeom>
            <a:noFill/>
            <a:ln>
              <a:noFill/>
            </a:ln>
          </p:spPr>
        </p:pic>
      </p:grpSp>
      <p:sp>
        <p:nvSpPr>
          <p:cNvPr id="400" name="Google Shape;400;p5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01" name="Google Shape;401;p52"/>
          <p:cNvSpPr txBox="1">
            <a:spLocks noGrp="1"/>
          </p:cNvSpPr>
          <p:nvPr>
            <p:ph type="title"/>
          </p:nvPr>
        </p:nvSpPr>
        <p:spPr>
          <a:xfrm>
            <a:off x="4089400" y="227012"/>
            <a:ext cx="4826000"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52"/>
          <p:cNvSpPr txBox="1">
            <a:spLocks noGrp="1"/>
          </p:cNvSpPr>
          <p:nvPr>
            <p:ph type="body" idx="1"/>
          </p:nvPr>
        </p:nvSpPr>
        <p:spPr>
          <a:xfrm>
            <a:off x="4089400" y="1200150"/>
            <a:ext cx="4826000"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3" name="Google Shape;403;p52"/>
          <p:cNvSpPr>
            <a:spLocks noGrp="1"/>
          </p:cNvSpPr>
          <p:nvPr>
            <p:ph type="pic" idx="2"/>
          </p:nvPr>
        </p:nvSpPr>
        <p:spPr>
          <a:xfrm>
            <a:off x="766032" y="592301"/>
            <a:ext cx="2538380" cy="3384508"/>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404"/>
        <p:cNvGrpSpPr/>
        <p:nvPr/>
      </p:nvGrpSpPr>
      <p:grpSpPr>
        <a:xfrm>
          <a:off x="0" y="0"/>
          <a:ext cx="0" cy="0"/>
          <a:chOff x="0" y="0"/>
          <a:chExt cx="0" cy="0"/>
        </a:xfrm>
      </p:grpSpPr>
      <p:sp>
        <p:nvSpPr>
          <p:cNvPr id="405" name="Google Shape;405;p53"/>
          <p:cNvSpPr/>
          <p:nvPr/>
        </p:nvSpPr>
        <p:spPr>
          <a:xfrm>
            <a:off x="0" y="0"/>
            <a:ext cx="316333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6" name="Google Shape;406;p53"/>
          <p:cNvGrpSpPr/>
          <p:nvPr/>
        </p:nvGrpSpPr>
        <p:grpSpPr>
          <a:xfrm>
            <a:off x="545623" y="211138"/>
            <a:ext cx="2056299" cy="4316988"/>
            <a:chOff x="545623" y="211138"/>
            <a:chExt cx="2056299" cy="4316988"/>
          </a:xfrm>
        </p:grpSpPr>
        <p:pic>
          <p:nvPicPr>
            <p:cNvPr id="407" name="Google Shape;407;p53"/>
            <p:cNvPicPr preferRelativeResize="0"/>
            <p:nvPr/>
          </p:nvPicPr>
          <p:blipFill rotWithShape="1">
            <a:blip r:embed="rId2">
              <a:alphaModFix/>
            </a:blip>
            <a:srcRect/>
            <a:stretch/>
          </p:blipFill>
          <p:spPr>
            <a:xfrm>
              <a:off x="545623" y="4338460"/>
              <a:ext cx="2056299" cy="189666"/>
            </a:xfrm>
            <a:prstGeom prst="rect">
              <a:avLst/>
            </a:prstGeom>
            <a:noFill/>
            <a:ln>
              <a:noFill/>
            </a:ln>
          </p:spPr>
        </p:pic>
        <p:pic>
          <p:nvPicPr>
            <p:cNvPr id="408" name="Google Shape;408;p53"/>
            <p:cNvPicPr preferRelativeResize="0"/>
            <p:nvPr/>
          </p:nvPicPr>
          <p:blipFill rotWithShape="1">
            <a:blip r:embed="rId3">
              <a:alphaModFix/>
            </a:blip>
            <a:srcRect/>
            <a:stretch/>
          </p:blipFill>
          <p:spPr>
            <a:xfrm>
              <a:off x="545623" y="211138"/>
              <a:ext cx="2056299" cy="4140200"/>
            </a:xfrm>
            <a:prstGeom prst="rect">
              <a:avLst/>
            </a:prstGeom>
            <a:noFill/>
            <a:ln>
              <a:noFill/>
            </a:ln>
          </p:spPr>
        </p:pic>
      </p:grpSp>
      <p:sp>
        <p:nvSpPr>
          <p:cNvPr id="409" name="Google Shape;409;p5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10" name="Google Shape;410;p53"/>
          <p:cNvSpPr txBox="1">
            <a:spLocks noGrp="1"/>
          </p:cNvSpPr>
          <p:nvPr>
            <p:ph type="title"/>
          </p:nvPr>
        </p:nvSpPr>
        <p:spPr>
          <a:xfrm>
            <a:off x="3168203" y="227012"/>
            <a:ext cx="5747197"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53"/>
          <p:cNvSpPr txBox="1">
            <a:spLocks noGrp="1"/>
          </p:cNvSpPr>
          <p:nvPr>
            <p:ph type="body" idx="1"/>
          </p:nvPr>
        </p:nvSpPr>
        <p:spPr>
          <a:xfrm>
            <a:off x="3168203" y="1200150"/>
            <a:ext cx="5747197"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2" name="Google Shape;412;p53"/>
          <p:cNvSpPr>
            <a:spLocks noGrp="1"/>
          </p:cNvSpPr>
          <p:nvPr>
            <p:ph type="pic" idx="2"/>
          </p:nvPr>
        </p:nvSpPr>
        <p:spPr>
          <a:xfrm>
            <a:off x="684554" y="689447"/>
            <a:ext cx="1785843" cy="3174832"/>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413"/>
        <p:cNvGrpSpPr/>
        <p:nvPr/>
      </p:nvGrpSpPr>
      <p:grpSpPr>
        <a:xfrm>
          <a:off x="0" y="0"/>
          <a:ext cx="0" cy="0"/>
          <a:chOff x="0" y="0"/>
          <a:chExt cx="0" cy="0"/>
        </a:xfrm>
      </p:grpSpPr>
      <p:sp>
        <p:nvSpPr>
          <p:cNvPr id="414" name="Google Shape;414;p54"/>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p54"/>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6" name="Google Shape;416;p54"/>
          <p:cNvSpPr>
            <a:spLocks noGrp="1"/>
          </p:cNvSpPr>
          <p:nvPr>
            <p:ph type="media" idx="2"/>
          </p:nvPr>
        </p:nvSpPr>
        <p:spPr>
          <a:xfrm>
            <a:off x="0" y="0"/>
            <a:ext cx="9144000" cy="4587875"/>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2"/>
              </a:buClr>
              <a:buSzPts val="2000"/>
              <a:buFont typeface="Arimo"/>
              <a:buNone/>
              <a:defRPr sz="2000" b="0" i="0" u="none" strike="noStrike" cap="none">
                <a:solidFill>
                  <a:schemeClr val="dk2"/>
                </a:solidFill>
                <a:latin typeface="Calibri"/>
                <a:ea typeface="Calibri"/>
                <a:cs typeface="Calibri"/>
                <a:sym typeface="Calibri"/>
              </a:defRPr>
            </a:lvl1pPr>
            <a:lvl2pPr marR="0" lvl="1"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R="0" lvl="2"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R="0" lvl="3"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R="0" lvl="4"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7" name="Google Shape;417;p5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418"/>
        <p:cNvGrpSpPr/>
        <p:nvPr/>
      </p:nvGrpSpPr>
      <p:grpSpPr>
        <a:xfrm>
          <a:off x="0" y="0"/>
          <a:ext cx="0" cy="0"/>
          <a:chOff x="0" y="0"/>
          <a:chExt cx="0" cy="0"/>
        </a:xfrm>
      </p:grpSpPr>
      <p:sp>
        <p:nvSpPr>
          <p:cNvPr id="419" name="Google Shape;419;p55"/>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5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21" name="Google Shape;421;p55"/>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22"/>
        <p:cNvGrpSpPr/>
        <p:nvPr/>
      </p:nvGrpSpPr>
      <p:grpSpPr>
        <a:xfrm>
          <a:off x="0" y="0"/>
          <a:ext cx="0" cy="0"/>
          <a:chOff x="0" y="0"/>
          <a:chExt cx="0" cy="0"/>
        </a:xfrm>
      </p:grpSpPr>
      <p:sp>
        <p:nvSpPr>
          <p:cNvPr id="423" name="Google Shape;423;p5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56"/>
          <p:cNvSpPr txBox="1">
            <a:spLocks noGrp="1"/>
          </p:cNvSpPr>
          <p:nvPr>
            <p:ph type="body" idx="1"/>
          </p:nvPr>
        </p:nvSpPr>
        <p:spPr>
          <a:xfrm>
            <a:off x="342900" y="1200151"/>
            <a:ext cx="3028950" cy="3394472"/>
          </a:xfrm>
          <a:prstGeom prst="rect">
            <a:avLst/>
          </a:prstGeom>
          <a:noFill/>
          <a:ln>
            <a:noFill/>
          </a:ln>
        </p:spPr>
        <p:txBody>
          <a:bodyPr spcFirstLastPara="1" wrap="square" lIns="0" tIns="0" rIns="0" bIns="0" anchor="t" anchorCtr="0">
            <a:normAutofit/>
          </a:bodyPr>
          <a:lstStyle>
            <a:lvl1pPr marL="457200" lvl="0" indent="-361950" algn="l">
              <a:lnSpc>
                <a:spcPct val="100000"/>
              </a:lnSpc>
              <a:spcBef>
                <a:spcPts val="1200"/>
              </a:spcBef>
              <a:spcAft>
                <a:spcPts val="0"/>
              </a:spcAft>
              <a:buSzPts val="2100"/>
              <a:buChar char="4"/>
              <a:defRPr sz="2100"/>
            </a:lvl1pPr>
            <a:lvl2pPr marL="914400" lvl="1" indent="-342900" algn="l">
              <a:lnSpc>
                <a:spcPct val="100000"/>
              </a:lnSpc>
              <a:spcBef>
                <a:spcPts val="600"/>
              </a:spcBef>
              <a:spcAft>
                <a:spcPts val="0"/>
              </a:spcAft>
              <a:buSzPts val="1800"/>
              <a:buChar char="▪"/>
              <a:defRPr sz="1800"/>
            </a:lvl2pPr>
            <a:lvl3pPr marL="1371600" lvl="2" indent="-323850" algn="l">
              <a:lnSpc>
                <a:spcPct val="100000"/>
              </a:lnSpc>
              <a:spcBef>
                <a:spcPts val="600"/>
              </a:spcBef>
              <a:spcAft>
                <a:spcPts val="0"/>
              </a:spcAft>
              <a:buSzPts val="1500"/>
              <a:buChar char="-"/>
              <a:defRPr sz="1500"/>
            </a:lvl3pPr>
            <a:lvl4pPr marL="1828800" lvl="3" indent="-319087" algn="l">
              <a:lnSpc>
                <a:spcPct val="100000"/>
              </a:lnSpc>
              <a:spcBef>
                <a:spcPts val="600"/>
              </a:spcBef>
              <a:spcAft>
                <a:spcPts val="0"/>
              </a:spcAft>
              <a:buSzPts val="1425"/>
              <a:buChar char="•"/>
              <a:defRPr sz="1425"/>
            </a:lvl4pPr>
            <a:lvl5pPr marL="2286000" lvl="4" indent="-319087" algn="l">
              <a:lnSpc>
                <a:spcPct val="100000"/>
              </a:lnSpc>
              <a:spcBef>
                <a:spcPts val="600"/>
              </a:spcBef>
              <a:spcAft>
                <a:spcPts val="0"/>
              </a:spcAft>
              <a:buSzPts val="1425"/>
              <a:buChar char="»"/>
              <a:defRPr sz="1425"/>
            </a:lvl5pPr>
            <a:lvl6pPr marL="2743200" lvl="5" indent="-319087" algn="l">
              <a:lnSpc>
                <a:spcPct val="100000"/>
              </a:lnSpc>
              <a:spcBef>
                <a:spcPts val="285"/>
              </a:spcBef>
              <a:spcAft>
                <a:spcPts val="0"/>
              </a:spcAft>
              <a:buClr>
                <a:schemeClr val="dk1"/>
              </a:buClr>
              <a:buSzPts val="1425"/>
              <a:buChar char="•"/>
              <a:defRPr sz="1425"/>
            </a:lvl6pPr>
            <a:lvl7pPr marL="3200400" lvl="6" indent="-319087" algn="l">
              <a:lnSpc>
                <a:spcPct val="100000"/>
              </a:lnSpc>
              <a:spcBef>
                <a:spcPts val="285"/>
              </a:spcBef>
              <a:spcAft>
                <a:spcPts val="0"/>
              </a:spcAft>
              <a:buClr>
                <a:schemeClr val="dk1"/>
              </a:buClr>
              <a:buSzPts val="1425"/>
              <a:buChar char="•"/>
              <a:defRPr sz="1425"/>
            </a:lvl7pPr>
            <a:lvl8pPr marL="3657600" lvl="7" indent="-319087" algn="l">
              <a:lnSpc>
                <a:spcPct val="100000"/>
              </a:lnSpc>
              <a:spcBef>
                <a:spcPts val="285"/>
              </a:spcBef>
              <a:spcAft>
                <a:spcPts val="0"/>
              </a:spcAft>
              <a:buClr>
                <a:schemeClr val="dk1"/>
              </a:buClr>
              <a:buSzPts val="1425"/>
              <a:buChar char="•"/>
              <a:defRPr sz="1425"/>
            </a:lvl8pPr>
            <a:lvl9pPr marL="4114800" lvl="8" indent="-319087" algn="l">
              <a:lnSpc>
                <a:spcPct val="100000"/>
              </a:lnSpc>
              <a:spcBef>
                <a:spcPts val="285"/>
              </a:spcBef>
              <a:spcAft>
                <a:spcPts val="0"/>
              </a:spcAft>
              <a:buClr>
                <a:schemeClr val="dk1"/>
              </a:buClr>
              <a:buSzPts val="1425"/>
              <a:buChar char="•"/>
              <a:defRPr sz="1425"/>
            </a:lvl9pPr>
          </a:lstStyle>
          <a:p>
            <a:endParaRPr/>
          </a:p>
        </p:txBody>
      </p:sp>
      <p:sp>
        <p:nvSpPr>
          <p:cNvPr id="425" name="Google Shape;425;p56"/>
          <p:cNvSpPr txBox="1">
            <a:spLocks noGrp="1"/>
          </p:cNvSpPr>
          <p:nvPr>
            <p:ph type="body" idx="2"/>
          </p:nvPr>
        </p:nvSpPr>
        <p:spPr>
          <a:xfrm>
            <a:off x="3486150" y="1200151"/>
            <a:ext cx="3028950" cy="3394472"/>
          </a:xfrm>
          <a:prstGeom prst="rect">
            <a:avLst/>
          </a:prstGeom>
          <a:noFill/>
          <a:ln>
            <a:noFill/>
          </a:ln>
        </p:spPr>
        <p:txBody>
          <a:bodyPr spcFirstLastPara="1" wrap="square" lIns="0" tIns="0" rIns="0" bIns="0" anchor="t" anchorCtr="0">
            <a:normAutofit/>
          </a:bodyPr>
          <a:lstStyle>
            <a:lvl1pPr marL="457200" lvl="0" indent="-361950" algn="l">
              <a:lnSpc>
                <a:spcPct val="100000"/>
              </a:lnSpc>
              <a:spcBef>
                <a:spcPts val="1200"/>
              </a:spcBef>
              <a:spcAft>
                <a:spcPts val="0"/>
              </a:spcAft>
              <a:buSzPts val="2100"/>
              <a:buChar char="4"/>
              <a:defRPr sz="2100"/>
            </a:lvl1pPr>
            <a:lvl2pPr marL="914400" lvl="1" indent="-342900" algn="l">
              <a:lnSpc>
                <a:spcPct val="100000"/>
              </a:lnSpc>
              <a:spcBef>
                <a:spcPts val="600"/>
              </a:spcBef>
              <a:spcAft>
                <a:spcPts val="0"/>
              </a:spcAft>
              <a:buSzPts val="1800"/>
              <a:buChar char="▪"/>
              <a:defRPr sz="1800"/>
            </a:lvl2pPr>
            <a:lvl3pPr marL="1371600" lvl="2" indent="-323850" algn="l">
              <a:lnSpc>
                <a:spcPct val="100000"/>
              </a:lnSpc>
              <a:spcBef>
                <a:spcPts val="600"/>
              </a:spcBef>
              <a:spcAft>
                <a:spcPts val="0"/>
              </a:spcAft>
              <a:buSzPts val="1500"/>
              <a:buChar char="-"/>
              <a:defRPr sz="1500"/>
            </a:lvl3pPr>
            <a:lvl4pPr marL="1828800" lvl="3" indent="-319087" algn="l">
              <a:lnSpc>
                <a:spcPct val="100000"/>
              </a:lnSpc>
              <a:spcBef>
                <a:spcPts val="600"/>
              </a:spcBef>
              <a:spcAft>
                <a:spcPts val="0"/>
              </a:spcAft>
              <a:buSzPts val="1425"/>
              <a:buChar char="•"/>
              <a:defRPr sz="1425"/>
            </a:lvl4pPr>
            <a:lvl5pPr marL="2286000" lvl="4" indent="-319087" algn="l">
              <a:lnSpc>
                <a:spcPct val="100000"/>
              </a:lnSpc>
              <a:spcBef>
                <a:spcPts val="600"/>
              </a:spcBef>
              <a:spcAft>
                <a:spcPts val="0"/>
              </a:spcAft>
              <a:buSzPts val="1425"/>
              <a:buChar char="»"/>
              <a:defRPr sz="1425"/>
            </a:lvl5pPr>
            <a:lvl6pPr marL="2743200" lvl="5" indent="-319087" algn="l">
              <a:lnSpc>
                <a:spcPct val="100000"/>
              </a:lnSpc>
              <a:spcBef>
                <a:spcPts val="285"/>
              </a:spcBef>
              <a:spcAft>
                <a:spcPts val="0"/>
              </a:spcAft>
              <a:buClr>
                <a:schemeClr val="dk1"/>
              </a:buClr>
              <a:buSzPts val="1425"/>
              <a:buChar char="•"/>
              <a:defRPr sz="1425"/>
            </a:lvl6pPr>
            <a:lvl7pPr marL="3200400" lvl="6" indent="-319087" algn="l">
              <a:lnSpc>
                <a:spcPct val="100000"/>
              </a:lnSpc>
              <a:spcBef>
                <a:spcPts val="285"/>
              </a:spcBef>
              <a:spcAft>
                <a:spcPts val="0"/>
              </a:spcAft>
              <a:buClr>
                <a:schemeClr val="dk1"/>
              </a:buClr>
              <a:buSzPts val="1425"/>
              <a:buChar char="•"/>
              <a:defRPr sz="1425"/>
            </a:lvl7pPr>
            <a:lvl8pPr marL="3657600" lvl="7" indent="-319087" algn="l">
              <a:lnSpc>
                <a:spcPct val="100000"/>
              </a:lnSpc>
              <a:spcBef>
                <a:spcPts val="285"/>
              </a:spcBef>
              <a:spcAft>
                <a:spcPts val="0"/>
              </a:spcAft>
              <a:buClr>
                <a:schemeClr val="dk1"/>
              </a:buClr>
              <a:buSzPts val="1425"/>
              <a:buChar char="•"/>
              <a:defRPr sz="1425"/>
            </a:lvl8pPr>
            <a:lvl9pPr marL="4114800" lvl="8" indent="-319087" algn="l">
              <a:lnSpc>
                <a:spcPct val="100000"/>
              </a:lnSpc>
              <a:spcBef>
                <a:spcPts val="285"/>
              </a:spcBef>
              <a:spcAft>
                <a:spcPts val="0"/>
              </a:spcAft>
              <a:buClr>
                <a:schemeClr val="dk1"/>
              </a:buClr>
              <a:buSzPts val="1425"/>
              <a:buChar char="•"/>
              <a:defRPr sz="1425"/>
            </a:lvl9pPr>
          </a:lstStyle>
          <a:p>
            <a:endParaRPr/>
          </a:p>
        </p:txBody>
      </p:sp>
      <p:sp>
        <p:nvSpPr>
          <p:cNvPr id="426" name="Google Shape;426;p5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7" name="Google Shape;427;p5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8" name="Google Shape;428;p5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3"/>
        <p:cNvGrpSpPr/>
        <p:nvPr/>
      </p:nvGrpSpPr>
      <p:grpSpPr>
        <a:xfrm>
          <a:off x="0" y="0"/>
          <a:ext cx="0" cy="0"/>
          <a:chOff x="0" y="0"/>
          <a:chExt cx="0" cy="0"/>
        </a:xfrm>
      </p:grpSpPr>
      <p:sp>
        <p:nvSpPr>
          <p:cNvPr id="444" name="Google Shape;444;p5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5" name="Google Shape;445;p58"/>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46" name="Google Shape;446;p5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47" name="Google Shape;447;p5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48" name="Google Shape;448;p5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49"/>
        <p:cNvGrpSpPr/>
        <p:nvPr/>
      </p:nvGrpSpPr>
      <p:grpSpPr>
        <a:xfrm>
          <a:off x="0" y="0"/>
          <a:ext cx="0" cy="0"/>
          <a:chOff x="0" y="0"/>
          <a:chExt cx="0" cy="0"/>
        </a:xfrm>
      </p:grpSpPr>
      <p:pic>
        <p:nvPicPr>
          <p:cNvPr id="450" name="Google Shape;450;p59"/>
          <p:cNvPicPr preferRelativeResize="0"/>
          <p:nvPr/>
        </p:nvPicPr>
        <p:blipFill rotWithShape="1">
          <a:blip r:embed="rId2">
            <a:alphaModFix/>
          </a:blip>
          <a:srcRect r="11065"/>
          <a:stretch/>
        </p:blipFill>
        <p:spPr>
          <a:xfrm>
            <a:off x="-1" y="0"/>
            <a:ext cx="9144001" cy="5143500"/>
          </a:xfrm>
          <a:prstGeom prst="rect">
            <a:avLst/>
          </a:prstGeom>
          <a:noFill/>
          <a:ln>
            <a:noFill/>
          </a:ln>
        </p:spPr>
      </p:pic>
      <p:sp>
        <p:nvSpPr>
          <p:cNvPr id="451" name="Google Shape;451;p59"/>
          <p:cNvSpPr/>
          <p:nvPr/>
        </p:nvSpPr>
        <p:spPr>
          <a:xfrm>
            <a:off x="-1" y="-5477"/>
            <a:ext cx="9144000" cy="5143500"/>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2" name="Google Shape;452;p59"/>
          <p:cNvSpPr txBox="1">
            <a:spLocks noGrp="1"/>
          </p:cNvSpPr>
          <p:nvPr>
            <p:ph type="ctrTitle"/>
          </p:nvPr>
        </p:nvSpPr>
        <p:spPr>
          <a:xfrm>
            <a:off x="602301" y="1084594"/>
            <a:ext cx="7939400" cy="1481679"/>
          </a:xfrm>
          <a:prstGeom prst="rect">
            <a:avLst/>
          </a:prstGeom>
          <a:noFill/>
          <a:ln>
            <a:noFill/>
          </a:ln>
        </p:spPr>
        <p:txBody>
          <a:bodyPr spcFirstLastPara="1" wrap="square" lIns="0" tIns="0" rIns="0" bIns="45700" anchor="b"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3" name="Google Shape;453;p59"/>
          <p:cNvSpPr txBox="1">
            <a:spLocks noGrp="1"/>
          </p:cNvSpPr>
          <p:nvPr>
            <p:ph type="subTitle" idx="1"/>
          </p:nvPr>
        </p:nvSpPr>
        <p:spPr>
          <a:xfrm>
            <a:off x="608100" y="2794875"/>
            <a:ext cx="7927800" cy="7620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454" name="Google Shape;454;p59"/>
          <p:cNvCxnSpPr/>
          <p:nvPr/>
        </p:nvCxnSpPr>
        <p:spPr>
          <a:xfrm>
            <a:off x="1507574" y="2685824"/>
            <a:ext cx="6128853" cy="0"/>
          </a:xfrm>
          <a:prstGeom prst="straightConnector1">
            <a:avLst/>
          </a:prstGeom>
          <a:noFill/>
          <a:ln w="9525" cap="flat" cmpd="sng">
            <a:solidFill>
              <a:srgbClr val="FFFFFF">
                <a:alpha val="24313"/>
              </a:srgbClr>
            </a:solidFill>
            <a:prstDash val="solid"/>
            <a:round/>
            <a:headEnd type="none" w="sm" len="sm"/>
            <a:tailEnd type="none" w="sm" len="sm"/>
          </a:ln>
        </p:spPr>
      </p:cxnSp>
      <p:sp>
        <p:nvSpPr>
          <p:cNvPr id="455" name="Google Shape;455;p59" title="whiteback"/>
          <p:cNvSpPr/>
          <p:nvPr/>
        </p:nvSpPr>
        <p:spPr>
          <a:xfrm>
            <a:off x="157143" y="3958756"/>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6" name="Google Shape;456;p59" title="whiteback"/>
          <p:cNvSpPr/>
          <p:nvPr/>
        </p:nvSpPr>
        <p:spPr>
          <a:xfrm>
            <a:off x="287049" y="4084692"/>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7" name="Google Shape;457;p59"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8" name="Google Shape;458;p59" title="whiteback"/>
          <p:cNvSpPr/>
          <p:nvPr/>
        </p:nvSpPr>
        <p:spPr>
          <a:xfrm>
            <a:off x="5892922"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9" name="Google Shape;459;p59" title="whiteback"/>
          <p:cNvSpPr/>
          <p:nvPr/>
        </p:nvSpPr>
        <p:spPr>
          <a:xfrm>
            <a:off x="6022828"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60" name="Google Shape;460;p59"/>
          <p:cNvPicPr preferRelativeResize="0"/>
          <p:nvPr/>
        </p:nvPicPr>
        <p:blipFill rotWithShape="1">
          <a:blip r:embed="rId4">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461"/>
        <p:cNvGrpSpPr/>
        <p:nvPr/>
      </p:nvGrpSpPr>
      <p:grpSpPr>
        <a:xfrm>
          <a:off x="0" y="0"/>
          <a:ext cx="0" cy="0"/>
          <a:chOff x="0" y="0"/>
          <a:chExt cx="0" cy="0"/>
        </a:xfrm>
      </p:grpSpPr>
      <p:pic>
        <p:nvPicPr>
          <p:cNvPr id="462" name="Google Shape;462;p60"/>
          <p:cNvPicPr preferRelativeResize="0"/>
          <p:nvPr/>
        </p:nvPicPr>
        <p:blipFill rotWithShape="1">
          <a:blip r:embed="rId2">
            <a:alphaModFix/>
          </a:blip>
          <a:srcRect t="6" r="11065" b="-1"/>
          <a:stretch/>
        </p:blipFill>
        <p:spPr>
          <a:xfrm>
            <a:off x="-1" y="0"/>
            <a:ext cx="9144001" cy="5143500"/>
          </a:xfrm>
          <a:prstGeom prst="rect">
            <a:avLst/>
          </a:prstGeom>
          <a:noFill/>
          <a:ln>
            <a:noFill/>
          </a:ln>
        </p:spPr>
      </p:pic>
      <p:sp>
        <p:nvSpPr>
          <p:cNvPr id="463" name="Google Shape;463;p60" title="logo-middle"/>
          <p:cNvSpPr/>
          <p:nvPr/>
        </p:nvSpPr>
        <p:spPr>
          <a:xfrm>
            <a:off x="996434" y="5340478"/>
            <a:ext cx="1483362" cy="33873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64" name="Google Shape;464;p60"/>
          <p:cNvPicPr preferRelativeResize="0"/>
          <p:nvPr/>
        </p:nvPicPr>
        <p:blipFill rotWithShape="1">
          <a:blip r:embed="rId4">
            <a:alphaModFix/>
          </a:blip>
          <a:srcRect t="28108" r="11065" b="28108"/>
          <a:stretch/>
        </p:blipFill>
        <p:spPr>
          <a:xfrm>
            <a:off x="-1" y="1445741"/>
            <a:ext cx="9144001" cy="2252018"/>
          </a:xfrm>
          <a:prstGeom prst="rect">
            <a:avLst/>
          </a:prstGeom>
          <a:noFill/>
          <a:ln>
            <a:noFill/>
          </a:ln>
        </p:spPr>
      </p:pic>
      <p:sp>
        <p:nvSpPr>
          <p:cNvPr id="465" name="Google Shape;465;p60"/>
          <p:cNvSpPr/>
          <p:nvPr/>
        </p:nvSpPr>
        <p:spPr>
          <a:xfrm>
            <a:off x="0" y="1445741"/>
            <a:ext cx="9144000" cy="2252018"/>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6" name="Google Shape;466;p60"/>
          <p:cNvSpPr/>
          <p:nvPr/>
        </p:nvSpPr>
        <p:spPr>
          <a:xfrm>
            <a:off x="0" y="3697759"/>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7" name="Google Shape;467;p60"/>
          <p:cNvSpPr/>
          <p:nvPr/>
        </p:nvSpPr>
        <p:spPr>
          <a:xfrm>
            <a:off x="-2" y="0"/>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8" name="Google Shape;468;p60"/>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9" name="Google Shape;469;p60" title="whiteback"/>
          <p:cNvSpPr/>
          <p:nvPr/>
        </p:nvSpPr>
        <p:spPr>
          <a:xfrm>
            <a:off x="191147"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0" name="Google Shape;470;p60" title="whiteback"/>
          <p:cNvSpPr/>
          <p:nvPr/>
        </p:nvSpPr>
        <p:spPr>
          <a:xfrm>
            <a:off x="321053"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1" name="Google Shape;471;p60" title="whiteback"/>
          <p:cNvSpPr/>
          <p:nvPr/>
        </p:nvSpPr>
        <p:spPr>
          <a:xfrm>
            <a:off x="5920631" y="393242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60" title="whiteback"/>
          <p:cNvSpPr/>
          <p:nvPr/>
        </p:nvSpPr>
        <p:spPr>
          <a:xfrm>
            <a:off x="6050537" y="405836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3" name="Google Shape;473;p60"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74" name="Google Shape;474;p60"/>
          <p:cNvPicPr preferRelativeResize="0"/>
          <p:nvPr/>
        </p:nvPicPr>
        <p:blipFill rotWithShape="1">
          <a:blip r:embed="rId5">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5"/>
        <p:cNvGrpSpPr/>
        <p:nvPr/>
      </p:nvGrpSpPr>
      <p:grpSpPr>
        <a:xfrm>
          <a:off x="0" y="0"/>
          <a:ext cx="0" cy="0"/>
          <a:chOff x="0" y="0"/>
          <a:chExt cx="0" cy="0"/>
        </a:xfrm>
      </p:grpSpPr>
      <p:sp>
        <p:nvSpPr>
          <p:cNvPr id="476" name="Google Shape;476;p6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477" name="Google Shape;477;p61"/>
          <p:cNvSpPr txBox="1">
            <a:spLocks noGrp="1"/>
          </p:cNvSpPr>
          <p:nvPr>
            <p:ph type="title"/>
          </p:nvPr>
        </p:nvSpPr>
        <p:spPr>
          <a:xfrm>
            <a:off x="1133554" y="233363"/>
            <a:ext cx="7781846"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8" name="Google Shape;478;p61"/>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 Content Box">
  <p:cSld name="1 Content Box">
    <p:spTree>
      <p:nvGrpSpPr>
        <p:cNvPr id="1" name="Shape 479"/>
        <p:cNvGrpSpPr/>
        <p:nvPr/>
      </p:nvGrpSpPr>
      <p:grpSpPr>
        <a:xfrm>
          <a:off x="0" y="0"/>
          <a:ext cx="0" cy="0"/>
          <a:chOff x="0" y="0"/>
          <a:chExt cx="0" cy="0"/>
        </a:xfrm>
      </p:grpSpPr>
      <p:sp>
        <p:nvSpPr>
          <p:cNvPr id="480" name="Google Shape;480;p62"/>
          <p:cNvSpPr txBox="1">
            <a:spLocks noGrp="1"/>
          </p:cNvSpPr>
          <p:nvPr>
            <p:ph type="body" idx="1"/>
          </p:nvPr>
        </p:nvSpPr>
        <p:spPr>
          <a:xfrm>
            <a:off x="228600" y="1200149"/>
            <a:ext cx="8686800" cy="344112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1" name="Google Shape;481;p6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2" name="Google Shape;482;p62"/>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483" name="Google Shape;483;p62"/>
          <p:cNvSpPr txBox="1">
            <a:spLocks noGrp="1"/>
          </p:cNvSpPr>
          <p:nvPr>
            <p:ph type="body" idx="2"/>
          </p:nvPr>
        </p:nvSpPr>
        <p:spPr>
          <a:xfrm>
            <a:off x="7063740" y="45342"/>
            <a:ext cx="2080260" cy="315277"/>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200"/>
              </a:spcBef>
              <a:spcAft>
                <a:spcPts val="0"/>
              </a:spcAft>
              <a:buSzPts val="1200"/>
              <a:buFont typeface="Arial"/>
              <a:buNone/>
              <a:defRPr sz="1200" b="1">
                <a:solidFill>
                  <a:schemeClr val="lt1"/>
                </a:solidFill>
              </a:defRPr>
            </a:lvl1pPr>
            <a:lvl2pPr marL="914400" lvl="1" indent="-342900" algn="l">
              <a:lnSpc>
                <a:spcPct val="100000"/>
              </a:lnSpc>
              <a:spcBef>
                <a:spcPts val="600"/>
              </a:spcBef>
              <a:spcAft>
                <a:spcPts val="0"/>
              </a:spcAft>
              <a:buSzPts val="1800"/>
              <a:buChar char="▪"/>
              <a:defRPr>
                <a:solidFill>
                  <a:schemeClr val="lt1"/>
                </a:solidFill>
              </a:defRPr>
            </a:lvl2pPr>
            <a:lvl3pPr marL="1371600" lvl="2" indent="-330200" algn="l">
              <a:lnSpc>
                <a:spcPct val="100000"/>
              </a:lnSpc>
              <a:spcBef>
                <a:spcPts val="600"/>
              </a:spcBef>
              <a:spcAft>
                <a:spcPts val="0"/>
              </a:spcAft>
              <a:buSzPts val="1600"/>
              <a:buChar char="-"/>
              <a:defRPr>
                <a:solidFill>
                  <a:schemeClr val="lt1"/>
                </a:solidFill>
              </a:defRPr>
            </a:lvl3pPr>
            <a:lvl4pPr marL="1828800" lvl="3" indent="-317500" algn="l">
              <a:lnSpc>
                <a:spcPct val="100000"/>
              </a:lnSpc>
              <a:spcBef>
                <a:spcPts val="600"/>
              </a:spcBef>
              <a:spcAft>
                <a:spcPts val="0"/>
              </a:spcAft>
              <a:buSzPts val="14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ntent Boxes">
  <p:cSld name="2 Content Boxes">
    <p:spTree>
      <p:nvGrpSpPr>
        <p:cNvPr id="1" name="Shape 61"/>
        <p:cNvGrpSpPr/>
        <p:nvPr/>
      </p:nvGrpSpPr>
      <p:grpSpPr>
        <a:xfrm>
          <a:off x="0" y="0"/>
          <a:ext cx="0" cy="0"/>
          <a:chOff x="0" y="0"/>
          <a:chExt cx="0" cy="0"/>
        </a:xfrm>
      </p:grpSpPr>
      <p:sp>
        <p:nvSpPr>
          <p:cNvPr id="62" name="Google Shape;62;p7"/>
          <p:cNvSpPr txBox="1">
            <a:spLocks noGrp="1"/>
          </p:cNvSpPr>
          <p:nvPr>
            <p:ph type="body" idx="1"/>
          </p:nvPr>
        </p:nvSpPr>
        <p:spPr>
          <a:xfrm>
            <a:off x="22860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3" name="Google Shape;63;p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64" name="Google Shape;64;p7"/>
          <p:cNvSpPr txBox="1">
            <a:spLocks noGrp="1"/>
          </p:cNvSpPr>
          <p:nvPr>
            <p:ph type="body" idx="2"/>
          </p:nvPr>
        </p:nvSpPr>
        <p:spPr>
          <a:xfrm>
            <a:off x="470535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 name="Google Shape;65;p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 Content Boxes">
  <p:cSld name="2 Content Boxes">
    <p:spTree>
      <p:nvGrpSpPr>
        <p:cNvPr id="1" name="Shape 484"/>
        <p:cNvGrpSpPr/>
        <p:nvPr/>
      </p:nvGrpSpPr>
      <p:grpSpPr>
        <a:xfrm>
          <a:off x="0" y="0"/>
          <a:ext cx="0" cy="0"/>
          <a:chOff x="0" y="0"/>
          <a:chExt cx="0" cy="0"/>
        </a:xfrm>
      </p:grpSpPr>
      <p:sp>
        <p:nvSpPr>
          <p:cNvPr id="485" name="Google Shape;485;p63"/>
          <p:cNvSpPr txBox="1">
            <a:spLocks noGrp="1"/>
          </p:cNvSpPr>
          <p:nvPr>
            <p:ph type="body" idx="1"/>
          </p:nvPr>
        </p:nvSpPr>
        <p:spPr>
          <a:xfrm>
            <a:off x="22860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6" name="Google Shape;486;p6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87" name="Google Shape;487;p63"/>
          <p:cNvSpPr txBox="1">
            <a:spLocks noGrp="1"/>
          </p:cNvSpPr>
          <p:nvPr>
            <p:ph type="body" idx="2"/>
          </p:nvPr>
        </p:nvSpPr>
        <p:spPr>
          <a:xfrm>
            <a:off x="470535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8" name="Google Shape;488;p6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Box Left">
  <p:cSld name="Content Box Left">
    <p:spTree>
      <p:nvGrpSpPr>
        <p:cNvPr id="1" name="Shape 489"/>
        <p:cNvGrpSpPr/>
        <p:nvPr/>
      </p:nvGrpSpPr>
      <p:grpSpPr>
        <a:xfrm>
          <a:off x="0" y="0"/>
          <a:ext cx="0" cy="0"/>
          <a:chOff x="0" y="0"/>
          <a:chExt cx="0" cy="0"/>
        </a:xfrm>
      </p:grpSpPr>
      <p:sp>
        <p:nvSpPr>
          <p:cNvPr id="490" name="Google Shape;490;p64"/>
          <p:cNvSpPr txBox="1">
            <a:spLocks noGrp="1"/>
          </p:cNvSpPr>
          <p:nvPr>
            <p:ph type="body" idx="1"/>
          </p:nvPr>
        </p:nvSpPr>
        <p:spPr>
          <a:xfrm>
            <a:off x="228600" y="1200149"/>
            <a:ext cx="4210050" cy="338570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91" name="Google Shape;491;p6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92" name="Google Shape;492;p6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Box Right">
  <p:cSld name="Content Box Right">
    <p:spTree>
      <p:nvGrpSpPr>
        <p:cNvPr id="1" name="Shape 493"/>
        <p:cNvGrpSpPr/>
        <p:nvPr/>
      </p:nvGrpSpPr>
      <p:grpSpPr>
        <a:xfrm>
          <a:off x="0" y="0"/>
          <a:ext cx="0" cy="0"/>
          <a:chOff x="0" y="0"/>
          <a:chExt cx="0" cy="0"/>
        </a:xfrm>
      </p:grpSpPr>
      <p:sp>
        <p:nvSpPr>
          <p:cNvPr id="494" name="Google Shape;494;p6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95" name="Google Shape;495;p65"/>
          <p:cNvSpPr txBox="1">
            <a:spLocks noGrp="1"/>
          </p:cNvSpPr>
          <p:nvPr>
            <p:ph type="body" idx="1"/>
          </p:nvPr>
        </p:nvSpPr>
        <p:spPr>
          <a:xfrm>
            <a:off x="4705350" y="1200149"/>
            <a:ext cx="4210050"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96" name="Google Shape;496;p6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with Right Image">
  <p:cSld name="Content with Right Image">
    <p:spTree>
      <p:nvGrpSpPr>
        <p:cNvPr id="1" name="Shape 497"/>
        <p:cNvGrpSpPr/>
        <p:nvPr/>
      </p:nvGrpSpPr>
      <p:grpSpPr>
        <a:xfrm>
          <a:off x="0" y="0"/>
          <a:ext cx="0" cy="0"/>
          <a:chOff x="0" y="0"/>
          <a:chExt cx="0" cy="0"/>
        </a:xfrm>
      </p:grpSpPr>
      <p:sp>
        <p:nvSpPr>
          <p:cNvPr id="498" name="Google Shape;498;p66"/>
          <p:cNvSpPr/>
          <p:nvPr/>
        </p:nvSpPr>
        <p:spPr>
          <a:xfrm>
            <a:off x="5187778" y="0"/>
            <a:ext cx="3956222"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9" name="Google Shape;499;p66"/>
          <p:cNvSpPr txBox="1">
            <a:spLocks noGrp="1"/>
          </p:cNvSpPr>
          <p:nvPr>
            <p:ph type="body" idx="1"/>
          </p:nvPr>
        </p:nvSpPr>
        <p:spPr>
          <a:xfrm>
            <a:off x="228600" y="1200149"/>
            <a:ext cx="495917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00" name="Google Shape;500;p6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01" name="Google Shape;501;p66"/>
          <p:cNvSpPr>
            <a:spLocks noGrp="1"/>
          </p:cNvSpPr>
          <p:nvPr>
            <p:ph type="pic" idx="2"/>
          </p:nvPr>
        </p:nvSpPr>
        <p:spPr>
          <a:xfrm>
            <a:off x="5419724" y="-1"/>
            <a:ext cx="3724275" cy="4587875"/>
          </a:xfrm>
          <a:prstGeom prst="rect">
            <a:avLst/>
          </a:prstGeom>
          <a:noFill/>
          <a:ln>
            <a:noFill/>
          </a:ln>
        </p:spPr>
      </p:sp>
      <p:sp>
        <p:nvSpPr>
          <p:cNvPr id="502" name="Google Shape;502;p66"/>
          <p:cNvSpPr txBox="1">
            <a:spLocks noGrp="1"/>
          </p:cNvSpPr>
          <p:nvPr>
            <p:ph type="title"/>
          </p:nvPr>
        </p:nvSpPr>
        <p:spPr>
          <a:xfrm>
            <a:off x="228601" y="233363"/>
            <a:ext cx="4959178"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with Left Image">
  <p:cSld name="Content with Left Image">
    <p:spTree>
      <p:nvGrpSpPr>
        <p:cNvPr id="1" name="Shape 503"/>
        <p:cNvGrpSpPr/>
        <p:nvPr/>
      </p:nvGrpSpPr>
      <p:grpSpPr>
        <a:xfrm>
          <a:off x="0" y="0"/>
          <a:ext cx="0" cy="0"/>
          <a:chOff x="0" y="0"/>
          <a:chExt cx="0" cy="0"/>
        </a:xfrm>
      </p:grpSpPr>
      <p:sp>
        <p:nvSpPr>
          <p:cNvPr id="504" name="Google Shape;504;p67"/>
          <p:cNvSpPr/>
          <p:nvPr/>
        </p:nvSpPr>
        <p:spPr>
          <a:xfrm>
            <a:off x="0" y="0"/>
            <a:ext cx="393974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5" name="Google Shape;505;p67"/>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6" name="Google Shape;506;p67"/>
          <p:cNvSpPr txBox="1">
            <a:spLocks noGrp="1"/>
          </p:cNvSpPr>
          <p:nvPr>
            <p:ph type="title"/>
          </p:nvPr>
        </p:nvSpPr>
        <p:spPr>
          <a:xfrm>
            <a:off x="3939746" y="227012"/>
            <a:ext cx="4975654"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7" name="Google Shape;507;p67"/>
          <p:cNvSpPr txBox="1">
            <a:spLocks noGrp="1"/>
          </p:cNvSpPr>
          <p:nvPr>
            <p:ph type="body" idx="1"/>
          </p:nvPr>
        </p:nvSpPr>
        <p:spPr>
          <a:xfrm>
            <a:off x="3939746" y="1200150"/>
            <a:ext cx="4975654"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08" name="Google Shape;508;p6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09" name="Google Shape;509;p67"/>
          <p:cNvSpPr>
            <a:spLocks noGrp="1"/>
          </p:cNvSpPr>
          <p:nvPr>
            <p:ph type="pic" idx="2"/>
          </p:nvPr>
        </p:nvSpPr>
        <p:spPr>
          <a:xfrm>
            <a:off x="0" y="-1"/>
            <a:ext cx="3724275" cy="4587875"/>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Right Image with Title">
  <p:cSld name="Right Image with Title">
    <p:spTree>
      <p:nvGrpSpPr>
        <p:cNvPr id="1" name="Shape 510"/>
        <p:cNvGrpSpPr/>
        <p:nvPr/>
      </p:nvGrpSpPr>
      <p:grpSpPr>
        <a:xfrm>
          <a:off x="0" y="0"/>
          <a:ext cx="0" cy="0"/>
          <a:chOff x="0" y="0"/>
          <a:chExt cx="0" cy="0"/>
        </a:xfrm>
      </p:grpSpPr>
      <p:sp>
        <p:nvSpPr>
          <p:cNvPr id="511" name="Google Shape;511;p68"/>
          <p:cNvSpPr/>
          <p:nvPr/>
        </p:nvSpPr>
        <p:spPr>
          <a:xfrm>
            <a:off x="4361935" y="0"/>
            <a:ext cx="4782065"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68"/>
          <p:cNvSpPr txBox="1">
            <a:spLocks noGrp="1"/>
          </p:cNvSpPr>
          <p:nvPr>
            <p:ph type="title"/>
          </p:nvPr>
        </p:nvSpPr>
        <p:spPr>
          <a:xfrm>
            <a:off x="228601" y="227012"/>
            <a:ext cx="4118020" cy="73846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p68"/>
          <p:cNvSpPr>
            <a:spLocks noGrp="1"/>
          </p:cNvSpPr>
          <p:nvPr>
            <p:ph type="pic" idx="2"/>
          </p:nvPr>
        </p:nvSpPr>
        <p:spPr>
          <a:xfrm>
            <a:off x="4572000" y="-1"/>
            <a:ext cx="4572000" cy="4587875"/>
          </a:xfrm>
          <a:prstGeom prst="rect">
            <a:avLst/>
          </a:prstGeom>
          <a:noFill/>
          <a:ln>
            <a:noFill/>
          </a:ln>
        </p:spPr>
      </p:sp>
      <p:sp>
        <p:nvSpPr>
          <p:cNvPr id="514" name="Google Shape;514;p6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Right Image with Title">
  <p:cSld name="1_Right Image with Title">
    <p:spTree>
      <p:nvGrpSpPr>
        <p:cNvPr id="1" name="Shape 515"/>
        <p:cNvGrpSpPr/>
        <p:nvPr/>
      </p:nvGrpSpPr>
      <p:grpSpPr>
        <a:xfrm>
          <a:off x="0" y="0"/>
          <a:ext cx="0" cy="0"/>
          <a:chOff x="0" y="0"/>
          <a:chExt cx="0" cy="0"/>
        </a:xfrm>
      </p:grpSpPr>
      <p:sp>
        <p:nvSpPr>
          <p:cNvPr id="516" name="Google Shape;516;p69"/>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7" name="Google Shape;517;p69"/>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8" name="Google Shape;518;p69"/>
          <p:cNvSpPr>
            <a:spLocks noGrp="1"/>
          </p:cNvSpPr>
          <p:nvPr>
            <p:ph type="pic" idx="2"/>
          </p:nvPr>
        </p:nvSpPr>
        <p:spPr>
          <a:xfrm>
            <a:off x="0" y="0"/>
            <a:ext cx="4572000" cy="4587875"/>
          </a:xfrm>
          <a:prstGeom prst="rect">
            <a:avLst/>
          </a:prstGeom>
          <a:noFill/>
          <a:ln>
            <a:noFill/>
          </a:ln>
        </p:spPr>
      </p:sp>
      <p:sp>
        <p:nvSpPr>
          <p:cNvPr id="519" name="Google Shape;519;p6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with Bottom Image">
  <p:cSld name="Content with Bottom Image">
    <p:spTree>
      <p:nvGrpSpPr>
        <p:cNvPr id="1" name="Shape 520"/>
        <p:cNvGrpSpPr/>
        <p:nvPr/>
      </p:nvGrpSpPr>
      <p:grpSpPr>
        <a:xfrm>
          <a:off x="0" y="0"/>
          <a:ext cx="0" cy="0"/>
          <a:chOff x="0" y="0"/>
          <a:chExt cx="0" cy="0"/>
        </a:xfrm>
      </p:grpSpPr>
      <p:sp>
        <p:nvSpPr>
          <p:cNvPr id="521" name="Google Shape;521;p70"/>
          <p:cNvSpPr txBox="1">
            <a:spLocks noGrp="1"/>
          </p:cNvSpPr>
          <p:nvPr>
            <p:ph type="body" idx="1"/>
          </p:nvPr>
        </p:nvSpPr>
        <p:spPr>
          <a:xfrm>
            <a:off x="228600" y="1200151"/>
            <a:ext cx="8686800" cy="146685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22" name="Google Shape;522;p7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23" name="Google Shape;523;p70"/>
          <p:cNvSpPr>
            <a:spLocks noGrp="1"/>
          </p:cNvSpPr>
          <p:nvPr>
            <p:ph type="pic" idx="2"/>
          </p:nvPr>
        </p:nvSpPr>
        <p:spPr>
          <a:xfrm>
            <a:off x="0" y="2857499"/>
            <a:ext cx="9144000" cy="1730375"/>
          </a:xfrm>
          <a:prstGeom prst="rect">
            <a:avLst/>
          </a:prstGeom>
          <a:noFill/>
          <a:ln>
            <a:noFill/>
          </a:ln>
        </p:spPr>
      </p:sp>
      <p:sp>
        <p:nvSpPr>
          <p:cNvPr id="524" name="Google Shape;524;p7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_5 Image Row">
  <p:cSld name="2_5 Image Row">
    <p:spTree>
      <p:nvGrpSpPr>
        <p:cNvPr id="1" name="Shape 525"/>
        <p:cNvGrpSpPr/>
        <p:nvPr/>
      </p:nvGrpSpPr>
      <p:grpSpPr>
        <a:xfrm>
          <a:off x="0" y="0"/>
          <a:ext cx="0" cy="0"/>
          <a:chOff x="0" y="0"/>
          <a:chExt cx="0" cy="0"/>
        </a:xfrm>
      </p:grpSpPr>
      <p:sp>
        <p:nvSpPr>
          <p:cNvPr id="526" name="Google Shape;526;p71"/>
          <p:cNvSpPr>
            <a:spLocks noGrp="1"/>
          </p:cNvSpPr>
          <p:nvPr>
            <p:ph type="pic" idx="2"/>
          </p:nvPr>
        </p:nvSpPr>
        <p:spPr>
          <a:xfrm>
            <a:off x="4700014" y="1200150"/>
            <a:ext cx="1979677" cy="841987"/>
          </a:xfrm>
          <a:prstGeom prst="rect">
            <a:avLst/>
          </a:prstGeom>
          <a:noFill/>
          <a:ln>
            <a:noFill/>
          </a:ln>
        </p:spPr>
      </p:sp>
      <p:sp>
        <p:nvSpPr>
          <p:cNvPr id="527" name="Google Shape;527;p71"/>
          <p:cNvSpPr>
            <a:spLocks noGrp="1"/>
          </p:cNvSpPr>
          <p:nvPr>
            <p:ph type="pic" idx="3"/>
          </p:nvPr>
        </p:nvSpPr>
        <p:spPr>
          <a:xfrm>
            <a:off x="4700014" y="2295732"/>
            <a:ext cx="1979677" cy="841987"/>
          </a:xfrm>
          <a:prstGeom prst="rect">
            <a:avLst/>
          </a:prstGeom>
          <a:noFill/>
          <a:ln>
            <a:noFill/>
          </a:ln>
        </p:spPr>
      </p:sp>
      <p:sp>
        <p:nvSpPr>
          <p:cNvPr id="528" name="Google Shape;528;p71"/>
          <p:cNvSpPr>
            <a:spLocks noGrp="1"/>
          </p:cNvSpPr>
          <p:nvPr>
            <p:ph type="pic" idx="4"/>
          </p:nvPr>
        </p:nvSpPr>
        <p:spPr>
          <a:xfrm>
            <a:off x="4700014" y="3506237"/>
            <a:ext cx="1979677" cy="841987"/>
          </a:xfrm>
          <a:prstGeom prst="rect">
            <a:avLst/>
          </a:prstGeom>
          <a:noFill/>
          <a:ln>
            <a:noFill/>
          </a:ln>
        </p:spPr>
      </p:sp>
      <p:sp>
        <p:nvSpPr>
          <p:cNvPr id="529" name="Google Shape;529;p7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30" name="Google Shape;530;p71"/>
          <p:cNvSpPr>
            <a:spLocks noGrp="1"/>
          </p:cNvSpPr>
          <p:nvPr>
            <p:ph type="pic" idx="5"/>
          </p:nvPr>
        </p:nvSpPr>
        <p:spPr>
          <a:xfrm>
            <a:off x="228598" y="1200150"/>
            <a:ext cx="1979677" cy="841987"/>
          </a:xfrm>
          <a:prstGeom prst="rect">
            <a:avLst/>
          </a:prstGeom>
          <a:noFill/>
          <a:ln>
            <a:noFill/>
          </a:ln>
        </p:spPr>
      </p:sp>
      <p:sp>
        <p:nvSpPr>
          <p:cNvPr id="531" name="Google Shape;531;p71"/>
          <p:cNvSpPr>
            <a:spLocks noGrp="1"/>
          </p:cNvSpPr>
          <p:nvPr>
            <p:ph type="pic" idx="6"/>
          </p:nvPr>
        </p:nvSpPr>
        <p:spPr>
          <a:xfrm>
            <a:off x="228598" y="2295732"/>
            <a:ext cx="1979677" cy="841987"/>
          </a:xfrm>
          <a:prstGeom prst="rect">
            <a:avLst/>
          </a:prstGeom>
          <a:noFill/>
          <a:ln>
            <a:noFill/>
          </a:ln>
        </p:spPr>
      </p:sp>
      <p:sp>
        <p:nvSpPr>
          <p:cNvPr id="532" name="Google Shape;532;p71"/>
          <p:cNvSpPr>
            <a:spLocks noGrp="1"/>
          </p:cNvSpPr>
          <p:nvPr>
            <p:ph type="pic" idx="7"/>
          </p:nvPr>
        </p:nvSpPr>
        <p:spPr>
          <a:xfrm>
            <a:off x="228598" y="3509351"/>
            <a:ext cx="1979677" cy="841987"/>
          </a:xfrm>
          <a:prstGeom prst="rect">
            <a:avLst/>
          </a:prstGeom>
          <a:noFill/>
          <a:ln>
            <a:noFill/>
          </a:ln>
        </p:spPr>
      </p:sp>
      <p:sp>
        <p:nvSpPr>
          <p:cNvPr id="533" name="Google Shape;533;p71"/>
          <p:cNvSpPr>
            <a:spLocks noGrp="1"/>
          </p:cNvSpPr>
          <p:nvPr>
            <p:ph type="pic" idx="8"/>
          </p:nvPr>
        </p:nvSpPr>
        <p:spPr>
          <a:xfrm>
            <a:off x="2464306" y="1200150"/>
            <a:ext cx="1979677" cy="841987"/>
          </a:xfrm>
          <a:prstGeom prst="rect">
            <a:avLst/>
          </a:prstGeom>
          <a:noFill/>
          <a:ln>
            <a:noFill/>
          </a:ln>
        </p:spPr>
      </p:sp>
      <p:sp>
        <p:nvSpPr>
          <p:cNvPr id="534" name="Google Shape;534;p71"/>
          <p:cNvSpPr>
            <a:spLocks noGrp="1"/>
          </p:cNvSpPr>
          <p:nvPr>
            <p:ph type="pic" idx="9"/>
          </p:nvPr>
        </p:nvSpPr>
        <p:spPr>
          <a:xfrm>
            <a:off x="2464306" y="2295732"/>
            <a:ext cx="1979677" cy="841987"/>
          </a:xfrm>
          <a:prstGeom prst="rect">
            <a:avLst/>
          </a:prstGeom>
          <a:noFill/>
          <a:ln>
            <a:noFill/>
          </a:ln>
        </p:spPr>
      </p:sp>
      <p:sp>
        <p:nvSpPr>
          <p:cNvPr id="535" name="Google Shape;535;p71"/>
          <p:cNvSpPr>
            <a:spLocks noGrp="1"/>
          </p:cNvSpPr>
          <p:nvPr>
            <p:ph type="pic" idx="13"/>
          </p:nvPr>
        </p:nvSpPr>
        <p:spPr>
          <a:xfrm>
            <a:off x="2464306" y="3506237"/>
            <a:ext cx="1979677" cy="841987"/>
          </a:xfrm>
          <a:prstGeom prst="rect">
            <a:avLst/>
          </a:prstGeom>
          <a:noFill/>
          <a:ln>
            <a:noFill/>
          </a:ln>
        </p:spPr>
      </p:sp>
      <p:sp>
        <p:nvSpPr>
          <p:cNvPr id="536" name="Google Shape;536;p71"/>
          <p:cNvSpPr>
            <a:spLocks noGrp="1"/>
          </p:cNvSpPr>
          <p:nvPr>
            <p:ph type="pic" idx="14"/>
          </p:nvPr>
        </p:nvSpPr>
        <p:spPr>
          <a:xfrm>
            <a:off x="6935723" y="1200150"/>
            <a:ext cx="1979677" cy="841987"/>
          </a:xfrm>
          <a:prstGeom prst="rect">
            <a:avLst/>
          </a:prstGeom>
          <a:noFill/>
          <a:ln>
            <a:noFill/>
          </a:ln>
        </p:spPr>
      </p:sp>
      <p:sp>
        <p:nvSpPr>
          <p:cNvPr id="537" name="Google Shape;537;p71"/>
          <p:cNvSpPr>
            <a:spLocks noGrp="1"/>
          </p:cNvSpPr>
          <p:nvPr>
            <p:ph type="pic" idx="15"/>
          </p:nvPr>
        </p:nvSpPr>
        <p:spPr>
          <a:xfrm>
            <a:off x="6935723" y="2295732"/>
            <a:ext cx="1979677" cy="841987"/>
          </a:xfrm>
          <a:prstGeom prst="rect">
            <a:avLst/>
          </a:prstGeom>
          <a:noFill/>
          <a:ln>
            <a:noFill/>
          </a:ln>
        </p:spPr>
      </p:sp>
      <p:sp>
        <p:nvSpPr>
          <p:cNvPr id="538" name="Google Shape;538;p71"/>
          <p:cNvSpPr>
            <a:spLocks noGrp="1"/>
          </p:cNvSpPr>
          <p:nvPr>
            <p:ph type="pic" idx="16"/>
          </p:nvPr>
        </p:nvSpPr>
        <p:spPr>
          <a:xfrm>
            <a:off x="6935723" y="3506237"/>
            <a:ext cx="1979677" cy="841987"/>
          </a:xfrm>
          <a:prstGeom prst="rect">
            <a:avLst/>
          </a:prstGeom>
          <a:noFill/>
          <a:ln>
            <a:noFill/>
          </a:ln>
        </p:spPr>
      </p:sp>
      <p:sp>
        <p:nvSpPr>
          <p:cNvPr id="539" name="Google Shape;539;p7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540"/>
        <p:cNvGrpSpPr/>
        <p:nvPr/>
      </p:nvGrpSpPr>
      <p:grpSpPr>
        <a:xfrm>
          <a:off x="0" y="0"/>
          <a:ext cx="0" cy="0"/>
          <a:chOff x="0" y="0"/>
          <a:chExt cx="0" cy="0"/>
        </a:xfrm>
      </p:grpSpPr>
      <p:sp>
        <p:nvSpPr>
          <p:cNvPr id="541" name="Google Shape;541;p72"/>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2" name="Google Shape;542;p72"/>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3" name="Google Shape;543;p7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44" name="Google Shape;544;p72"/>
          <p:cNvSpPr>
            <a:spLocks noGrp="1"/>
          </p:cNvSpPr>
          <p:nvPr>
            <p:ph type="pic" idx="2"/>
          </p:nvPr>
        </p:nvSpPr>
        <p:spPr>
          <a:xfrm>
            <a:off x="0" y="-1"/>
            <a:ext cx="9144000" cy="4587875"/>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Box Left">
  <p:cSld name="Content Box Left">
    <p:spTree>
      <p:nvGrpSpPr>
        <p:cNvPr id="1" name="Shape 66"/>
        <p:cNvGrpSpPr/>
        <p:nvPr/>
      </p:nvGrpSpPr>
      <p:grpSpPr>
        <a:xfrm>
          <a:off x="0" y="0"/>
          <a:ext cx="0" cy="0"/>
          <a:chOff x="0" y="0"/>
          <a:chExt cx="0" cy="0"/>
        </a:xfrm>
      </p:grpSpPr>
      <p:sp>
        <p:nvSpPr>
          <p:cNvPr id="67" name="Google Shape;67;p8"/>
          <p:cNvSpPr txBox="1">
            <a:spLocks noGrp="1"/>
          </p:cNvSpPr>
          <p:nvPr>
            <p:ph type="body" idx="1"/>
          </p:nvPr>
        </p:nvSpPr>
        <p:spPr>
          <a:xfrm>
            <a:off x="228600" y="1200149"/>
            <a:ext cx="4210050" cy="338570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69" name="Google Shape;69;p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Image with Title ">
  <p:cSld name="1_Image with Title ">
    <p:spTree>
      <p:nvGrpSpPr>
        <p:cNvPr id="1" name="Shape 545"/>
        <p:cNvGrpSpPr/>
        <p:nvPr/>
      </p:nvGrpSpPr>
      <p:grpSpPr>
        <a:xfrm>
          <a:off x="0" y="0"/>
          <a:ext cx="0" cy="0"/>
          <a:chOff x="0" y="0"/>
          <a:chExt cx="0" cy="0"/>
        </a:xfrm>
      </p:grpSpPr>
      <p:sp>
        <p:nvSpPr>
          <p:cNvPr id="546" name="Google Shape;546;p73"/>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7" name="Google Shape;547;p73"/>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p7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49" name="Google Shape;549;p73"/>
          <p:cNvSpPr>
            <a:spLocks noGrp="1"/>
          </p:cNvSpPr>
          <p:nvPr>
            <p:ph type="pic" idx="2"/>
          </p:nvPr>
        </p:nvSpPr>
        <p:spPr>
          <a:xfrm>
            <a:off x="0" y="2293937"/>
            <a:ext cx="4572000" cy="2293938"/>
          </a:xfrm>
          <a:prstGeom prst="rect">
            <a:avLst/>
          </a:prstGeom>
          <a:noFill/>
          <a:ln>
            <a:noFill/>
          </a:ln>
        </p:spPr>
      </p:sp>
      <p:sp>
        <p:nvSpPr>
          <p:cNvPr id="550" name="Google Shape;550;p73"/>
          <p:cNvSpPr>
            <a:spLocks noGrp="1"/>
          </p:cNvSpPr>
          <p:nvPr>
            <p:ph type="pic" idx="3"/>
          </p:nvPr>
        </p:nvSpPr>
        <p:spPr>
          <a:xfrm>
            <a:off x="4572000" y="-1"/>
            <a:ext cx="4572000" cy="2293937"/>
          </a:xfrm>
          <a:prstGeom prst="rect">
            <a:avLst/>
          </a:prstGeom>
          <a:noFill/>
          <a:ln>
            <a:noFill/>
          </a:ln>
        </p:spPr>
      </p:sp>
      <p:sp>
        <p:nvSpPr>
          <p:cNvPr id="551" name="Google Shape;551;p73"/>
          <p:cNvSpPr>
            <a:spLocks noGrp="1"/>
          </p:cNvSpPr>
          <p:nvPr>
            <p:ph type="pic" idx="4"/>
          </p:nvPr>
        </p:nvSpPr>
        <p:spPr>
          <a:xfrm>
            <a:off x="4572000" y="2293937"/>
            <a:ext cx="4572000" cy="2293938"/>
          </a:xfrm>
          <a:prstGeom prst="rect">
            <a:avLst/>
          </a:prstGeom>
          <a:noFill/>
          <a:ln>
            <a:noFill/>
          </a:ln>
        </p:spPr>
      </p:sp>
      <p:sp>
        <p:nvSpPr>
          <p:cNvPr id="552" name="Google Shape;552;p73"/>
          <p:cNvSpPr>
            <a:spLocks noGrp="1"/>
          </p:cNvSpPr>
          <p:nvPr>
            <p:ph type="pic" idx="5"/>
          </p:nvPr>
        </p:nvSpPr>
        <p:spPr>
          <a:xfrm>
            <a:off x="0" y="0"/>
            <a:ext cx="4572000" cy="2293938"/>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 Images with Captions ">
  <p:cSld name="3 Images with Captions ">
    <p:spTree>
      <p:nvGrpSpPr>
        <p:cNvPr id="1" name="Shape 553"/>
        <p:cNvGrpSpPr/>
        <p:nvPr/>
      </p:nvGrpSpPr>
      <p:grpSpPr>
        <a:xfrm>
          <a:off x="0" y="0"/>
          <a:ext cx="0" cy="0"/>
          <a:chOff x="0" y="0"/>
          <a:chExt cx="0" cy="0"/>
        </a:xfrm>
      </p:grpSpPr>
      <p:sp>
        <p:nvSpPr>
          <p:cNvPr id="554" name="Google Shape;554;p74"/>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5" name="Google Shape;555;p74"/>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7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57" name="Google Shape;557;p74"/>
          <p:cNvSpPr>
            <a:spLocks noGrp="1"/>
          </p:cNvSpPr>
          <p:nvPr>
            <p:ph type="pic" idx="2"/>
          </p:nvPr>
        </p:nvSpPr>
        <p:spPr>
          <a:xfrm>
            <a:off x="0" y="-1"/>
            <a:ext cx="3048000" cy="4587876"/>
          </a:xfrm>
          <a:prstGeom prst="rect">
            <a:avLst/>
          </a:prstGeom>
          <a:noFill/>
          <a:ln>
            <a:noFill/>
          </a:ln>
        </p:spPr>
      </p:sp>
      <p:sp>
        <p:nvSpPr>
          <p:cNvPr id="558" name="Google Shape;558;p74"/>
          <p:cNvSpPr>
            <a:spLocks noGrp="1"/>
          </p:cNvSpPr>
          <p:nvPr>
            <p:ph type="pic" idx="3"/>
          </p:nvPr>
        </p:nvSpPr>
        <p:spPr>
          <a:xfrm>
            <a:off x="3048000" y="-1"/>
            <a:ext cx="3048000" cy="4587876"/>
          </a:xfrm>
          <a:prstGeom prst="rect">
            <a:avLst/>
          </a:prstGeom>
          <a:noFill/>
          <a:ln>
            <a:noFill/>
          </a:ln>
        </p:spPr>
      </p:sp>
      <p:sp>
        <p:nvSpPr>
          <p:cNvPr id="559" name="Google Shape;559;p74"/>
          <p:cNvSpPr>
            <a:spLocks noGrp="1"/>
          </p:cNvSpPr>
          <p:nvPr>
            <p:ph type="pic" idx="4"/>
          </p:nvPr>
        </p:nvSpPr>
        <p:spPr>
          <a:xfrm>
            <a:off x="6096000" y="-1"/>
            <a:ext cx="3048000" cy="4587876"/>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60"/>
        <p:cNvGrpSpPr/>
        <p:nvPr/>
      </p:nvGrpSpPr>
      <p:grpSpPr>
        <a:xfrm>
          <a:off x="0" y="0"/>
          <a:ext cx="0" cy="0"/>
          <a:chOff x="0" y="0"/>
          <a:chExt cx="0" cy="0"/>
        </a:xfrm>
      </p:grpSpPr>
      <p:sp>
        <p:nvSpPr>
          <p:cNvPr id="561" name="Google Shape;561;p75"/>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2" name="Google Shape;562;p75"/>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3" name="Google Shape;563;p75"/>
          <p:cNvGrpSpPr/>
          <p:nvPr/>
        </p:nvGrpSpPr>
        <p:grpSpPr>
          <a:xfrm>
            <a:off x="997768" y="233364"/>
            <a:ext cx="7148464" cy="4302162"/>
            <a:chOff x="773898" y="382213"/>
            <a:chExt cx="7596204" cy="4571625"/>
          </a:xfrm>
        </p:grpSpPr>
        <p:pic>
          <p:nvPicPr>
            <p:cNvPr id="564" name="Google Shape;564;p75"/>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565" name="Google Shape;565;p75"/>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566" name="Google Shape;566;p7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67" name="Google Shape;567;p75"/>
          <p:cNvSpPr>
            <a:spLocks noGrp="1"/>
          </p:cNvSpPr>
          <p:nvPr>
            <p:ph type="pic" idx="2"/>
          </p:nvPr>
        </p:nvSpPr>
        <p:spPr>
          <a:xfrm>
            <a:off x="1877667" y="526801"/>
            <a:ext cx="5388667" cy="3372201"/>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568"/>
        <p:cNvGrpSpPr/>
        <p:nvPr/>
      </p:nvGrpSpPr>
      <p:grpSpPr>
        <a:xfrm>
          <a:off x="0" y="0"/>
          <a:ext cx="0" cy="0"/>
          <a:chOff x="0" y="0"/>
          <a:chExt cx="0" cy="0"/>
        </a:xfrm>
      </p:grpSpPr>
      <p:sp>
        <p:nvSpPr>
          <p:cNvPr id="569" name="Google Shape;569;p76"/>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0" name="Google Shape;570;p76"/>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71" name="Google Shape;571;p76"/>
          <p:cNvGrpSpPr/>
          <p:nvPr/>
        </p:nvGrpSpPr>
        <p:grpSpPr>
          <a:xfrm>
            <a:off x="1663157" y="233363"/>
            <a:ext cx="5817686" cy="4304234"/>
            <a:chOff x="1468253" y="382214"/>
            <a:chExt cx="6198780" cy="4586188"/>
          </a:xfrm>
        </p:grpSpPr>
        <p:pic>
          <p:nvPicPr>
            <p:cNvPr id="572" name="Google Shape;572;p76"/>
            <p:cNvPicPr preferRelativeResize="0"/>
            <p:nvPr/>
          </p:nvPicPr>
          <p:blipFill rotWithShape="1">
            <a:blip r:embed="rId2">
              <a:alphaModFix/>
            </a:blip>
            <a:srcRect/>
            <a:stretch/>
          </p:blipFill>
          <p:spPr>
            <a:xfrm>
              <a:off x="1468253" y="4761776"/>
              <a:ext cx="6198780" cy="206626"/>
            </a:xfrm>
            <a:prstGeom prst="rect">
              <a:avLst/>
            </a:prstGeom>
            <a:noFill/>
            <a:ln>
              <a:noFill/>
            </a:ln>
          </p:spPr>
        </p:pic>
        <p:pic>
          <p:nvPicPr>
            <p:cNvPr id="573" name="Google Shape;573;p76"/>
            <p:cNvPicPr preferRelativeResize="0"/>
            <p:nvPr/>
          </p:nvPicPr>
          <p:blipFill rotWithShape="1">
            <a:blip r:embed="rId3">
              <a:alphaModFix/>
            </a:blip>
            <a:srcRect/>
            <a:stretch/>
          </p:blipFill>
          <p:spPr>
            <a:xfrm rot="-5400000">
              <a:off x="2375351" y="-524870"/>
              <a:ext cx="4384585" cy="6198753"/>
            </a:xfrm>
            <a:prstGeom prst="rect">
              <a:avLst/>
            </a:prstGeom>
            <a:noFill/>
            <a:ln>
              <a:noFill/>
            </a:ln>
          </p:spPr>
        </p:pic>
      </p:grpSp>
      <p:sp>
        <p:nvSpPr>
          <p:cNvPr id="574" name="Google Shape;574;p7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75" name="Google Shape;575;p76"/>
          <p:cNvSpPr>
            <a:spLocks noGrp="1"/>
          </p:cNvSpPr>
          <p:nvPr>
            <p:ph type="pic" idx="2"/>
          </p:nvPr>
        </p:nvSpPr>
        <p:spPr>
          <a:xfrm>
            <a:off x="2206103" y="506132"/>
            <a:ext cx="4748046" cy="3561034"/>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576"/>
        <p:cNvGrpSpPr/>
        <p:nvPr/>
      </p:nvGrpSpPr>
      <p:grpSpPr>
        <a:xfrm>
          <a:off x="0" y="0"/>
          <a:ext cx="0" cy="0"/>
          <a:chOff x="0" y="0"/>
          <a:chExt cx="0" cy="0"/>
        </a:xfrm>
      </p:grpSpPr>
      <p:grpSp>
        <p:nvGrpSpPr>
          <p:cNvPr id="577" name="Google Shape;577;p77"/>
          <p:cNvGrpSpPr/>
          <p:nvPr/>
        </p:nvGrpSpPr>
        <p:grpSpPr>
          <a:xfrm>
            <a:off x="230859" y="1200151"/>
            <a:ext cx="5460846" cy="3263390"/>
            <a:chOff x="773898" y="382213"/>
            <a:chExt cx="7596204" cy="4539476"/>
          </a:xfrm>
        </p:grpSpPr>
        <p:pic>
          <p:nvPicPr>
            <p:cNvPr id="578" name="Google Shape;578;p77"/>
            <p:cNvPicPr preferRelativeResize="0"/>
            <p:nvPr/>
          </p:nvPicPr>
          <p:blipFill rotWithShape="1">
            <a:blip r:embed="rId2">
              <a:alphaModFix/>
            </a:blip>
            <a:srcRect/>
            <a:stretch/>
          </p:blipFill>
          <p:spPr>
            <a:xfrm>
              <a:off x="773898" y="4742821"/>
              <a:ext cx="7596204" cy="178868"/>
            </a:xfrm>
            <a:prstGeom prst="rect">
              <a:avLst/>
            </a:prstGeom>
            <a:noFill/>
            <a:ln>
              <a:noFill/>
            </a:ln>
          </p:spPr>
        </p:pic>
        <p:pic>
          <p:nvPicPr>
            <p:cNvPr id="579" name="Google Shape;579;p77"/>
            <p:cNvPicPr preferRelativeResize="0"/>
            <p:nvPr/>
          </p:nvPicPr>
          <p:blipFill rotWithShape="1">
            <a:blip r:embed="rId3">
              <a:alphaModFix/>
            </a:blip>
            <a:srcRect/>
            <a:stretch/>
          </p:blipFill>
          <p:spPr>
            <a:xfrm>
              <a:off x="773899" y="382213"/>
              <a:ext cx="7596203" cy="4370657"/>
            </a:xfrm>
            <a:prstGeom prst="rect">
              <a:avLst/>
            </a:prstGeom>
            <a:noFill/>
            <a:ln>
              <a:noFill/>
            </a:ln>
          </p:spPr>
        </p:pic>
      </p:grpSp>
      <p:grpSp>
        <p:nvGrpSpPr>
          <p:cNvPr id="580" name="Google Shape;580;p77"/>
          <p:cNvGrpSpPr/>
          <p:nvPr/>
        </p:nvGrpSpPr>
        <p:grpSpPr>
          <a:xfrm>
            <a:off x="5429418" y="1709963"/>
            <a:ext cx="1867939" cy="2753579"/>
            <a:chOff x="571379" y="211137"/>
            <a:chExt cx="2928503" cy="4316987"/>
          </a:xfrm>
        </p:grpSpPr>
        <p:pic>
          <p:nvPicPr>
            <p:cNvPr id="581" name="Google Shape;581;p77"/>
            <p:cNvPicPr preferRelativeResize="0"/>
            <p:nvPr/>
          </p:nvPicPr>
          <p:blipFill rotWithShape="1">
            <a:blip r:embed="rId4">
              <a:alphaModFix/>
            </a:blip>
            <a:srcRect/>
            <a:stretch/>
          </p:blipFill>
          <p:spPr>
            <a:xfrm>
              <a:off x="571379" y="4338460"/>
              <a:ext cx="2928503" cy="189664"/>
            </a:xfrm>
            <a:prstGeom prst="rect">
              <a:avLst/>
            </a:prstGeom>
            <a:noFill/>
            <a:ln>
              <a:noFill/>
            </a:ln>
          </p:spPr>
        </p:pic>
        <p:pic>
          <p:nvPicPr>
            <p:cNvPr id="582" name="Google Shape;582;p77"/>
            <p:cNvPicPr preferRelativeResize="0"/>
            <p:nvPr/>
          </p:nvPicPr>
          <p:blipFill rotWithShape="1">
            <a:blip r:embed="rId5">
              <a:alphaModFix/>
            </a:blip>
            <a:srcRect/>
            <a:stretch/>
          </p:blipFill>
          <p:spPr>
            <a:xfrm>
              <a:off x="571379" y="211137"/>
              <a:ext cx="2928503" cy="4140201"/>
            </a:xfrm>
            <a:prstGeom prst="rect">
              <a:avLst/>
            </a:prstGeom>
            <a:noFill/>
            <a:ln>
              <a:noFill/>
            </a:ln>
          </p:spPr>
        </p:pic>
      </p:grpSp>
      <p:grpSp>
        <p:nvGrpSpPr>
          <p:cNvPr id="583" name="Google Shape;583;p77"/>
          <p:cNvGrpSpPr/>
          <p:nvPr/>
        </p:nvGrpSpPr>
        <p:grpSpPr>
          <a:xfrm>
            <a:off x="7535792" y="2581275"/>
            <a:ext cx="879944" cy="1882267"/>
            <a:chOff x="545623" y="211138"/>
            <a:chExt cx="2056299" cy="4398581"/>
          </a:xfrm>
        </p:grpSpPr>
        <p:pic>
          <p:nvPicPr>
            <p:cNvPr id="584" name="Google Shape;584;p77"/>
            <p:cNvPicPr preferRelativeResize="0"/>
            <p:nvPr/>
          </p:nvPicPr>
          <p:blipFill rotWithShape="1">
            <a:blip r:embed="rId6">
              <a:alphaModFix/>
            </a:blip>
            <a:srcRect/>
            <a:stretch/>
          </p:blipFill>
          <p:spPr>
            <a:xfrm>
              <a:off x="545623" y="4338460"/>
              <a:ext cx="2056299" cy="271259"/>
            </a:xfrm>
            <a:prstGeom prst="rect">
              <a:avLst/>
            </a:prstGeom>
            <a:noFill/>
            <a:ln>
              <a:noFill/>
            </a:ln>
          </p:spPr>
        </p:pic>
        <p:pic>
          <p:nvPicPr>
            <p:cNvPr id="585" name="Google Shape;585;p77"/>
            <p:cNvPicPr preferRelativeResize="0"/>
            <p:nvPr/>
          </p:nvPicPr>
          <p:blipFill rotWithShape="1">
            <a:blip r:embed="rId7">
              <a:alphaModFix/>
            </a:blip>
            <a:srcRect/>
            <a:stretch/>
          </p:blipFill>
          <p:spPr>
            <a:xfrm>
              <a:off x="545623" y="211138"/>
              <a:ext cx="2056299" cy="4140200"/>
            </a:xfrm>
            <a:prstGeom prst="rect">
              <a:avLst/>
            </a:prstGeom>
            <a:noFill/>
            <a:ln>
              <a:noFill/>
            </a:ln>
          </p:spPr>
        </p:pic>
      </p:grpSp>
      <p:sp>
        <p:nvSpPr>
          <p:cNvPr id="586" name="Google Shape;586;p7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87" name="Google Shape;587;p77"/>
          <p:cNvSpPr>
            <a:spLocks noGrp="1"/>
          </p:cNvSpPr>
          <p:nvPr>
            <p:ph type="pic" idx="2"/>
          </p:nvPr>
        </p:nvSpPr>
        <p:spPr>
          <a:xfrm>
            <a:off x="5552664" y="1955462"/>
            <a:ext cx="1616207" cy="2154944"/>
          </a:xfrm>
          <a:prstGeom prst="rect">
            <a:avLst/>
          </a:prstGeom>
          <a:noFill/>
          <a:ln>
            <a:noFill/>
          </a:ln>
        </p:spPr>
      </p:sp>
      <p:sp>
        <p:nvSpPr>
          <p:cNvPr id="588" name="Google Shape;588;p77"/>
          <p:cNvSpPr>
            <a:spLocks noGrp="1"/>
          </p:cNvSpPr>
          <p:nvPr>
            <p:ph type="pic" idx="3"/>
          </p:nvPr>
        </p:nvSpPr>
        <p:spPr>
          <a:xfrm>
            <a:off x="899241" y="1429970"/>
            <a:ext cx="4118321" cy="2570051"/>
          </a:xfrm>
          <a:prstGeom prst="rect">
            <a:avLst/>
          </a:prstGeom>
          <a:noFill/>
          <a:ln>
            <a:noFill/>
          </a:ln>
        </p:spPr>
      </p:sp>
      <p:sp>
        <p:nvSpPr>
          <p:cNvPr id="589" name="Google Shape;589;p77"/>
          <p:cNvSpPr>
            <a:spLocks noGrp="1"/>
          </p:cNvSpPr>
          <p:nvPr>
            <p:ph type="pic" idx="4"/>
          </p:nvPr>
        </p:nvSpPr>
        <p:spPr>
          <a:xfrm>
            <a:off x="7596214" y="2787590"/>
            <a:ext cx="757559" cy="1346772"/>
          </a:xfrm>
          <a:prstGeom prst="rect">
            <a:avLst/>
          </a:prstGeom>
          <a:noFill/>
          <a:ln>
            <a:noFill/>
          </a:ln>
        </p:spPr>
      </p:sp>
      <p:sp>
        <p:nvSpPr>
          <p:cNvPr id="590" name="Google Shape;590;p7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Content Box Left">
  <p:cSld name="1_Content Box Left">
    <p:spTree>
      <p:nvGrpSpPr>
        <p:cNvPr id="1" name="Shape 591"/>
        <p:cNvGrpSpPr/>
        <p:nvPr/>
      </p:nvGrpSpPr>
      <p:grpSpPr>
        <a:xfrm>
          <a:off x="0" y="0"/>
          <a:ext cx="0" cy="0"/>
          <a:chOff x="0" y="0"/>
          <a:chExt cx="0" cy="0"/>
        </a:xfrm>
      </p:grpSpPr>
      <p:grpSp>
        <p:nvGrpSpPr>
          <p:cNvPr id="592" name="Google Shape;592;p78"/>
          <p:cNvGrpSpPr/>
          <p:nvPr/>
        </p:nvGrpSpPr>
        <p:grpSpPr>
          <a:xfrm>
            <a:off x="3452453" y="1200150"/>
            <a:ext cx="5462947" cy="3287767"/>
            <a:chOff x="773898" y="382213"/>
            <a:chExt cx="7596204" cy="4571625"/>
          </a:xfrm>
        </p:grpSpPr>
        <p:pic>
          <p:nvPicPr>
            <p:cNvPr id="593" name="Google Shape;593;p78"/>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594" name="Google Shape;594;p78"/>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595" name="Google Shape;595;p78"/>
          <p:cNvSpPr txBox="1">
            <a:spLocks noGrp="1"/>
          </p:cNvSpPr>
          <p:nvPr>
            <p:ph type="body" idx="1"/>
          </p:nvPr>
        </p:nvSpPr>
        <p:spPr>
          <a:xfrm>
            <a:off x="228600" y="1200149"/>
            <a:ext cx="300148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96" name="Google Shape;596;p7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97" name="Google Shape;597;p78"/>
          <p:cNvSpPr>
            <a:spLocks noGrp="1"/>
          </p:cNvSpPr>
          <p:nvPr>
            <p:ph type="pic" idx="2"/>
          </p:nvPr>
        </p:nvSpPr>
        <p:spPr>
          <a:xfrm>
            <a:off x="4127960" y="1431709"/>
            <a:ext cx="4119494" cy="2569960"/>
          </a:xfrm>
          <a:prstGeom prst="rect">
            <a:avLst/>
          </a:prstGeom>
          <a:noFill/>
          <a:ln>
            <a:noFill/>
          </a:ln>
        </p:spPr>
      </p:sp>
      <p:sp>
        <p:nvSpPr>
          <p:cNvPr id="598" name="Google Shape;598;p7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599"/>
        <p:cNvGrpSpPr/>
        <p:nvPr/>
      </p:nvGrpSpPr>
      <p:grpSpPr>
        <a:xfrm>
          <a:off x="0" y="0"/>
          <a:ext cx="0" cy="0"/>
          <a:chOff x="0" y="0"/>
          <a:chExt cx="0" cy="0"/>
        </a:xfrm>
      </p:grpSpPr>
      <p:sp>
        <p:nvSpPr>
          <p:cNvPr id="600" name="Google Shape;600;p79"/>
          <p:cNvSpPr/>
          <p:nvPr/>
        </p:nvSpPr>
        <p:spPr>
          <a:xfrm>
            <a:off x="0" y="0"/>
            <a:ext cx="409008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1" name="Google Shape;601;p79"/>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02" name="Google Shape;602;p79"/>
          <p:cNvGrpSpPr/>
          <p:nvPr/>
        </p:nvGrpSpPr>
        <p:grpSpPr>
          <a:xfrm>
            <a:off x="571379" y="211137"/>
            <a:ext cx="2928503" cy="4316987"/>
            <a:chOff x="571379" y="211137"/>
            <a:chExt cx="2928503" cy="4316987"/>
          </a:xfrm>
        </p:grpSpPr>
        <p:pic>
          <p:nvPicPr>
            <p:cNvPr id="603" name="Google Shape;603;p79"/>
            <p:cNvPicPr preferRelativeResize="0"/>
            <p:nvPr/>
          </p:nvPicPr>
          <p:blipFill rotWithShape="1">
            <a:blip r:embed="rId2">
              <a:alphaModFix/>
            </a:blip>
            <a:srcRect/>
            <a:stretch/>
          </p:blipFill>
          <p:spPr>
            <a:xfrm>
              <a:off x="571379" y="4338460"/>
              <a:ext cx="2928503" cy="189664"/>
            </a:xfrm>
            <a:prstGeom prst="rect">
              <a:avLst/>
            </a:prstGeom>
            <a:noFill/>
            <a:ln>
              <a:noFill/>
            </a:ln>
          </p:spPr>
        </p:pic>
        <p:pic>
          <p:nvPicPr>
            <p:cNvPr id="604" name="Google Shape;604;p79"/>
            <p:cNvPicPr preferRelativeResize="0"/>
            <p:nvPr/>
          </p:nvPicPr>
          <p:blipFill rotWithShape="1">
            <a:blip r:embed="rId3">
              <a:alphaModFix/>
            </a:blip>
            <a:srcRect/>
            <a:stretch/>
          </p:blipFill>
          <p:spPr>
            <a:xfrm>
              <a:off x="571379" y="211137"/>
              <a:ext cx="2928503" cy="4140201"/>
            </a:xfrm>
            <a:prstGeom prst="rect">
              <a:avLst/>
            </a:prstGeom>
            <a:noFill/>
            <a:ln>
              <a:noFill/>
            </a:ln>
          </p:spPr>
        </p:pic>
      </p:grpSp>
      <p:sp>
        <p:nvSpPr>
          <p:cNvPr id="605" name="Google Shape;605;p7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606" name="Google Shape;606;p79"/>
          <p:cNvSpPr txBox="1">
            <a:spLocks noGrp="1"/>
          </p:cNvSpPr>
          <p:nvPr>
            <p:ph type="title"/>
          </p:nvPr>
        </p:nvSpPr>
        <p:spPr>
          <a:xfrm>
            <a:off x="4089400" y="227012"/>
            <a:ext cx="4826000"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7" name="Google Shape;607;p79"/>
          <p:cNvSpPr txBox="1">
            <a:spLocks noGrp="1"/>
          </p:cNvSpPr>
          <p:nvPr>
            <p:ph type="body" idx="1"/>
          </p:nvPr>
        </p:nvSpPr>
        <p:spPr>
          <a:xfrm>
            <a:off x="4089400" y="1200150"/>
            <a:ext cx="4826000"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8" name="Google Shape;608;p79"/>
          <p:cNvSpPr>
            <a:spLocks noGrp="1"/>
          </p:cNvSpPr>
          <p:nvPr>
            <p:ph type="pic" idx="2"/>
          </p:nvPr>
        </p:nvSpPr>
        <p:spPr>
          <a:xfrm>
            <a:off x="766032" y="592301"/>
            <a:ext cx="2538380" cy="3384508"/>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09"/>
        <p:cNvGrpSpPr/>
        <p:nvPr/>
      </p:nvGrpSpPr>
      <p:grpSpPr>
        <a:xfrm>
          <a:off x="0" y="0"/>
          <a:ext cx="0" cy="0"/>
          <a:chOff x="0" y="0"/>
          <a:chExt cx="0" cy="0"/>
        </a:xfrm>
      </p:grpSpPr>
      <p:sp>
        <p:nvSpPr>
          <p:cNvPr id="610" name="Google Shape;610;p80"/>
          <p:cNvSpPr/>
          <p:nvPr/>
        </p:nvSpPr>
        <p:spPr>
          <a:xfrm>
            <a:off x="0" y="0"/>
            <a:ext cx="316333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1" name="Google Shape;611;p80"/>
          <p:cNvGrpSpPr/>
          <p:nvPr/>
        </p:nvGrpSpPr>
        <p:grpSpPr>
          <a:xfrm>
            <a:off x="545623" y="211138"/>
            <a:ext cx="2056299" cy="4316988"/>
            <a:chOff x="545623" y="211138"/>
            <a:chExt cx="2056299" cy="4316988"/>
          </a:xfrm>
        </p:grpSpPr>
        <p:pic>
          <p:nvPicPr>
            <p:cNvPr id="612" name="Google Shape;612;p80"/>
            <p:cNvPicPr preferRelativeResize="0"/>
            <p:nvPr/>
          </p:nvPicPr>
          <p:blipFill rotWithShape="1">
            <a:blip r:embed="rId2">
              <a:alphaModFix/>
            </a:blip>
            <a:srcRect/>
            <a:stretch/>
          </p:blipFill>
          <p:spPr>
            <a:xfrm>
              <a:off x="545623" y="4338460"/>
              <a:ext cx="2056299" cy="189666"/>
            </a:xfrm>
            <a:prstGeom prst="rect">
              <a:avLst/>
            </a:prstGeom>
            <a:noFill/>
            <a:ln>
              <a:noFill/>
            </a:ln>
          </p:spPr>
        </p:pic>
        <p:pic>
          <p:nvPicPr>
            <p:cNvPr id="613" name="Google Shape;613;p80"/>
            <p:cNvPicPr preferRelativeResize="0"/>
            <p:nvPr/>
          </p:nvPicPr>
          <p:blipFill rotWithShape="1">
            <a:blip r:embed="rId3">
              <a:alphaModFix/>
            </a:blip>
            <a:srcRect/>
            <a:stretch/>
          </p:blipFill>
          <p:spPr>
            <a:xfrm>
              <a:off x="545623" y="211138"/>
              <a:ext cx="2056299" cy="4140200"/>
            </a:xfrm>
            <a:prstGeom prst="rect">
              <a:avLst/>
            </a:prstGeom>
            <a:noFill/>
            <a:ln>
              <a:noFill/>
            </a:ln>
          </p:spPr>
        </p:pic>
      </p:grpSp>
      <p:sp>
        <p:nvSpPr>
          <p:cNvPr id="614" name="Google Shape;614;p8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615" name="Google Shape;615;p80"/>
          <p:cNvSpPr txBox="1">
            <a:spLocks noGrp="1"/>
          </p:cNvSpPr>
          <p:nvPr>
            <p:ph type="title"/>
          </p:nvPr>
        </p:nvSpPr>
        <p:spPr>
          <a:xfrm>
            <a:off x="3168203" y="227012"/>
            <a:ext cx="5747197"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6" name="Google Shape;616;p80"/>
          <p:cNvSpPr txBox="1">
            <a:spLocks noGrp="1"/>
          </p:cNvSpPr>
          <p:nvPr>
            <p:ph type="body" idx="1"/>
          </p:nvPr>
        </p:nvSpPr>
        <p:spPr>
          <a:xfrm>
            <a:off x="3168203" y="1200150"/>
            <a:ext cx="5747197"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17" name="Google Shape;617;p80"/>
          <p:cNvSpPr>
            <a:spLocks noGrp="1"/>
          </p:cNvSpPr>
          <p:nvPr>
            <p:ph type="pic" idx="2"/>
          </p:nvPr>
        </p:nvSpPr>
        <p:spPr>
          <a:xfrm>
            <a:off x="684554" y="689447"/>
            <a:ext cx="1785843" cy="3174832"/>
          </a:xfrm>
          <a:prstGeom prst="rect">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618"/>
        <p:cNvGrpSpPr/>
        <p:nvPr/>
      </p:nvGrpSpPr>
      <p:grpSpPr>
        <a:xfrm>
          <a:off x="0" y="0"/>
          <a:ext cx="0" cy="0"/>
          <a:chOff x="0" y="0"/>
          <a:chExt cx="0" cy="0"/>
        </a:xfrm>
      </p:grpSpPr>
      <p:sp>
        <p:nvSpPr>
          <p:cNvPr id="619" name="Google Shape;619;p81"/>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0" name="Google Shape;620;p81"/>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1" name="Google Shape;621;p81"/>
          <p:cNvSpPr>
            <a:spLocks noGrp="1"/>
          </p:cNvSpPr>
          <p:nvPr>
            <p:ph type="media" idx="2"/>
          </p:nvPr>
        </p:nvSpPr>
        <p:spPr>
          <a:xfrm>
            <a:off x="0" y="0"/>
            <a:ext cx="9144000" cy="4587875"/>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2"/>
              </a:buClr>
              <a:buSzPts val="2000"/>
              <a:buFont typeface="Arimo"/>
              <a:buNone/>
              <a:defRPr sz="2000" b="0" i="0" u="none" strike="noStrike" cap="none">
                <a:solidFill>
                  <a:schemeClr val="dk2"/>
                </a:solidFill>
                <a:latin typeface="Calibri"/>
                <a:ea typeface="Calibri"/>
                <a:cs typeface="Calibri"/>
                <a:sym typeface="Calibri"/>
              </a:defRPr>
            </a:lvl1pPr>
            <a:lvl2pPr marR="0" lvl="1"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R="0" lvl="2"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R="0" lvl="3"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R="0" lvl="4"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2" name="Google Shape;622;p8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623"/>
        <p:cNvGrpSpPr/>
        <p:nvPr/>
      </p:nvGrpSpPr>
      <p:grpSpPr>
        <a:xfrm>
          <a:off x="0" y="0"/>
          <a:ext cx="0" cy="0"/>
          <a:chOff x="0" y="0"/>
          <a:chExt cx="0" cy="0"/>
        </a:xfrm>
      </p:grpSpPr>
      <p:sp>
        <p:nvSpPr>
          <p:cNvPr id="624" name="Google Shape;624;p82"/>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5" name="Google Shape;625;p8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626" name="Google Shape;626;p82"/>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Box Right">
  <p:cSld name="Content Box Right">
    <p:spTree>
      <p:nvGrpSpPr>
        <p:cNvPr id="1" name="Shape 70"/>
        <p:cNvGrpSpPr/>
        <p:nvPr/>
      </p:nvGrpSpPr>
      <p:grpSpPr>
        <a:xfrm>
          <a:off x="0" y="0"/>
          <a:ext cx="0" cy="0"/>
          <a:chOff x="0" y="0"/>
          <a:chExt cx="0" cy="0"/>
        </a:xfrm>
      </p:grpSpPr>
      <p:sp>
        <p:nvSpPr>
          <p:cNvPr id="71" name="Google Shape;71;p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2" name="Google Shape;72;p9"/>
          <p:cNvSpPr txBox="1">
            <a:spLocks noGrp="1"/>
          </p:cNvSpPr>
          <p:nvPr>
            <p:ph type="body" idx="1"/>
          </p:nvPr>
        </p:nvSpPr>
        <p:spPr>
          <a:xfrm>
            <a:off x="4705350" y="1200149"/>
            <a:ext cx="4210050"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 name="Google Shape;73;p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641"/>
        <p:cNvGrpSpPr/>
        <p:nvPr/>
      </p:nvGrpSpPr>
      <p:grpSpPr>
        <a:xfrm>
          <a:off x="0" y="0"/>
          <a:ext cx="0" cy="0"/>
          <a:chOff x="0" y="0"/>
          <a:chExt cx="0" cy="0"/>
        </a:xfrm>
      </p:grpSpPr>
      <p:pic>
        <p:nvPicPr>
          <p:cNvPr id="642" name="Google Shape;642;p84"/>
          <p:cNvPicPr preferRelativeResize="0"/>
          <p:nvPr/>
        </p:nvPicPr>
        <p:blipFill rotWithShape="1">
          <a:blip r:embed="rId2">
            <a:alphaModFix/>
          </a:blip>
          <a:srcRect t="6" r="11065" b="-1"/>
          <a:stretch/>
        </p:blipFill>
        <p:spPr>
          <a:xfrm>
            <a:off x="-1" y="0"/>
            <a:ext cx="9144001" cy="5143500"/>
          </a:xfrm>
          <a:prstGeom prst="rect">
            <a:avLst/>
          </a:prstGeom>
          <a:noFill/>
          <a:ln>
            <a:noFill/>
          </a:ln>
        </p:spPr>
      </p:pic>
      <p:sp>
        <p:nvSpPr>
          <p:cNvPr id="643" name="Google Shape;643;p84" title="logo-middle"/>
          <p:cNvSpPr/>
          <p:nvPr/>
        </p:nvSpPr>
        <p:spPr>
          <a:xfrm>
            <a:off x="996434" y="5340478"/>
            <a:ext cx="1483362" cy="33873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4" name="Google Shape;644;p84"/>
          <p:cNvPicPr preferRelativeResize="0"/>
          <p:nvPr/>
        </p:nvPicPr>
        <p:blipFill rotWithShape="1">
          <a:blip r:embed="rId4">
            <a:alphaModFix/>
          </a:blip>
          <a:srcRect t="28108" r="11065" b="28108"/>
          <a:stretch/>
        </p:blipFill>
        <p:spPr>
          <a:xfrm>
            <a:off x="-1" y="1445741"/>
            <a:ext cx="9144001" cy="2252018"/>
          </a:xfrm>
          <a:prstGeom prst="rect">
            <a:avLst/>
          </a:prstGeom>
          <a:noFill/>
          <a:ln>
            <a:noFill/>
          </a:ln>
        </p:spPr>
      </p:pic>
      <p:sp>
        <p:nvSpPr>
          <p:cNvPr id="645" name="Google Shape;645;p84"/>
          <p:cNvSpPr/>
          <p:nvPr/>
        </p:nvSpPr>
        <p:spPr>
          <a:xfrm>
            <a:off x="0" y="1445741"/>
            <a:ext cx="9144000" cy="2252018"/>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6" name="Google Shape;646;p84"/>
          <p:cNvSpPr/>
          <p:nvPr/>
        </p:nvSpPr>
        <p:spPr>
          <a:xfrm>
            <a:off x="0" y="3697759"/>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7" name="Google Shape;647;p84"/>
          <p:cNvSpPr/>
          <p:nvPr/>
        </p:nvSpPr>
        <p:spPr>
          <a:xfrm>
            <a:off x="-2" y="0"/>
            <a:ext cx="9144001" cy="1445741"/>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8" name="Google Shape;648;p84"/>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9" name="Google Shape;649;p84" title="whiteback"/>
          <p:cNvSpPr/>
          <p:nvPr/>
        </p:nvSpPr>
        <p:spPr>
          <a:xfrm>
            <a:off x="191147"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0" name="Google Shape;650;p84" title="whiteback"/>
          <p:cNvSpPr/>
          <p:nvPr/>
        </p:nvSpPr>
        <p:spPr>
          <a:xfrm>
            <a:off x="321053"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1" name="Google Shape;651;p84" title="whiteback"/>
          <p:cNvSpPr/>
          <p:nvPr/>
        </p:nvSpPr>
        <p:spPr>
          <a:xfrm>
            <a:off x="5920631" y="393242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chemeClr val="dk2">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2" name="Google Shape;652;p84" title="whiteback"/>
          <p:cNvSpPr/>
          <p:nvPr/>
        </p:nvSpPr>
        <p:spPr>
          <a:xfrm>
            <a:off x="6050537" y="405836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3" name="Google Shape;653;p84"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54" name="Google Shape;654;p84"/>
          <p:cNvPicPr preferRelativeResize="0"/>
          <p:nvPr/>
        </p:nvPicPr>
        <p:blipFill rotWithShape="1">
          <a:blip r:embed="rId5">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55"/>
        <p:cNvGrpSpPr/>
        <p:nvPr/>
      </p:nvGrpSpPr>
      <p:grpSpPr>
        <a:xfrm>
          <a:off x="0" y="0"/>
          <a:ext cx="0" cy="0"/>
          <a:chOff x="0" y="0"/>
          <a:chExt cx="0" cy="0"/>
        </a:xfrm>
      </p:grpSpPr>
      <p:sp>
        <p:nvSpPr>
          <p:cNvPr id="656" name="Google Shape;656;p8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657" name="Google Shape;657;p85"/>
          <p:cNvSpPr txBox="1">
            <a:spLocks noGrp="1"/>
          </p:cNvSpPr>
          <p:nvPr>
            <p:ph type="title"/>
          </p:nvPr>
        </p:nvSpPr>
        <p:spPr>
          <a:xfrm>
            <a:off x="1133554" y="233363"/>
            <a:ext cx="7781846"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8" name="Google Shape;658;p85"/>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59"/>
        <p:cNvGrpSpPr/>
        <p:nvPr/>
      </p:nvGrpSpPr>
      <p:grpSpPr>
        <a:xfrm>
          <a:off x="0" y="0"/>
          <a:ext cx="0" cy="0"/>
          <a:chOff x="0" y="0"/>
          <a:chExt cx="0" cy="0"/>
        </a:xfrm>
      </p:grpSpPr>
      <p:sp>
        <p:nvSpPr>
          <p:cNvPr id="660" name="Google Shape;660;p8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1" name="Google Shape;661;p86"/>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2" name="Google Shape;662;p8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3" name="Google Shape;663;p8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4" name="Google Shape;664;p8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 Content Boxes">
  <p:cSld name="2 Content Boxes">
    <p:spTree>
      <p:nvGrpSpPr>
        <p:cNvPr id="1" name="Shape 665"/>
        <p:cNvGrpSpPr/>
        <p:nvPr/>
      </p:nvGrpSpPr>
      <p:grpSpPr>
        <a:xfrm>
          <a:off x="0" y="0"/>
          <a:ext cx="0" cy="0"/>
          <a:chOff x="0" y="0"/>
          <a:chExt cx="0" cy="0"/>
        </a:xfrm>
      </p:grpSpPr>
      <p:sp>
        <p:nvSpPr>
          <p:cNvPr id="666" name="Google Shape;666;p87"/>
          <p:cNvSpPr txBox="1">
            <a:spLocks noGrp="1"/>
          </p:cNvSpPr>
          <p:nvPr>
            <p:ph type="body" idx="1"/>
          </p:nvPr>
        </p:nvSpPr>
        <p:spPr>
          <a:xfrm>
            <a:off x="22860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7" name="Google Shape;667;p8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668" name="Google Shape;668;p87"/>
          <p:cNvSpPr txBox="1">
            <a:spLocks noGrp="1"/>
          </p:cNvSpPr>
          <p:nvPr>
            <p:ph type="body" idx="2"/>
          </p:nvPr>
        </p:nvSpPr>
        <p:spPr>
          <a:xfrm>
            <a:off x="4705350" y="1200149"/>
            <a:ext cx="4210050" cy="335799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9" name="Google Shape;669;p8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 Images with Captions ">
  <p:cSld name="3 Images with Captions ">
    <p:spTree>
      <p:nvGrpSpPr>
        <p:cNvPr id="1" name="Shape 670"/>
        <p:cNvGrpSpPr/>
        <p:nvPr/>
      </p:nvGrpSpPr>
      <p:grpSpPr>
        <a:xfrm>
          <a:off x="0" y="0"/>
          <a:ext cx="0" cy="0"/>
          <a:chOff x="0" y="0"/>
          <a:chExt cx="0" cy="0"/>
        </a:xfrm>
      </p:grpSpPr>
      <p:sp>
        <p:nvSpPr>
          <p:cNvPr id="671" name="Google Shape;671;p88"/>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2" name="Google Shape;672;p88"/>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3" name="Google Shape;673;p8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674" name="Google Shape;674;p88"/>
          <p:cNvSpPr>
            <a:spLocks noGrp="1"/>
          </p:cNvSpPr>
          <p:nvPr>
            <p:ph type="pic" idx="2"/>
          </p:nvPr>
        </p:nvSpPr>
        <p:spPr>
          <a:xfrm>
            <a:off x="0" y="-1"/>
            <a:ext cx="3048000" cy="4587876"/>
          </a:xfrm>
          <a:prstGeom prst="rect">
            <a:avLst/>
          </a:prstGeom>
          <a:noFill/>
          <a:ln>
            <a:noFill/>
          </a:ln>
        </p:spPr>
      </p:sp>
      <p:sp>
        <p:nvSpPr>
          <p:cNvPr id="675" name="Google Shape;675;p88"/>
          <p:cNvSpPr>
            <a:spLocks noGrp="1"/>
          </p:cNvSpPr>
          <p:nvPr>
            <p:ph type="pic" idx="3"/>
          </p:nvPr>
        </p:nvSpPr>
        <p:spPr>
          <a:xfrm>
            <a:off x="3048000" y="-1"/>
            <a:ext cx="3048000" cy="4587876"/>
          </a:xfrm>
          <a:prstGeom prst="rect">
            <a:avLst/>
          </a:prstGeom>
          <a:noFill/>
          <a:ln>
            <a:noFill/>
          </a:ln>
        </p:spPr>
      </p:sp>
      <p:sp>
        <p:nvSpPr>
          <p:cNvPr id="676" name="Google Shape;676;p88"/>
          <p:cNvSpPr>
            <a:spLocks noGrp="1"/>
          </p:cNvSpPr>
          <p:nvPr>
            <p:ph type="pic" idx="4"/>
          </p:nvPr>
        </p:nvSpPr>
        <p:spPr>
          <a:xfrm>
            <a:off x="6096000" y="-1"/>
            <a:ext cx="3048000" cy="4587876"/>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7"/>
        <p:cNvGrpSpPr/>
        <p:nvPr/>
      </p:nvGrpSpPr>
      <p:grpSpPr>
        <a:xfrm>
          <a:off x="0" y="0"/>
          <a:ext cx="0" cy="0"/>
          <a:chOff x="0" y="0"/>
          <a:chExt cx="0" cy="0"/>
        </a:xfrm>
      </p:grpSpPr>
      <p:pic>
        <p:nvPicPr>
          <p:cNvPr id="678" name="Google Shape;678;p89"/>
          <p:cNvPicPr preferRelativeResize="0"/>
          <p:nvPr/>
        </p:nvPicPr>
        <p:blipFill rotWithShape="1">
          <a:blip r:embed="rId2">
            <a:alphaModFix/>
          </a:blip>
          <a:srcRect r="11065"/>
          <a:stretch/>
        </p:blipFill>
        <p:spPr>
          <a:xfrm>
            <a:off x="-1" y="0"/>
            <a:ext cx="9144001" cy="5143500"/>
          </a:xfrm>
          <a:prstGeom prst="rect">
            <a:avLst/>
          </a:prstGeom>
          <a:noFill/>
          <a:ln>
            <a:noFill/>
          </a:ln>
        </p:spPr>
      </p:pic>
      <p:sp>
        <p:nvSpPr>
          <p:cNvPr id="679" name="Google Shape;679;p89"/>
          <p:cNvSpPr/>
          <p:nvPr/>
        </p:nvSpPr>
        <p:spPr>
          <a:xfrm>
            <a:off x="-1" y="-5477"/>
            <a:ext cx="9144000" cy="5143500"/>
          </a:xfrm>
          <a:prstGeom prst="rect">
            <a:avLst/>
          </a:prstGeom>
          <a:gradFill>
            <a:gsLst>
              <a:gs pos="0">
                <a:srgbClr val="002147">
                  <a:alpha val="64313"/>
                </a:srgbClr>
              </a:gs>
              <a:gs pos="20000">
                <a:srgbClr val="002147">
                  <a:alpha val="64313"/>
                </a:srgbClr>
              </a:gs>
              <a:gs pos="78000">
                <a:srgbClr val="002147">
                  <a:alpha val="89411"/>
                </a:srgbClr>
              </a:gs>
              <a:gs pos="100000">
                <a:srgbClr val="002147">
                  <a:alpha val="8941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0" name="Google Shape;680;p89"/>
          <p:cNvSpPr txBox="1">
            <a:spLocks noGrp="1"/>
          </p:cNvSpPr>
          <p:nvPr>
            <p:ph type="ctrTitle"/>
          </p:nvPr>
        </p:nvSpPr>
        <p:spPr>
          <a:xfrm>
            <a:off x="602301" y="1084594"/>
            <a:ext cx="7939400" cy="1481679"/>
          </a:xfrm>
          <a:prstGeom prst="rect">
            <a:avLst/>
          </a:prstGeom>
          <a:noFill/>
          <a:ln>
            <a:noFill/>
          </a:ln>
        </p:spPr>
        <p:txBody>
          <a:bodyPr spcFirstLastPara="1" wrap="square" lIns="0" tIns="0" rIns="0" bIns="45700" anchor="b"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1" name="Google Shape;681;p89"/>
          <p:cNvSpPr txBox="1">
            <a:spLocks noGrp="1"/>
          </p:cNvSpPr>
          <p:nvPr>
            <p:ph type="subTitle" idx="1"/>
          </p:nvPr>
        </p:nvSpPr>
        <p:spPr>
          <a:xfrm>
            <a:off x="608100" y="2794875"/>
            <a:ext cx="7927800" cy="7620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SzPts val="2000"/>
              <a:buNone/>
              <a:defRPr sz="2000">
                <a:solidFill>
                  <a:schemeClr val="lt2"/>
                </a:solidFill>
                <a:latin typeface="Calibri"/>
                <a:ea typeface="Calibri"/>
                <a:cs typeface="Calibri"/>
                <a:sym typeface="Calibri"/>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600"/>
              </a:spcBef>
              <a:spcAft>
                <a:spcPts val="0"/>
              </a:spcAft>
              <a:buSzPts val="1400"/>
              <a:buNone/>
              <a:defRPr>
                <a:solidFill>
                  <a:srgbClr val="888888"/>
                </a:solidFill>
              </a:defRPr>
            </a:lvl4pPr>
            <a:lvl5pPr lvl="4" algn="ctr">
              <a:lnSpc>
                <a:spcPct val="100000"/>
              </a:lnSpc>
              <a:spcBef>
                <a:spcPts val="600"/>
              </a:spcBef>
              <a:spcAft>
                <a:spcPts val="0"/>
              </a:spcAft>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682" name="Google Shape;682;p89"/>
          <p:cNvCxnSpPr/>
          <p:nvPr/>
        </p:nvCxnSpPr>
        <p:spPr>
          <a:xfrm>
            <a:off x="1507574" y="2685824"/>
            <a:ext cx="6128853" cy="0"/>
          </a:xfrm>
          <a:prstGeom prst="straightConnector1">
            <a:avLst/>
          </a:prstGeom>
          <a:noFill/>
          <a:ln w="9525" cap="flat" cmpd="sng">
            <a:solidFill>
              <a:srgbClr val="FFFFFF">
                <a:alpha val="24313"/>
              </a:srgbClr>
            </a:solidFill>
            <a:prstDash val="solid"/>
            <a:round/>
            <a:headEnd type="none" w="sm" len="sm"/>
            <a:tailEnd type="none" w="sm" len="sm"/>
          </a:ln>
        </p:spPr>
      </p:cxnSp>
      <p:sp>
        <p:nvSpPr>
          <p:cNvPr id="683" name="Google Shape;683;p89" title="whiteback"/>
          <p:cNvSpPr/>
          <p:nvPr/>
        </p:nvSpPr>
        <p:spPr>
          <a:xfrm>
            <a:off x="157143" y="3958756"/>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4" name="Google Shape;684;p89" title="whiteback"/>
          <p:cNvSpPr/>
          <p:nvPr/>
        </p:nvSpPr>
        <p:spPr>
          <a:xfrm>
            <a:off x="287049" y="4084692"/>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5" name="Google Shape;685;p89" title="logo-middle"/>
          <p:cNvSpPr/>
          <p:nvPr/>
        </p:nvSpPr>
        <p:spPr>
          <a:xfrm>
            <a:off x="812692" y="4488282"/>
            <a:ext cx="2019090" cy="461076"/>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6" name="Google Shape;686;p89" title="whiteback"/>
          <p:cNvSpPr/>
          <p:nvPr/>
        </p:nvSpPr>
        <p:spPr>
          <a:xfrm>
            <a:off x="5892922" y="3958757"/>
            <a:ext cx="3093936" cy="1184743"/>
          </a:xfrm>
          <a:custGeom>
            <a:avLst/>
            <a:gdLst/>
            <a:ahLst/>
            <a:cxnLst/>
            <a:rect l="l" t="t" r="r" b="b"/>
            <a:pathLst>
              <a:path w="3093936" h="1184743" extrusionOk="0">
                <a:moveTo>
                  <a:pt x="1546968" y="0"/>
                </a:moveTo>
                <a:cubicBezTo>
                  <a:pt x="2287663" y="0"/>
                  <a:pt x="2911119" y="501957"/>
                  <a:pt x="3093936" y="1184743"/>
                </a:cubicBezTo>
                <a:lnTo>
                  <a:pt x="0" y="1184743"/>
                </a:lnTo>
                <a:cubicBezTo>
                  <a:pt x="182817" y="501957"/>
                  <a:pt x="806273" y="0"/>
                  <a:pt x="1546968" y="0"/>
                </a:cubicBezTo>
                <a:close/>
              </a:path>
            </a:pathLst>
          </a:custGeom>
          <a:solidFill>
            <a:srgbClr val="FFFFFF">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7" name="Google Shape;687;p89" title="whiteback"/>
          <p:cNvSpPr/>
          <p:nvPr/>
        </p:nvSpPr>
        <p:spPr>
          <a:xfrm>
            <a:off x="6022828" y="4084693"/>
            <a:ext cx="2834128" cy="1058806"/>
          </a:xfrm>
          <a:custGeom>
            <a:avLst/>
            <a:gdLst/>
            <a:ahLst/>
            <a:cxnLst/>
            <a:rect l="l" t="t" r="r" b="b"/>
            <a:pathLst>
              <a:path w="2834128" h="1058806" extrusionOk="0">
                <a:moveTo>
                  <a:pt x="1417064" y="0"/>
                </a:moveTo>
                <a:cubicBezTo>
                  <a:pt x="2087712" y="0"/>
                  <a:pt x="2654059" y="446561"/>
                  <a:pt x="2834128" y="1058806"/>
                </a:cubicBezTo>
                <a:lnTo>
                  <a:pt x="0" y="1058806"/>
                </a:lnTo>
                <a:cubicBezTo>
                  <a:pt x="180069" y="446561"/>
                  <a:pt x="746416" y="0"/>
                  <a:pt x="141706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88" name="Google Shape;688;p89"/>
          <p:cNvPicPr preferRelativeResize="0"/>
          <p:nvPr/>
        </p:nvPicPr>
        <p:blipFill rotWithShape="1">
          <a:blip r:embed="rId4">
            <a:alphaModFix/>
          </a:blip>
          <a:srcRect/>
          <a:stretch/>
        </p:blipFill>
        <p:spPr>
          <a:xfrm>
            <a:off x="6345785" y="4695561"/>
            <a:ext cx="2046754" cy="253797"/>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 Content Box">
  <p:cSld name="1 Content Box">
    <p:spTree>
      <p:nvGrpSpPr>
        <p:cNvPr id="1" name="Shape 689"/>
        <p:cNvGrpSpPr/>
        <p:nvPr/>
      </p:nvGrpSpPr>
      <p:grpSpPr>
        <a:xfrm>
          <a:off x="0" y="0"/>
          <a:ext cx="0" cy="0"/>
          <a:chOff x="0" y="0"/>
          <a:chExt cx="0" cy="0"/>
        </a:xfrm>
      </p:grpSpPr>
      <p:sp>
        <p:nvSpPr>
          <p:cNvPr id="690" name="Google Shape;690;p90"/>
          <p:cNvSpPr txBox="1">
            <a:spLocks noGrp="1"/>
          </p:cNvSpPr>
          <p:nvPr>
            <p:ph type="body" idx="1"/>
          </p:nvPr>
        </p:nvSpPr>
        <p:spPr>
          <a:xfrm>
            <a:off x="228600" y="1200149"/>
            <a:ext cx="8686800" cy="344112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1" name="Google Shape;691;p9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2" name="Google Shape;692;p90"/>
          <p:cNvSpPr/>
          <p:nvPr/>
        </p:nvSpPr>
        <p:spPr>
          <a:xfrm flipH="1">
            <a:off x="6861779" y="-15114"/>
            <a:ext cx="2282221" cy="315277"/>
          </a:xfrm>
          <a:prstGeom prst="homePlate">
            <a:avLst>
              <a:gd name="adj" fmla="val 54834"/>
            </a:avLst>
          </a:prstGeom>
          <a:solidFill>
            <a:schemeClr val="dk2"/>
          </a:solidFill>
          <a:ln w="25400" cap="flat" cmpd="sng">
            <a:solidFill>
              <a:srgbClr val="ACB5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693" name="Google Shape;693;p90"/>
          <p:cNvSpPr txBox="1">
            <a:spLocks noGrp="1"/>
          </p:cNvSpPr>
          <p:nvPr>
            <p:ph type="body" idx="2"/>
          </p:nvPr>
        </p:nvSpPr>
        <p:spPr>
          <a:xfrm>
            <a:off x="7063740" y="45342"/>
            <a:ext cx="2080260" cy="315277"/>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200"/>
              </a:spcBef>
              <a:spcAft>
                <a:spcPts val="0"/>
              </a:spcAft>
              <a:buSzPts val="1200"/>
              <a:buFont typeface="Arial"/>
              <a:buNone/>
              <a:defRPr sz="1200" b="1">
                <a:solidFill>
                  <a:schemeClr val="lt1"/>
                </a:solidFill>
              </a:defRPr>
            </a:lvl1pPr>
            <a:lvl2pPr marL="914400" lvl="1" indent="-342900" algn="l">
              <a:lnSpc>
                <a:spcPct val="100000"/>
              </a:lnSpc>
              <a:spcBef>
                <a:spcPts val="600"/>
              </a:spcBef>
              <a:spcAft>
                <a:spcPts val="0"/>
              </a:spcAft>
              <a:buSzPts val="1800"/>
              <a:buChar char="▪"/>
              <a:defRPr>
                <a:solidFill>
                  <a:schemeClr val="lt1"/>
                </a:solidFill>
              </a:defRPr>
            </a:lvl2pPr>
            <a:lvl3pPr marL="1371600" lvl="2" indent="-330200" algn="l">
              <a:lnSpc>
                <a:spcPct val="100000"/>
              </a:lnSpc>
              <a:spcBef>
                <a:spcPts val="600"/>
              </a:spcBef>
              <a:spcAft>
                <a:spcPts val="0"/>
              </a:spcAft>
              <a:buSzPts val="1600"/>
              <a:buChar char="-"/>
              <a:defRPr>
                <a:solidFill>
                  <a:schemeClr val="lt1"/>
                </a:solidFill>
              </a:defRPr>
            </a:lvl3pPr>
            <a:lvl4pPr marL="1828800" lvl="3" indent="-317500" algn="l">
              <a:lnSpc>
                <a:spcPct val="100000"/>
              </a:lnSpc>
              <a:spcBef>
                <a:spcPts val="600"/>
              </a:spcBef>
              <a:spcAft>
                <a:spcPts val="0"/>
              </a:spcAft>
              <a:buSzPts val="14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Box Left">
  <p:cSld name="Content Box Left">
    <p:spTree>
      <p:nvGrpSpPr>
        <p:cNvPr id="1" name="Shape 694"/>
        <p:cNvGrpSpPr/>
        <p:nvPr/>
      </p:nvGrpSpPr>
      <p:grpSpPr>
        <a:xfrm>
          <a:off x="0" y="0"/>
          <a:ext cx="0" cy="0"/>
          <a:chOff x="0" y="0"/>
          <a:chExt cx="0" cy="0"/>
        </a:xfrm>
      </p:grpSpPr>
      <p:sp>
        <p:nvSpPr>
          <p:cNvPr id="695" name="Google Shape;695;p91"/>
          <p:cNvSpPr txBox="1">
            <a:spLocks noGrp="1"/>
          </p:cNvSpPr>
          <p:nvPr>
            <p:ph type="body" idx="1"/>
          </p:nvPr>
        </p:nvSpPr>
        <p:spPr>
          <a:xfrm>
            <a:off x="228600" y="1200149"/>
            <a:ext cx="4210050" cy="338570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6" name="Google Shape;696;p9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697" name="Google Shape;697;p9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Box Right">
  <p:cSld name="Content Box Right">
    <p:spTree>
      <p:nvGrpSpPr>
        <p:cNvPr id="1" name="Shape 698"/>
        <p:cNvGrpSpPr/>
        <p:nvPr/>
      </p:nvGrpSpPr>
      <p:grpSpPr>
        <a:xfrm>
          <a:off x="0" y="0"/>
          <a:ext cx="0" cy="0"/>
          <a:chOff x="0" y="0"/>
          <a:chExt cx="0" cy="0"/>
        </a:xfrm>
      </p:grpSpPr>
      <p:sp>
        <p:nvSpPr>
          <p:cNvPr id="699" name="Google Shape;699;p9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00" name="Google Shape;700;p92"/>
          <p:cNvSpPr txBox="1">
            <a:spLocks noGrp="1"/>
          </p:cNvSpPr>
          <p:nvPr>
            <p:ph type="body" idx="1"/>
          </p:nvPr>
        </p:nvSpPr>
        <p:spPr>
          <a:xfrm>
            <a:off x="4705350" y="1200149"/>
            <a:ext cx="4210050"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1" name="Google Shape;701;p9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with Right Image">
  <p:cSld name="Content with Right Image">
    <p:spTree>
      <p:nvGrpSpPr>
        <p:cNvPr id="1" name="Shape 702"/>
        <p:cNvGrpSpPr/>
        <p:nvPr/>
      </p:nvGrpSpPr>
      <p:grpSpPr>
        <a:xfrm>
          <a:off x="0" y="0"/>
          <a:ext cx="0" cy="0"/>
          <a:chOff x="0" y="0"/>
          <a:chExt cx="0" cy="0"/>
        </a:xfrm>
      </p:grpSpPr>
      <p:sp>
        <p:nvSpPr>
          <p:cNvPr id="703" name="Google Shape;703;p93"/>
          <p:cNvSpPr/>
          <p:nvPr/>
        </p:nvSpPr>
        <p:spPr>
          <a:xfrm>
            <a:off x="5187778" y="0"/>
            <a:ext cx="3956222"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93"/>
          <p:cNvSpPr txBox="1">
            <a:spLocks noGrp="1"/>
          </p:cNvSpPr>
          <p:nvPr>
            <p:ph type="body" idx="1"/>
          </p:nvPr>
        </p:nvSpPr>
        <p:spPr>
          <a:xfrm>
            <a:off x="228600" y="1200149"/>
            <a:ext cx="495917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5" name="Google Shape;705;p9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06" name="Google Shape;706;p93"/>
          <p:cNvSpPr>
            <a:spLocks noGrp="1"/>
          </p:cNvSpPr>
          <p:nvPr>
            <p:ph type="pic" idx="2"/>
          </p:nvPr>
        </p:nvSpPr>
        <p:spPr>
          <a:xfrm>
            <a:off x="5419724" y="-1"/>
            <a:ext cx="3724275" cy="4587875"/>
          </a:xfrm>
          <a:prstGeom prst="rect">
            <a:avLst/>
          </a:prstGeom>
          <a:noFill/>
          <a:ln>
            <a:noFill/>
          </a:ln>
        </p:spPr>
      </p:sp>
      <p:sp>
        <p:nvSpPr>
          <p:cNvPr id="707" name="Google Shape;707;p93"/>
          <p:cNvSpPr txBox="1">
            <a:spLocks noGrp="1"/>
          </p:cNvSpPr>
          <p:nvPr>
            <p:ph type="title"/>
          </p:nvPr>
        </p:nvSpPr>
        <p:spPr>
          <a:xfrm>
            <a:off x="228601" y="233363"/>
            <a:ext cx="4959178"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Right Image">
  <p:cSld name="Content with Right Image">
    <p:spTree>
      <p:nvGrpSpPr>
        <p:cNvPr id="1" name="Shape 74"/>
        <p:cNvGrpSpPr/>
        <p:nvPr/>
      </p:nvGrpSpPr>
      <p:grpSpPr>
        <a:xfrm>
          <a:off x="0" y="0"/>
          <a:ext cx="0" cy="0"/>
          <a:chOff x="0" y="0"/>
          <a:chExt cx="0" cy="0"/>
        </a:xfrm>
      </p:grpSpPr>
      <p:sp>
        <p:nvSpPr>
          <p:cNvPr id="75" name="Google Shape;75;p10"/>
          <p:cNvSpPr/>
          <p:nvPr/>
        </p:nvSpPr>
        <p:spPr>
          <a:xfrm>
            <a:off x="5187778" y="0"/>
            <a:ext cx="3956222"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10"/>
          <p:cNvSpPr txBox="1">
            <a:spLocks noGrp="1"/>
          </p:cNvSpPr>
          <p:nvPr>
            <p:ph type="body" idx="1"/>
          </p:nvPr>
        </p:nvSpPr>
        <p:spPr>
          <a:xfrm>
            <a:off x="228600" y="1200149"/>
            <a:ext cx="4959178" cy="315118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8" name="Google Shape;78;p10"/>
          <p:cNvSpPr>
            <a:spLocks noGrp="1"/>
          </p:cNvSpPr>
          <p:nvPr>
            <p:ph type="pic" idx="2"/>
          </p:nvPr>
        </p:nvSpPr>
        <p:spPr>
          <a:xfrm>
            <a:off x="5419724" y="-1"/>
            <a:ext cx="3724275" cy="4587875"/>
          </a:xfrm>
          <a:prstGeom prst="rect">
            <a:avLst/>
          </a:prstGeom>
          <a:noFill/>
          <a:ln>
            <a:noFill/>
          </a:ln>
        </p:spPr>
      </p:sp>
      <p:sp>
        <p:nvSpPr>
          <p:cNvPr id="79" name="Google Shape;79;p10"/>
          <p:cNvSpPr txBox="1">
            <a:spLocks noGrp="1"/>
          </p:cNvSpPr>
          <p:nvPr>
            <p:ph type="title"/>
          </p:nvPr>
        </p:nvSpPr>
        <p:spPr>
          <a:xfrm>
            <a:off x="228601" y="233363"/>
            <a:ext cx="4959178"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ent with Left Image">
  <p:cSld name="Content with Left Image">
    <p:spTree>
      <p:nvGrpSpPr>
        <p:cNvPr id="1" name="Shape 708"/>
        <p:cNvGrpSpPr/>
        <p:nvPr/>
      </p:nvGrpSpPr>
      <p:grpSpPr>
        <a:xfrm>
          <a:off x="0" y="0"/>
          <a:ext cx="0" cy="0"/>
          <a:chOff x="0" y="0"/>
          <a:chExt cx="0" cy="0"/>
        </a:xfrm>
      </p:grpSpPr>
      <p:sp>
        <p:nvSpPr>
          <p:cNvPr id="709" name="Google Shape;709;p94"/>
          <p:cNvSpPr/>
          <p:nvPr/>
        </p:nvSpPr>
        <p:spPr>
          <a:xfrm>
            <a:off x="0" y="0"/>
            <a:ext cx="3939746"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0" name="Google Shape;710;p94"/>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1" name="Google Shape;711;p94"/>
          <p:cNvSpPr txBox="1">
            <a:spLocks noGrp="1"/>
          </p:cNvSpPr>
          <p:nvPr>
            <p:ph type="title"/>
          </p:nvPr>
        </p:nvSpPr>
        <p:spPr>
          <a:xfrm>
            <a:off x="3939746" y="227012"/>
            <a:ext cx="4975654" cy="738463"/>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2" name="Google Shape;712;p94"/>
          <p:cNvSpPr txBox="1">
            <a:spLocks noGrp="1"/>
          </p:cNvSpPr>
          <p:nvPr>
            <p:ph type="body" idx="1"/>
          </p:nvPr>
        </p:nvSpPr>
        <p:spPr>
          <a:xfrm>
            <a:off x="3939746" y="1200150"/>
            <a:ext cx="4975654" cy="3151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3" name="Google Shape;713;p94"/>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14" name="Google Shape;714;p94"/>
          <p:cNvSpPr>
            <a:spLocks noGrp="1"/>
          </p:cNvSpPr>
          <p:nvPr>
            <p:ph type="pic" idx="2"/>
          </p:nvPr>
        </p:nvSpPr>
        <p:spPr>
          <a:xfrm>
            <a:off x="0" y="-1"/>
            <a:ext cx="3724275" cy="4587875"/>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Right Image with Title">
  <p:cSld name="Right Image with Title">
    <p:spTree>
      <p:nvGrpSpPr>
        <p:cNvPr id="1" name="Shape 715"/>
        <p:cNvGrpSpPr/>
        <p:nvPr/>
      </p:nvGrpSpPr>
      <p:grpSpPr>
        <a:xfrm>
          <a:off x="0" y="0"/>
          <a:ext cx="0" cy="0"/>
          <a:chOff x="0" y="0"/>
          <a:chExt cx="0" cy="0"/>
        </a:xfrm>
      </p:grpSpPr>
      <p:sp>
        <p:nvSpPr>
          <p:cNvPr id="716" name="Google Shape;716;p95"/>
          <p:cNvSpPr/>
          <p:nvPr/>
        </p:nvSpPr>
        <p:spPr>
          <a:xfrm>
            <a:off x="4361935" y="0"/>
            <a:ext cx="4782065"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95"/>
          <p:cNvSpPr txBox="1">
            <a:spLocks noGrp="1"/>
          </p:cNvSpPr>
          <p:nvPr>
            <p:ph type="title"/>
          </p:nvPr>
        </p:nvSpPr>
        <p:spPr>
          <a:xfrm>
            <a:off x="228601" y="227012"/>
            <a:ext cx="4118020" cy="73846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8" name="Google Shape;718;p95"/>
          <p:cNvSpPr>
            <a:spLocks noGrp="1"/>
          </p:cNvSpPr>
          <p:nvPr>
            <p:ph type="pic" idx="2"/>
          </p:nvPr>
        </p:nvSpPr>
        <p:spPr>
          <a:xfrm>
            <a:off x="4572000" y="-1"/>
            <a:ext cx="4572000" cy="4587875"/>
          </a:xfrm>
          <a:prstGeom prst="rect">
            <a:avLst/>
          </a:prstGeom>
          <a:noFill/>
          <a:ln>
            <a:noFill/>
          </a:ln>
        </p:spPr>
      </p:sp>
      <p:sp>
        <p:nvSpPr>
          <p:cNvPr id="719" name="Google Shape;719;p95"/>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_Right Image with Title">
  <p:cSld name="1_Right Image with Title">
    <p:spTree>
      <p:nvGrpSpPr>
        <p:cNvPr id="1" name="Shape 720"/>
        <p:cNvGrpSpPr/>
        <p:nvPr/>
      </p:nvGrpSpPr>
      <p:grpSpPr>
        <a:xfrm>
          <a:off x="0" y="0"/>
          <a:ext cx="0" cy="0"/>
          <a:chOff x="0" y="0"/>
          <a:chExt cx="0" cy="0"/>
        </a:xfrm>
      </p:grpSpPr>
      <p:sp>
        <p:nvSpPr>
          <p:cNvPr id="721" name="Google Shape;721;p96"/>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2" name="Google Shape;722;p96"/>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3" name="Google Shape;723;p96"/>
          <p:cNvSpPr>
            <a:spLocks noGrp="1"/>
          </p:cNvSpPr>
          <p:nvPr>
            <p:ph type="pic" idx="2"/>
          </p:nvPr>
        </p:nvSpPr>
        <p:spPr>
          <a:xfrm>
            <a:off x="0" y="0"/>
            <a:ext cx="4572000" cy="4587875"/>
          </a:xfrm>
          <a:prstGeom prst="rect">
            <a:avLst/>
          </a:prstGeom>
          <a:noFill/>
          <a:ln>
            <a:noFill/>
          </a:ln>
        </p:spPr>
      </p:sp>
      <p:sp>
        <p:nvSpPr>
          <p:cNvPr id="724" name="Google Shape;724;p96"/>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ntent with Bottom Image">
  <p:cSld name="Content with Bottom Image">
    <p:spTree>
      <p:nvGrpSpPr>
        <p:cNvPr id="1" name="Shape 725"/>
        <p:cNvGrpSpPr/>
        <p:nvPr/>
      </p:nvGrpSpPr>
      <p:grpSpPr>
        <a:xfrm>
          <a:off x="0" y="0"/>
          <a:ext cx="0" cy="0"/>
          <a:chOff x="0" y="0"/>
          <a:chExt cx="0" cy="0"/>
        </a:xfrm>
      </p:grpSpPr>
      <p:sp>
        <p:nvSpPr>
          <p:cNvPr id="726" name="Google Shape;726;p97"/>
          <p:cNvSpPr txBox="1">
            <a:spLocks noGrp="1"/>
          </p:cNvSpPr>
          <p:nvPr>
            <p:ph type="body" idx="1"/>
          </p:nvPr>
        </p:nvSpPr>
        <p:spPr>
          <a:xfrm>
            <a:off x="228600" y="1200151"/>
            <a:ext cx="8686800" cy="146685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SzPts val="1800"/>
              <a:buChar char="4"/>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7" name="Google Shape;727;p97"/>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28" name="Google Shape;728;p97"/>
          <p:cNvSpPr>
            <a:spLocks noGrp="1"/>
          </p:cNvSpPr>
          <p:nvPr>
            <p:ph type="pic" idx="2"/>
          </p:nvPr>
        </p:nvSpPr>
        <p:spPr>
          <a:xfrm>
            <a:off x="0" y="2857499"/>
            <a:ext cx="9144000" cy="1730375"/>
          </a:xfrm>
          <a:prstGeom prst="rect">
            <a:avLst/>
          </a:prstGeom>
          <a:noFill/>
          <a:ln>
            <a:noFill/>
          </a:ln>
        </p:spPr>
      </p:sp>
      <p:sp>
        <p:nvSpPr>
          <p:cNvPr id="729" name="Google Shape;729;p9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_5 Image Row">
  <p:cSld name="2_5 Image Row">
    <p:spTree>
      <p:nvGrpSpPr>
        <p:cNvPr id="1" name="Shape 730"/>
        <p:cNvGrpSpPr/>
        <p:nvPr/>
      </p:nvGrpSpPr>
      <p:grpSpPr>
        <a:xfrm>
          <a:off x="0" y="0"/>
          <a:ext cx="0" cy="0"/>
          <a:chOff x="0" y="0"/>
          <a:chExt cx="0" cy="0"/>
        </a:xfrm>
      </p:grpSpPr>
      <p:sp>
        <p:nvSpPr>
          <p:cNvPr id="731" name="Google Shape;731;p98"/>
          <p:cNvSpPr>
            <a:spLocks noGrp="1"/>
          </p:cNvSpPr>
          <p:nvPr>
            <p:ph type="pic" idx="2"/>
          </p:nvPr>
        </p:nvSpPr>
        <p:spPr>
          <a:xfrm>
            <a:off x="4700014" y="1200150"/>
            <a:ext cx="1979677" cy="841987"/>
          </a:xfrm>
          <a:prstGeom prst="rect">
            <a:avLst/>
          </a:prstGeom>
          <a:noFill/>
          <a:ln>
            <a:noFill/>
          </a:ln>
        </p:spPr>
      </p:sp>
      <p:sp>
        <p:nvSpPr>
          <p:cNvPr id="732" name="Google Shape;732;p98"/>
          <p:cNvSpPr>
            <a:spLocks noGrp="1"/>
          </p:cNvSpPr>
          <p:nvPr>
            <p:ph type="pic" idx="3"/>
          </p:nvPr>
        </p:nvSpPr>
        <p:spPr>
          <a:xfrm>
            <a:off x="4700014" y="2295732"/>
            <a:ext cx="1979677" cy="841987"/>
          </a:xfrm>
          <a:prstGeom prst="rect">
            <a:avLst/>
          </a:prstGeom>
          <a:noFill/>
          <a:ln>
            <a:noFill/>
          </a:ln>
        </p:spPr>
      </p:sp>
      <p:sp>
        <p:nvSpPr>
          <p:cNvPr id="733" name="Google Shape;733;p98"/>
          <p:cNvSpPr>
            <a:spLocks noGrp="1"/>
          </p:cNvSpPr>
          <p:nvPr>
            <p:ph type="pic" idx="4"/>
          </p:nvPr>
        </p:nvSpPr>
        <p:spPr>
          <a:xfrm>
            <a:off x="4700014" y="3506237"/>
            <a:ext cx="1979677" cy="841987"/>
          </a:xfrm>
          <a:prstGeom prst="rect">
            <a:avLst/>
          </a:prstGeom>
          <a:noFill/>
          <a:ln>
            <a:noFill/>
          </a:ln>
        </p:spPr>
      </p:sp>
      <p:sp>
        <p:nvSpPr>
          <p:cNvPr id="734" name="Google Shape;734;p98"/>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35" name="Google Shape;735;p98"/>
          <p:cNvSpPr>
            <a:spLocks noGrp="1"/>
          </p:cNvSpPr>
          <p:nvPr>
            <p:ph type="pic" idx="5"/>
          </p:nvPr>
        </p:nvSpPr>
        <p:spPr>
          <a:xfrm>
            <a:off x="228598" y="1200150"/>
            <a:ext cx="1979677" cy="841987"/>
          </a:xfrm>
          <a:prstGeom prst="rect">
            <a:avLst/>
          </a:prstGeom>
          <a:noFill/>
          <a:ln>
            <a:noFill/>
          </a:ln>
        </p:spPr>
      </p:sp>
      <p:sp>
        <p:nvSpPr>
          <p:cNvPr id="736" name="Google Shape;736;p98"/>
          <p:cNvSpPr>
            <a:spLocks noGrp="1"/>
          </p:cNvSpPr>
          <p:nvPr>
            <p:ph type="pic" idx="6"/>
          </p:nvPr>
        </p:nvSpPr>
        <p:spPr>
          <a:xfrm>
            <a:off x="228598" y="2295732"/>
            <a:ext cx="1979677" cy="841987"/>
          </a:xfrm>
          <a:prstGeom prst="rect">
            <a:avLst/>
          </a:prstGeom>
          <a:noFill/>
          <a:ln>
            <a:noFill/>
          </a:ln>
        </p:spPr>
      </p:sp>
      <p:sp>
        <p:nvSpPr>
          <p:cNvPr id="737" name="Google Shape;737;p98"/>
          <p:cNvSpPr>
            <a:spLocks noGrp="1"/>
          </p:cNvSpPr>
          <p:nvPr>
            <p:ph type="pic" idx="7"/>
          </p:nvPr>
        </p:nvSpPr>
        <p:spPr>
          <a:xfrm>
            <a:off x="228598" y="3509351"/>
            <a:ext cx="1979677" cy="841987"/>
          </a:xfrm>
          <a:prstGeom prst="rect">
            <a:avLst/>
          </a:prstGeom>
          <a:noFill/>
          <a:ln>
            <a:noFill/>
          </a:ln>
        </p:spPr>
      </p:sp>
      <p:sp>
        <p:nvSpPr>
          <p:cNvPr id="738" name="Google Shape;738;p98"/>
          <p:cNvSpPr>
            <a:spLocks noGrp="1"/>
          </p:cNvSpPr>
          <p:nvPr>
            <p:ph type="pic" idx="8"/>
          </p:nvPr>
        </p:nvSpPr>
        <p:spPr>
          <a:xfrm>
            <a:off x="2464306" y="1200150"/>
            <a:ext cx="1979677" cy="841987"/>
          </a:xfrm>
          <a:prstGeom prst="rect">
            <a:avLst/>
          </a:prstGeom>
          <a:noFill/>
          <a:ln>
            <a:noFill/>
          </a:ln>
        </p:spPr>
      </p:sp>
      <p:sp>
        <p:nvSpPr>
          <p:cNvPr id="739" name="Google Shape;739;p98"/>
          <p:cNvSpPr>
            <a:spLocks noGrp="1"/>
          </p:cNvSpPr>
          <p:nvPr>
            <p:ph type="pic" idx="9"/>
          </p:nvPr>
        </p:nvSpPr>
        <p:spPr>
          <a:xfrm>
            <a:off x="2464306" y="2295732"/>
            <a:ext cx="1979677" cy="841987"/>
          </a:xfrm>
          <a:prstGeom prst="rect">
            <a:avLst/>
          </a:prstGeom>
          <a:noFill/>
          <a:ln>
            <a:noFill/>
          </a:ln>
        </p:spPr>
      </p:sp>
      <p:sp>
        <p:nvSpPr>
          <p:cNvPr id="740" name="Google Shape;740;p98"/>
          <p:cNvSpPr>
            <a:spLocks noGrp="1"/>
          </p:cNvSpPr>
          <p:nvPr>
            <p:ph type="pic" idx="13"/>
          </p:nvPr>
        </p:nvSpPr>
        <p:spPr>
          <a:xfrm>
            <a:off x="2464306" y="3506237"/>
            <a:ext cx="1979677" cy="841987"/>
          </a:xfrm>
          <a:prstGeom prst="rect">
            <a:avLst/>
          </a:prstGeom>
          <a:noFill/>
          <a:ln>
            <a:noFill/>
          </a:ln>
        </p:spPr>
      </p:sp>
      <p:sp>
        <p:nvSpPr>
          <p:cNvPr id="741" name="Google Shape;741;p98"/>
          <p:cNvSpPr>
            <a:spLocks noGrp="1"/>
          </p:cNvSpPr>
          <p:nvPr>
            <p:ph type="pic" idx="14"/>
          </p:nvPr>
        </p:nvSpPr>
        <p:spPr>
          <a:xfrm>
            <a:off x="6935723" y="1200150"/>
            <a:ext cx="1979677" cy="841987"/>
          </a:xfrm>
          <a:prstGeom prst="rect">
            <a:avLst/>
          </a:prstGeom>
          <a:noFill/>
          <a:ln>
            <a:noFill/>
          </a:ln>
        </p:spPr>
      </p:sp>
      <p:sp>
        <p:nvSpPr>
          <p:cNvPr id="742" name="Google Shape;742;p98"/>
          <p:cNvSpPr>
            <a:spLocks noGrp="1"/>
          </p:cNvSpPr>
          <p:nvPr>
            <p:ph type="pic" idx="15"/>
          </p:nvPr>
        </p:nvSpPr>
        <p:spPr>
          <a:xfrm>
            <a:off x="6935723" y="2295732"/>
            <a:ext cx="1979677" cy="841987"/>
          </a:xfrm>
          <a:prstGeom prst="rect">
            <a:avLst/>
          </a:prstGeom>
          <a:noFill/>
          <a:ln>
            <a:noFill/>
          </a:ln>
        </p:spPr>
      </p:sp>
      <p:sp>
        <p:nvSpPr>
          <p:cNvPr id="743" name="Google Shape;743;p98"/>
          <p:cNvSpPr>
            <a:spLocks noGrp="1"/>
          </p:cNvSpPr>
          <p:nvPr>
            <p:ph type="pic" idx="16"/>
          </p:nvPr>
        </p:nvSpPr>
        <p:spPr>
          <a:xfrm>
            <a:off x="6935723" y="3506237"/>
            <a:ext cx="1979677" cy="841987"/>
          </a:xfrm>
          <a:prstGeom prst="rect">
            <a:avLst/>
          </a:prstGeom>
          <a:noFill/>
          <a:ln>
            <a:noFill/>
          </a:ln>
        </p:spPr>
      </p:sp>
      <p:sp>
        <p:nvSpPr>
          <p:cNvPr id="744" name="Google Shape;744;p9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745"/>
        <p:cNvGrpSpPr/>
        <p:nvPr/>
      </p:nvGrpSpPr>
      <p:grpSpPr>
        <a:xfrm>
          <a:off x="0" y="0"/>
          <a:ext cx="0" cy="0"/>
          <a:chOff x="0" y="0"/>
          <a:chExt cx="0" cy="0"/>
        </a:xfrm>
      </p:grpSpPr>
      <p:sp>
        <p:nvSpPr>
          <p:cNvPr id="746" name="Google Shape;746;p99"/>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7" name="Google Shape;747;p99"/>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8" name="Google Shape;748;p99"/>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49" name="Google Shape;749;p99"/>
          <p:cNvSpPr>
            <a:spLocks noGrp="1"/>
          </p:cNvSpPr>
          <p:nvPr>
            <p:ph type="pic" idx="2"/>
          </p:nvPr>
        </p:nvSpPr>
        <p:spPr>
          <a:xfrm>
            <a:off x="0" y="-1"/>
            <a:ext cx="9144000" cy="4587875"/>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_Image with Title ">
  <p:cSld name="1_Image with Title ">
    <p:spTree>
      <p:nvGrpSpPr>
        <p:cNvPr id="1" name="Shape 750"/>
        <p:cNvGrpSpPr/>
        <p:nvPr/>
      </p:nvGrpSpPr>
      <p:grpSpPr>
        <a:xfrm>
          <a:off x="0" y="0"/>
          <a:ext cx="0" cy="0"/>
          <a:chOff x="0" y="0"/>
          <a:chExt cx="0" cy="0"/>
        </a:xfrm>
      </p:grpSpPr>
      <p:sp>
        <p:nvSpPr>
          <p:cNvPr id="751" name="Google Shape;751;p100"/>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100"/>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3" name="Google Shape;753;p100"/>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54" name="Google Shape;754;p100"/>
          <p:cNvSpPr>
            <a:spLocks noGrp="1"/>
          </p:cNvSpPr>
          <p:nvPr>
            <p:ph type="pic" idx="2"/>
          </p:nvPr>
        </p:nvSpPr>
        <p:spPr>
          <a:xfrm>
            <a:off x="0" y="2293937"/>
            <a:ext cx="4572000" cy="2293938"/>
          </a:xfrm>
          <a:prstGeom prst="rect">
            <a:avLst/>
          </a:prstGeom>
          <a:noFill/>
          <a:ln>
            <a:noFill/>
          </a:ln>
        </p:spPr>
      </p:sp>
      <p:sp>
        <p:nvSpPr>
          <p:cNvPr id="755" name="Google Shape;755;p100"/>
          <p:cNvSpPr>
            <a:spLocks noGrp="1"/>
          </p:cNvSpPr>
          <p:nvPr>
            <p:ph type="pic" idx="3"/>
          </p:nvPr>
        </p:nvSpPr>
        <p:spPr>
          <a:xfrm>
            <a:off x="4572000" y="-1"/>
            <a:ext cx="4572000" cy="2293937"/>
          </a:xfrm>
          <a:prstGeom prst="rect">
            <a:avLst/>
          </a:prstGeom>
          <a:noFill/>
          <a:ln>
            <a:noFill/>
          </a:ln>
        </p:spPr>
      </p:sp>
      <p:sp>
        <p:nvSpPr>
          <p:cNvPr id="756" name="Google Shape;756;p100"/>
          <p:cNvSpPr>
            <a:spLocks noGrp="1"/>
          </p:cNvSpPr>
          <p:nvPr>
            <p:ph type="pic" idx="4"/>
          </p:nvPr>
        </p:nvSpPr>
        <p:spPr>
          <a:xfrm>
            <a:off x="4572000" y="2293937"/>
            <a:ext cx="4572000" cy="2293938"/>
          </a:xfrm>
          <a:prstGeom prst="rect">
            <a:avLst/>
          </a:prstGeom>
          <a:noFill/>
          <a:ln>
            <a:noFill/>
          </a:ln>
        </p:spPr>
      </p:sp>
      <p:sp>
        <p:nvSpPr>
          <p:cNvPr id="757" name="Google Shape;757;p100"/>
          <p:cNvSpPr>
            <a:spLocks noGrp="1"/>
          </p:cNvSpPr>
          <p:nvPr>
            <p:ph type="pic" idx="5"/>
          </p:nvPr>
        </p:nvSpPr>
        <p:spPr>
          <a:xfrm>
            <a:off x="0" y="0"/>
            <a:ext cx="4572000" cy="2293938"/>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58"/>
        <p:cNvGrpSpPr/>
        <p:nvPr/>
      </p:nvGrpSpPr>
      <p:grpSpPr>
        <a:xfrm>
          <a:off x="0" y="0"/>
          <a:ext cx="0" cy="0"/>
          <a:chOff x="0" y="0"/>
          <a:chExt cx="0" cy="0"/>
        </a:xfrm>
      </p:grpSpPr>
      <p:sp>
        <p:nvSpPr>
          <p:cNvPr id="759" name="Google Shape;759;p101"/>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0" name="Google Shape;760;p101"/>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61" name="Google Shape;761;p101"/>
          <p:cNvGrpSpPr/>
          <p:nvPr/>
        </p:nvGrpSpPr>
        <p:grpSpPr>
          <a:xfrm>
            <a:off x="997768" y="233364"/>
            <a:ext cx="7148464" cy="4302162"/>
            <a:chOff x="773898" y="382213"/>
            <a:chExt cx="7596204" cy="4571625"/>
          </a:xfrm>
        </p:grpSpPr>
        <p:pic>
          <p:nvPicPr>
            <p:cNvPr id="762" name="Google Shape;762;p101"/>
            <p:cNvPicPr preferRelativeResize="0"/>
            <p:nvPr/>
          </p:nvPicPr>
          <p:blipFill rotWithShape="1">
            <a:blip r:embed="rId2">
              <a:alphaModFix/>
            </a:blip>
            <a:srcRect/>
            <a:stretch/>
          </p:blipFill>
          <p:spPr>
            <a:xfrm>
              <a:off x="773898" y="4742822"/>
              <a:ext cx="7596204" cy="211016"/>
            </a:xfrm>
            <a:prstGeom prst="rect">
              <a:avLst/>
            </a:prstGeom>
            <a:noFill/>
            <a:ln>
              <a:noFill/>
            </a:ln>
          </p:spPr>
        </p:pic>
        <p:pic>
          <p:nvPicPr>
            <p:cNvPr id="763" name="Google Shape;763;p101"/>
            <p:cNvPicPr preferRelativeResize="0"/>
            <p:nvPr/>
          </p:nvPicPr>
          <p:blipFill rotWithShape="1">
            <a:blip r:embed="rId3">
              <a:alphaModFix/>
            </a:blip>
            <a:srcRect/>
            <a:stretch/>
          </p:blipFill>
          <p:spPr>
            <a:xfrm>
              <a:off x="773899" y="382213"/>
              <a:ext cx="7596203" cy="4370657"/>
            </a:xfrm>
            <a:prstGeom prst="rect">
              <a:avLst/>
            </a:prstGeom>
            <a:noFill/>
            <a:ln>
              <a:noFill/>
            </a:ln>
          </p:spPr>
        </p:pic>
      </p:grpSp>
      <p:sp>
        <p:nvSpPr>
          <p:cNvPr id="764" name="Google Shape;764;p101"/>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65" name="Google Shape;765;p101"/>
          <p:cNvSpPr>
            <a:spLocks noGrp="1"/>
          </p:cNvSpPr>
          <p:nvPr>
            <p:ph type="pic" idx="2"/>
          </p:nvPr>
        </p:nvSpPr>
        <p:spPr>
          <a:xfrm>
            <a:off x="1877667" y="526801"/>
            <a:ext cx="5388667" cy="3372201"/>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766"/>
        <p:cNvGrpSpPr/>
        <p:nvPr/>
      </p:nvGrpSpPr>
      <p:grpSpPr>
        <a:xfrm>
          <a:off x="0" y="0"/>
          <a:ext cx="0" cy="0"/>
          <a:chOff x="0" y="0"/>
          <a:chExt cx="0" cy="0"/>
        </a:xfrm>
      </p:grpSpPr>
      <p:sp>
        <p:nvSpPr>
          <p:cNvPr id="767" name="Google Shape;767;p102"/>
          <p:cNvSpPr/>
          <p:nvPr/>
        </p:nvSpPr>
        <p:spPr>
          <a:xfrm>
            <a:off x="0" y="0"/>
            <a:ext cx="9144000" cy="11306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8" name="Google Shape;768;p102"/>
          <p:cNvSpPr/>
          <p:nvPr/>
        </p:nvSpPr>
        <p:spPr>
          <a:xfrm>
            <a:off x="0" y="0"/>
            <a:ext cx="152400" cy="1276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69" name="Google Shape;769;p102"/>
          <p:cNvGrpSpPr/>
          <p:nvPr/>
        </p:nvGrpSpPr>
        <p:grpSpPr>
          <a:xfrm>
            <a:off x="1663157" y="233363"/>
            <a:ext cx="5817686" cy="4304234"/>
            <a:chOff x="1468253" y="382214"/>
            <a:chExt cx="6198780" cy="4586188"/>
          </a:xfrm>
        </p:grpSpPr>
        <p:pic>
          <p:nvPicPr>
            <p:cNvPr id="770" name="Google Shape;770;p102"/>
            <p:cNvPicPr preferRelativeResize="0"/>
            <p:nvPr/>
          </p:nvPicPr>
          <p:blipFill rotWithShape="1">
            <a:blip r:embed="rId2">
              <a:alphaModFix/>
            </a:blip>
            <a:srcRect/>
            <a:stretch/>
          </p:blipFill>
          <p:spPr>
            <a:xfrm>
              <a:off x="1468253" y="4761776"/>
              <a:ext cx="6198780" cy="206626"/>
            </a:xfrm>
            <a:prstGeom prst="rect">
              <a:avLst/>
            </a:prstGeom>
            <a:noFill/>
            <a:ln>
              <a:noFill/>
            </a:ln>
          </p:spPr>
        </p:pic>
        <p:pic>
          <p:nvPicPr>
            <p:cNvPr id="771" name="Google Shape;771;p102"/>
            <p:cNvPicPr preferRelativeResize="0"/>
            <p:nvPr/>
          </p:nvPicPr>
          <p:blipFill rotWithShape="1">
            <a:blip r:embed="rId3">
              <a:alphaModFix/>
            </a:blip>
            <a:srcRect/>
            <a:stretch/>
          </p:blipFill>
          <p:spPr>
            <a:xfrm rot="-5400000">
              <a:off x="2375351" y="-524870"/>
              <a:ext cx="4384585" cy="6198753"/>
            </a:xfrm>
            <a:prstGeom prst="rect">
              <a:avLst/>
            </a:prstGeom>
            <a:noFill/>
            <a:ln>
              <a:noFill/>
            </a:ln>
          </p:spPr>
        </p:pic>
      </p:grpSp>
      <p:sp>
        <p:nvSpPr>
          <p:cNvPr id="772" name="Google Shape;772;p102"/>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73" name="Google Shape;773;p102"/>
          <p:cNvSpPr>
            <a:spLocks noGrp="1"/>
          </p:cNvSpPr>
          <p:nvPr>
            <p:ph type="pic" idx="2"/>
          </p:nvPr>
        </p:nvSpPr>
        <p:spPr>
          <a:xfrm>
            <a:off x="2206103" y="506132"/>
            <a:ext cx="4748046" cy="3561034"/>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774"/>
        <p:cNvGrpSpPr/>
        <p:nvPr/>
      </p:nvGrpSpPr>
      <p:grpSpPr>
        <a:xfrm>
          <a:off x="0" y="0"/>
          <a:ext cx="0" cy="0"/>
          <a:chOff x="0" y="0"/>
          <a:chExt cx="0" cy="0"/>
        </a:xfrm>
      </p:grpSpPr>
      <p:grpSp>
        <p:nvGrpSpPr>
          <p:cNvPr id="775" name="Google Shape;775;p103"/>
          <p:cNvGrpSpPr/>
          <p:nvPr/>
        </p:nvGrpSpPr>
        <p:grpSpPr>
          <a:xfrm>
            <a:off x="230859" y="1200151"/>
            <a:ext cx="5460846" cy="3263390"/>
            <a:chOff x="773898" y="382213"/>
            <a:chExt cx="7596204" cy="4539476"/>
          </a:xfrm>
        </p:grpSpPr>
        <p:pic>
          <p:nvPicPr>
            <p:cNvPr id="776" name="Google Shape;776;p103"/>
            <p:cNvPicPr preferRelativeResize="0"/>
            <p:nvPr/>
          </p:nvPicPr>
          <p:blipFill rotWithShape="1">
            <a:blip r:embed="rId2">
              <a:alphaModFix/>
            </a:blip>
            <a:srcRect/>
            <a:stretch/>
          </p:blipFill>
          <p:spPr>
            <a:xfrm>
              <a:off x="773898" y="4742821"/>
              <a:ext cx="7596204" cy="178868"/>
            </a:xfrm>
            <a:prstGeom prst="rect">
              <a:avLst/>
            </a:prstGeom>
            <a:noFill/>
            <a:ln>
              <a:noFill/>
            </a:ln>
          </p:spPr>
        </p:pic>
        <p:pic>
          <p:nvPicPr>
            <p:cNvPr id="777" name="Google Shape;777;p103"/>
            <p:cNvPicPr preferRelativeResize="0"/>
            <p:nvPr/>
          </p:nvPicPr>
          <p:blipFill rotWithShape="1">
            <a:blip r:embed="rId3">
              <a:alphaModFix/>
            </a:blip>
            <a:srcRect/>
            <a:stretch/>
          </p:blipFill>
          <p:spPr>
            <a:xfrm>
              <a:off x="773899" y="382213"/>
              <a:ext cx="7596203" cy="4370657"/>
            </a:xfrm>
            <a:prstGeom prst="rect">
              <a:avLst/>
            </a:prstGeom>
            <a:noFill/>
            <a:ln>
              <a:noFill/>
            </a:ln>
          </p:spPr>
        </p:pic>
      </p:grpSp>
      <p:grpSp>
        <p:nvGrpSpPr>
          <p:cNvPr id="778" name="Google Shape;778;p103"/>
          <p:cNvGrpSpPr/>
          <p:nvPr/>
        </p:nvGrpSpPr>
        <p:grpSpPr>
          <a:xfrm>
            <a:off x="5429418" y="1709963"/>
            <a:ext cx="1867939" cy="2753579"/>
            <a:chOff x="571379" y="211137"/>
            <a:chExt cx="2928503" cy="4316987"/>
          </a:xfrm>
        </p:grpSpPr>
        <p:pic>
          <p:nvPicPr>
            <p:cNvPr id="779" name="Google Shape;779;p103"/>
            <p:cNvPicPr preferRelativeResize="0"/>
            <p:nvPr/>
          </p:nvPicPr>
          <p:blipFill rotWithShape="1">
            <a:blip r:embed="rId4">
              <a:alphaModFix/>
            </a:blip>
            <a:srcRect/>
            <a:stretch/>
          </p:blipFill>
          <p:spPr>
            <a:xfrm>
              <a:off x="571379" y="4338460"/>
              <a:ext cx="2928503" cy="189664"/>
            </a:xfrm>
            <a:prstGeom prst="rect">
              <a:avLst/>
            </a:prstGeom>
            <a:noFill/>
            <a:ln>
              <a:noFill/>
            </a:ln>
          </p:spPr>
        </p:pic>
        <p:pic>
          <p:nvPicPr>
            <p:cNvPr id="780" name="Google Shape;780;p103"/>
            <p:cNvPicPr preferRelativeResize="0"/>
            <p:nvPr/>
          </p:nvPicPr>
          <p:blipFill rotWithShape="1">
            <a:blip r:embed="rId5">
              <a:alphaModFix/>
            </a:blip>
            <a:srcRect/>
            <a:stretch/>
          </p:blipFill>
          <p:spPr>
            <a:xfrm>
              <a:off x="571379" y="211137"/>
              <a:ext cx="2928503" cy="4140201"/>
            </a:xfrm>
            <a:prstGeom prst="rect">
              <a:avLst/>
            </a:prstGeom>
            <a:noFill/>
            <a:ln>
              <a:noFill/>
            </a:ln>
          </p:spPr>
        </p:pic>
      </p:grpSp>
      <p:grpSp>
        <p:nvGrpSpPr>
          <p:cNvPr id="781" name="Google Shape;781;p103"/>
          <p:cNvGrpSpPr/>
          <p:nvPr/>
        </p:nvGrpSpPr>
        <p:grpSpPr>
          <a:xfrm>
            <a:off x="7535792" y="2581275"/>
            <a:ext cx="879944" cy="1882267"/>
            <a:chOff x="545623" y="211138"/>
            <a:chExt cx="2056299" cy="4398581"/>
          </a:xfrm>
        </p:grpSpPr>
        <p:pic>
          <p:nvPicPr>
            <p:cNvPr id="782" name="Google Shape;782;p103"/>
            <p:cNvPicPr preferRelativeResize="0"/>
            <p:nvPr/>
          </p:nvPicPr>
          <p:blipFill rotWithShape="1">
            <a:blip r:embed="rId6">
              <a:alphaModFix/>
            </a:blip>
            <a:srcRect/>
            <a:stretch/>
          </p:blipFill>
          <p:spPr>
            <a:xfrm>
              <a:off x="545623" y="4338460"/>
              <a:ext cx="2056299" cy="271259"/>
            </a:xfrm>
            <a:prstGeom prst="rect">
              <a:avLst/>
            </a:prstGeom>
            <a:noFill/>
            <a:ln>
              <a:noFill/>
            </a:ln>
          </p:spPr>
        </p:pic>
        <p:pic>
          <p:nvPicPr>
            <p:cNvPr id="783" name="Google Shape;783;p103"/>
            <p:cNvPicPr preferRelativeResize="0"/>
            <p:nvPr/>
          </p:nvPicPr>
          <p:blipFill rotWithShape="1">
            <a:blip r:embed="rId7">
              <a:alphaModFix/>
            </a:blip>
            <a:srcRect/>
            <a:stretch/>
          </p:blipFill>
          <p:spPr>
            <a:xfrm>
              <a:off x="545623" y="211138"/>
              <a:ext cx="2056299" cy="4140200"/>
            </a:xfrm>
            <a:prstGeom prst="rect">
              <a:avLst/>
            </a:prstGeom>
            <a:noFill/>
            <a:ln>
              <a:noFill/>
            </a:ln>
          </p:spPr>
        </p:pic>
      </p:grpSp>
      <p:sp>
        <p:nvSpPr>
          <p:cNvPr id="784" name="Google Shape;784;p103"/>
          <p:cNvSpPr txBox="1">
            <a:spLocks noGrp="1"/>
          </p:cNvSpPr>
          <p:nvPr>
            <p:ph type="sldNum" idx="12"/>
          </p:nvPr>
        </p:nvSpPr>
        <p:spPr>
          <a:xfrm>
            <a:off x="-1" y="4775510"/>
            <a:ext cx="557784" cy="36799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85" name="Google Shape;785;p103"/>
          <p:cNvSpPr>
            <a:spLocks noGrp="1"/>
          </p:cNvSpPr>
          <p:nvPr>
            <p:ph type="pic" idx="2"/>
          </p:nvPr>
        </p:nvSpPr>
        <p:spPr>
          <a:xfrm>
            <a:off x="5552664" y="1955462"/>
            <a:ext cx="1616207" cy="2154944"/>
          </a:xfrm>
          <a:prstGeom prst="rect">
            <a:avLst/>
          </a:prstGeom>
          <a:noFill/>
          <a:ln>
            <a:noFill/>
          </a:ln>
        </p:spPr>
      </p:sp>
      <p:sp>
        <p:nvSpPr>
          <p:cNvPr id="786" name="Google Shape;786;p103"/>
          <p:cNvSpPr>
            <a:spLocks noGrp="1"/>
          </p:cNvSpPr>
          <p:nvPr>
            <p:ph type="pic" idx="3"/>
          </p:nvPr>
        </p:nvSpPr>
        <p:spPr>
          <a:xfrm>
            <a:off x="899241" y="1429970"/>
            <a:ext cx="4118321" cy="2570051"/>
          </a:xfrm>
          <a:prstGeom prst="rect">
            <a:avLst/>
          </a:prstGeom>
          <a:noFill/>
          <a:ln>
            <a:noFill/>
          </a:ln>
        </p:spPr>
      </p:sp>
      <p:sp>
        <p:nvSpPr>
          <p:cNvPr id="787" name="Google Shape;787;p103"/>
          <p:cNvSpPr>
            <a:spLocks noGrp="1"/>
          </p:cNvSpPr>
          <p:nvPr>
            <p:ph type="pic" idx="4"/>
          </p:nvPr>
        </p:nvSpPr>
        <p:spPr>
          <a:xfrm>
            <a:off x="7596214" y="2787590"/>
            <a:ext cx="757559" cy="1346772"/>
          </a:xfrm>
          <a:prstGeom prst="rect">
            <a:avLst/>
          </a:prstGeom>
          <a:noFill/>
          <a:ln>
            <a:noFill/>
          </a:ln>
        </p:spPr>
      </p:sp>
      <p:sp>
        <p:nvSpPr>
          <p:cNvPr id="788" name="Google Shape;788;p10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jp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image" Target="../media/image3.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theme" Target="../theme/theme3.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image" Target="../media/image3.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2.jpg"/><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theme" Target="../theme/theme4.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image" Target="../media/image3.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image" Target="../media/image2.jpg"/><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theme" Target="../theme/theme5.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image" Target="../media/image3.png"/><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image" Target="../media/image2.jp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image" Target="../media/image1.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theme" Target="../theme/theme6.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image" Target="../media/image3.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image" Target="../media/image2.jp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image" Target="../media/image1.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image" Target="../media/image2.jp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image" Target="../media/image1.jpg"/><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theme" Target="../theme/theme7.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תמונה שמכילה בניין&#10;&#10;התיאור נוצר באופן אוטומטי"/>
          <p:cNvPicPr preferRelativeResize="0"/>
          <p:nvPr/>
        </p:nvPicPr>
        <p:blipFill rotWithShape="1">
          <a:blip r:embed="rId29">
            <a:alphaModFix/>
          </a:blip>
          <a:srcRect/>
          <a:stretch/>
        </p:blipFill>
        <p:spPr>
          <a:xfrm>
            <a:off x="-10377" y="-11994"/>
            <a:ext cx="9154377" cy="5163640"/>
          </a:xfrm>
          <a:prstGeom prst="rect">
            <a:avLst/>
          </a:prstGeom>
          <a:noFill/>
          <a:ln>
            <a:noFill/>
          </a:ln>
        </p:spPr>
      </p:pic>
      <p:pic>
        <p:nvPicPr>
          <p:cNvPr id="11" name="Google Shape;11;p1"/>
          <p:cNvPicPr preferRelativeResize="0"/>
          <p:nvPr/>
        </p:nvPicPr>
        <p:blipFill rotWithShape="1">
          <a:blip r:embed="rId30">
            <a:alphaModFix/>
          </a:blip>
          <a:srcRect t="89167" r="11065"/>
          <a:stretch/>
        </p:blipFill>
        <p:spPr>
          <a:xfrm>
            <a:off x="-1" y="4772608"/>
            <a:ext cx="9144001" cy="370891"/>
          </a:xfrm>
          <a:prstGeom prst="rect">
            <a:avLst/>
          </a:prstGeom>
          <a:noFill/>
          <a:ln>
            <a:noFill/>
          </a:ln>
        </p:spPr>
      </p:pic>
      <p:sp>
        <p:nvSpPr>
          <p:cNvPr id="12" name="Google Shape;12;p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marR="0" lvl="0" algn="l" rtl="0">
              <a:lnSpc>
                <a:spcPct val="90000"/>
              </a:lnSpc>
              <a:spcBef>
                <a:spcPts val="0"/>
              </a:spcBef>
              <a:spcAft>
                <a:spcPts val="0"/>
              </a:spcAft>
              <a:buClr>
                <a:schemeClr val="dk2"/>
              </a:buClr>
              <a:buSzPts val="2400"/>
              <a:buFont typeface="Calibri"/>
              <a:buNone/>
              <a:defRPr sz="24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1200"/>
              </a:spcBef>
              <a:spcAft>
                <a:spcPts val="0"/>
              </a:spcAft>
              <a:buClr>
                <a:schemeClr val="lt2"/>
              </a:buClr>
              <a:buSzPts val="2000"/>
              <a:buFont typeface="Arimo"/>
              <a:buChar char="4"/>
              <a:defRPr sz="20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L="1371600" marR="0" lvl="2" indent="-330200"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L="2286000" marR="0" lvl="4" indent="-304800"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1"/>
          <p:cNvSpPr/>
          <p:nvPr/>
        </p:nvSpPr>
        <p:spPr>
          <a:xfrm>
            <a:off x="-1" y="4775510"/>
            <a:ext cx="9144001" cy="367989"/>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5" name="Google Shape;15;p1"/>
          <p:cNvCxnSpPr/>
          <p:nvPr/>
        </p:nvCxnSpPr>
        <p:spPr>
          <a:xfrm rot="10800000">
            <a:off x="246530" y="968375"/>
            <a:ext cx="6184498" cy="0"/>
          </a:xfrm>
          <a:prstGeom prst="straightConnector1">
            <a:avLst/>
          </a:prstGeom>
          <a:noFill/>
          <a:ln w="12700" cap="flat" cmpd="sng">
            <a:solidFill>
              <a:schemeClr val="dk2"/>
            </a:solidFill>
            <a:prstDash val="solid"/>
            <a:round/>
            <a:headEnd type="none" w="sm" len="sm"/>
            <a:tailEnd type="none" w="sm" len="sm"/>
          </a:ln>
        </p:spPr>
      </p:cxnSp>
      <p:cxnSp>
        <p:nvCxnSpPr>
          <p:cNvPr id="16" name="Google Shape;16;p1"/>
          <p:cNvCxnSpPr/>
          <p:nvPr/>
        </p:nvCxnSpPr>
        <p:spPr>
          <a:xfrm rot="10800000">
            <a:off x="-1" y="4776788"/>
            <a:ext cx="9144001" cy="0"/>
          </a:xfrm>
          <a:prstGeom prst="straightConnector1">
            <a:avLst/>
          </a:prstGeom>
          <a:noFill/>
          <a:ln w="9525" cap="flat" cmpd="sng">
            <a:solidFill>
              <a:srgbClr val="7F7F7F"/>
            </a:solidFill>
            <a:prstDash val="solid"/>
            <a:round/>
            <a:headEnd type="none" w="sm" len="sm"/>
            <a:tailEnd type="none" w="sm" len="sm"/>
          </a:ln>
        </p:spPr>
      </p:cxnSp>
      <p:sp>
        <p:nvSpPr>
          <p:cNvPr id="17" name="Google Shape;17;p1"/>
          <p:cNvSpPr txBox="1"/>
          <p:nvPr/>
        </p:nvSpPr>
        <p:spPr>
          <a:xfrm>
            <a:off x="0" y="4803666"/>
            <a:ext cx="3675632" cy="32713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Introduction to AI 236501</a:t>
            </a:r>
            <a:endParaRPr sz="1400" b="0" i="0" u="none" strike="noStrike" cap="none">
              <a:solidFill>
                <a:srgbClr val="000000"/>
              </a:solidFill>
              <a:latin typeface="Arial"/>
              <a:ea typeface="Arial"/>
              <a:cs typeface="Arial"/>
              <a:sym typeface="Arial"/>
            </a:endParaRPr>
          </a:p>
        </p:txBody>
      </p:sp>
      <p:sp>
        <p:nvSpPr>
          <p:cNvPr id="18" name="Google Shape;18;p1"/>
          <p:cNvSpPr txBox="1"/>
          <p:nvPr/>
        </p:nvSpPr>
        <p:spPr>
          <a:xfrm>
            <a:off x="3686008" y="4782867"/>
            <a:ext cx="2053641" cy="36799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Oren Salzman &amp; Sarah Keren</a:t>
            </a:r>
            <a:endParaRPr sz="1400" b="0" i="0" u="none" strike="noStrike" cap="none">
              <a:solidFill>
                <a:srgbClr val="000000"/>
              </a:solidFill>
              <a:latin typeface="Arial"/>
              <a:ea typeface="Arial"/>
              <a:cs typeface="Arial"/>
              <a:sym typeface="Arial"/>
            </a:endParaRPr>
          </a:p>
        </p:txBody>
      </p:sp>
      <p:cxnSp>
        <p:nvCxnSpPr>
          <p:cNvPr id="19" name="Google Shape;19;p1" title="whiteback"/>
          <p:cNvCxnSpPr/>
          <p:nvPr/>
        </p:nvCxnSpPr>
        <p:spPr>
          <a:xfrm rot="10800000">
            <a:off x="3675635" y="4825628"/>
            <a:ext cx="0" cy="301624"/>
          </a:xfrm>
          <a:prstGeom prst="straightConnector1">
            <a:avLst/>
          </a:prstGeom>
          <a:noFill/>
          <a:ln w="9525" cap="flat" cmpd="sng">
            <a:solidFill>
              <a:srgbClr val="7F7F7F"/>
            </a:solidFill>
            <a:prstDash val="solid"/>
            <a:round/>
            <a:headEnd type="none" w="sm" len="sm"/>
            <a:tailEnd type="none" w="sm" len="sm"/>
          </a:ln>
        </p:spPr>
      </p:cxnSp>
      <p:cxnSp>
        <p:nvCxnSpPr>
          <p:cNvPr id="20" name="Google Shape;20;p1"/>
          <p:cNvCxnSpPr/>
          <p:nvPr/>
        </p:nvCxnSpPr>
        <p:spPr>
          <a:xfrm rot="10800000">
            <a:off x="1039792" y="551663"/>
            <a:ext cx="0" cy="368503"/>
          </a:xfrm>
          <a:prstGeom prst="straightConnector1">
            <a:avLst/>
          </a:prstGeom>
          <a:noFill/>
          <a:ln w="12700" cap="flat" cmpd="sng">
            <a:solidFill>
              <a:schemeClr val="accent1"/>
            </a:solidFill>
            <a:prstDash val="solid"/>
            <a:round/>
            <a:headEnd type="none" w="sm" len="sm"/>
            <a:tailEnd type="none" w="sm" len="sm"/>
          </a:ln>
        </p:spPr>
      </p:cxnSp>
      <p:cxnSp>
        <p:nvCxnSpPr>
          <p:cNvPr id="21" name="Google Shape;21;p1" title="whiteback"/>
          <p:cNvCxnSpPr/>
          <p:nvPr/>
        </p:nvCxnSpPr>
        <p:spPr>
          <a:xfrm rot="10800000">
            <a:off x="5729273" y="4825628"/>
            <a:ext cx="0" cy="301624"/>
          </a:xfrm>
          <a:prstGeom prst="straightConnector1">
            <a:avLst/>
          </a:prstGeom>
          <a:noFill/>
          <a:ln w="9525" cap="flat" cmpd="sng">
            <a:solidFill>
              <a:srgbClr val="7F7F7F"/>
            </a:solidFill>
            <a:prstDash val="solid"/>
            <a:round/>
            <a:headEnd type="none" w="sm" len="sm"/>
            <a:tailEnd type="none" w="sm" len="sm"/>
          </a:ln>
        </p:spPr>
      </p:cxnSp>
      <p:pic>
        <p:nvPicPr>
          <p:cNvPr id="22" name="Google Shape;22;p1"/>
          <p:cNvPicPr preferRelativeResize="0"/>
          <p:nvPr/>
        </p:nvPicPr>
        <p:blipFill rotWithShape="1">
          <a:blip r:embed="rId31">
            <a:alphaModFix/>
          </a:blip>
          <a:srcRect/>
          <a:stretch/>
        </p:blipFill>
        <p:spPr>
          <a:xfrm>
            <a:off x="5978796" y="4870126"/>
            <a:ext cx="3054102" cy="2377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pic>
        <p:nvPicPr>
          <p:cNvPr id="218" name="Google Shape;218;p29" descr="תמונה שמכילה בניין&#10;&#10;התיאור נוצר באופן אוטומטי"/>
          <p:cNvPicPr preferRelativeResize="0"/>
          <p:nvPr/>
        </p:nvPicPr>
        <p:blipFill rotWithShape="1">
          <a:blip r:embed="rId29">
            <a:alphaModFix/>
          </a:blip>
          <a:srcRect/>
          <a:stretch/>
        </p:blipFill>
        <p:spPr>
          <a:xfrm>
            <a:off x="-10377" y="-11994"/>
            <a:ext cx="9154377" cy="5163640"/>
          </a:xfrm>
          <a:prstGeom prst="rect">
            <a:avLst/>
          </a:prstGeom>
          <a:noFill/>
          <a:ln>
            <a:noFill/>
          </a:ln>
        </p:spPr>
      </p:pic>
      <p:pic>
        <p:nvPicPr>
          <p:cNvPr id="219" name="Google Shape;219;p29"/>
          <p:cNvPicPr preferRelativeResize="0"/>
          <p:nvPr/>
        </p:nvPicPr>
        <p:blipFill rotWithShape="1">
          <a:blip r:embed="rId30">
            <a:alphaModFix/>
          </a:blip>
          <a:srcRect t="89167" r="11065"/>
          <a:stretch/>
        </p:blipFill>
        <p:spPr>
          <a:xfrm>
            <a:off x="-1" y="4772608"/>
            <a:ext cx="9144001" cy="370891"/>
          </a:xfrm>
          <a:prstGeom prst="rect">
            <a:avLst/>
          </a:prstGeom>
          <a:noFill/>
          <a:ln>
            <a:noFill/>
          </a:ln>
        </p:spPr>
      </p:pic>
      <p:sp>
        <p:nvSpPr>
          <p:cNvPr id="220" name="Google Shape;220;p2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marR="0" lvl="0" algn="l" rtl="0">
              <a:lnSpc>
                <a:spcPct val="90000"/>
              </a:lnSpc>
              <a:spcBef>
                <a:spcPts val="0"/>
              </a:spcBef>
              <a:spcAft>
                <a:spcPts val="0"/>
              </a:spcAft>
              <a:buClr>
                <a:schemeClr val="dk2"/>
              </a:buClr>
              <a:buSzPts val="2400"/>
              <a:buFont typeface="Calibri"/>
              <a:buNone/>
              <a:defRPr sz="24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29"/>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1200"/>
              </a:spcBef>
              <a:spcAft>
                <a:spcPts val="0"/>
              </a:spcAft>
              <a:buClr>
                <a:schemeClr val="lt2"/>
              </a:buClr>
              <a:buSzPts val="2000"/>
              <a:buFont typeface="Arimo"/>
              <a:buChar char="4"/>
              <a:defRPr sz="20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L="1371600" marR="0" lvl="2" indent="-330200"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L="2286000" marR="0" lvl="4" indent="-304800"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2" name="Google Shape;222;p29"/>
          <p:cNvSpPr/>
          <p:nvPr/>
        </p:nvSpPr>
        <p:spPr>
          <a:xfrm>
            <a:off x="-1" y="4775510"/>
            <a:ext cx="9144001" cy="367989"/>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23" name="Google Shape;223;p29"/>
          <p:cNvCxnSpPr/>
          <p:nvPr/>
        </p:nvCxnSpPr>
        <p:spPr>
          <a:xfrm rot="10800000">
            <a:off x="246530" y="968375"/>
            <a:ext cx="6184498" cy="0"/>
          </a:xfrm>
          <a:prstGeom prst="straightConnector1">
            <a:avLst/>
          </a:prstGeom>
          <a:noFill/>
          <a:ln w="12700" cap="flat" cmpd="sng">
            <a:solidFill>
              <a:schemeClr val="dk2"/>
            </a:solidFill>
            <a:prstDash val="solid"/>
            <a:round/>
            <a:headEnd type="none" w="sm" len="sm"/>
            <a:tailEnd type="none" w="sm" len="sm"/>
          </a:ln>
        </p:spPr>
      </p:cxnSp>
      <p:cxnSp>
        <p:nvCxnSpPr>
          <p:cNvPr id="224" name="Google Shape;224;p29"/>
          <p:cNvCxnSpPr/>
          <p:nvPr/>
        </p:nvCxnSpPr>
        <p:spPr>
          <a:xfrm rot="10800000">
            <a:off x="-1" y="4776788"/>
            <a:ext cx="9144001" cy="0"/>
          </a:xfrm>
          <a:prstGeom prst="straightConnector1">
            <a:avLst/>
          </a:prstGeom>
          <a:noFill/>
          <a:ln w="9525" cap="flat" cmpd="sng">
            <a:solidFill>
              <a:srgbClr val="7F7F7F"/>
            </a:solidFill>
            <a:prstDash val="solid"/>
            <a:round/>
            <a:headEnd type="none" w="sm" len="sm"/>
            <a:tailEnd type="none" w="sm" len="sm"/>
          </a:ln>
        </p:spPr>
      </p:cxnSp>
      <p:sp>
        <p:nvSpPr>
          <p:cNvPr id="225" name="Google Shape;225;p29"/>
          <p:cNvSpPr txBox="1"/>
          <p:nvPr/>
        </p:nvSpPr>
        <p:spPr>
          <a:xfrm>
            <a:off x="0" y="4803666"/>
            <a:ext cx="3675632" cy="32713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Introduction to AI 236501</a:t>
            </a:r>
            <a:endParaRPr sz="1400" b="0" i="0" u="none" strike="noStrike" cap="none">
              <a:solidFill>
                <a:srgbClr val="000000"/>
              </a:solidFill>
              <a:latin typeface="Arial"/>
              <a:ea typeface="Arial"/>
              <a:cs typeface="Arial"/>
              <a:sym typeface="Arial"/>
            </a:endParaRPr>
          </a:p>
        </p:txBody>
      </p:sp>
      <p:sp>
        <p:nvSpPr>
          <p:cNvPr id="226" name="Google Shape;226;p29"/>
          <p:cNvSpPr txBox="1"/>
          <p:nvPr/>
        </p:nvSpPr>
        <p:spPr>
          <a:xfrm>
            <a:off x="3686008" y="4782867"/>
            <a:ext cx="2053641" cy="36799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Oren Salzman &amp; Sarah Keren</a:t>
            </a:r>
            <a:endParaRPr sz="1400" b="0" i="0" u="none" strike="noStrike" cap="none">
              <a:solidFill>
                <a:srgbClr val="000000"/>
              </a:solidFill>
              <a:latin typeface="Arial"/>
              <a:ea typeface="Arial"/>
              <a:cs typeface="Arial"/>
              <a:sym typeface="Arial"/>
            </a:endParaRPr>
          </a:p>
        </p:txBody>
      </p:sp>
      <p:cxnSp>
        <p:nvCxnSpPr>
          <p:cNvPr id="227" name="Google Shape;227;p29" title="whiteback"/>
          <p:cNvCxnSpPr/>
          <p:nvPr/>
        </p:nvCxnSpPr>
        <p:spPr>
          <a:xfrm rot="10800000">
            <a:off x="3675635" y="4825628"/>
            <a:ext cx="0" cy="301624"/>
          </a:xfrm>
          <a:prstGeom prst="straightConnector1">
            <a:avLst/>
          </a:prstGeom>
          <a:noFill/>
          <a:ln w="9525" cap="flat" cmpd="sng">
            <a:solidFill>
              <a:srgbClr val="7F7F7F"/>
            </a:solidFill>
            <a:prstDash val="solid"/>
            <a:round/>
            <a:headEnd type="none" w="sm" len="sm"/>
            <a:tailEnd type="none" w="sm" len="sm"/>
          </a:ln>
        </p:spPr>
      </p:cxnSp>
      <p:cxnSp>
        <p:nvCxnSpPr>
          <p:cNvPr id="228" name="Google Shape;228;p29"/>
          <p:cNvCxnSpPr/>
          <p:nvPr/>
        </p:nvCxnSpPr>
        <p:spPr>
          <a:xfrm rot="10800000">
            <a:off x="1039792" y="551663"/>
            <a:ext cx="0" cy="368503"/>
          </a:xfrm>
          <a:prstGeom prst="straightConnector1">
            <a:avLst/>
          </a:prstGeom>
          <a:noFill/>
          <a:ln w="12700" cap="flat" cmpd="sng">
            <a:solidFill>
              <a:schemeClr val="accent1"/>
            </a:solidFill>
            <a:prstDash val="solid"/>
            <a:round/>
            <a:headEnd type="none" w="sm" len="sm"/>
            <a:tailEnd type="none" w="sm" len="sm"/>
          </a:ln>
        </p:spPr>
      </p:cxnSp>
      <p:cxnSp>
        <p:nvCxnSpPr>
          <p:cNvPr id="229" name="Google Shape;229;p29" title="whiteback"/>
          <p:cNvCxnSpPr/>
          <p:nvPr/>
        </p:nvCxnSpPr>
        <p:spPr>
          <a:xfrm rot="10800000">
            <a:off x="5729273" y="4825628"/>
            <a:ext cx="0" cy="301624"/>
          </a:xfrm>
          <a:prstGeom prst="straightConnector1">
            <a:avLst/>
          </a:prstGeom>
          <a:noFill/>
          <a:ln w="9525" cap="flat" cmpd="sng">
            <a:solidFill>
              <a:srgbClr val="7F7F7F"/>
            </a:solidFill>
            <a:prstDash val="solid"/>
            <a:round/>
            <a:headEnd type="none" w="sm" len="sm"/>
            <a:tailEnd type="none" w="sm" len="sm"/>
          </a:ln>
        </p:spPr>
      </p:cxnSp>
      <p:pic>
        <p:nvPicPr>
          <p:cNvPr id="230" name="Google Shape;230;p29"/>
          <p:cNvPicPr preferRelativeResize="0"/>
          <p:nvPr/>
        </p:nvPicPr>
        <p:blipFill rotWithShape="1">
          <a:blip r:embed="rId31">
            <a:alphaModFix/>
          </a:blip>
          <a:srcRect/>
          <a:stretch/>
        </p:blipFill>
        <p:spPr>
          <a:xfrm>
            <a:off x="5978796" y="4870126"/>
            <a:ext cx="3054102" cy="2377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9"/>
        <p:cNvGrpSpPr/>
        <p:nvPr/>
      </p:nvGrpSpPr>
      <p:grpSpPr>
        <a:xfrm>
          <a:off x="0" y="0"/>
          <a:ext cx="0" cy="0"/>
          <a:chOff x="0" y="0"/>
          <a:chExt cx="0" cy="0"/>
        </a:xfrm>
      </p:grpSpPr>
      <p:pic>
        <p:nvPicPr>
          <p:cNvPr id="430" name="Google Shape;430;p57" descr="תמונה שמכילה בניין&#10;&#10;התיאור נוצר באופן אוטומטי"/>
          <p:cNvPicPr preferRelativeResize="0"/>
          <p:nvPr/>
        </p:nvPicPr>
        <p:blipFill rotWithShape="1">
          <a:blip r:embed="rId27">
            <a:alphaModFix/>
          </a:blip>
          <a:srcRect/>
          <a:stretch/>
        </p:blipFill>
        <p:spPr>
          <a:xfrm>
            <a:off x="-10377" y="-11994"/>
            <a:ext cx="9154377" cy="5163640"/>
          </a:xfrm>
          <a:prstGeom prst="rect">
            <a:avLst/>
          </a:prstGeom>
          <a:noFill/>
          <a:ln>
            <a:noFill/>
          </a:ln>
        </p:spPr>
      </p:pic>
      <p:pic>
        <p:nvPicPr>
          <p:cNvPr id="431" name="Google Shape;431;p57"/>
          <p:cNvPicPr preferRelativeResize="0"/>
          <p:nvPr/>
        </p:nvPicPr>
        <p:blipFill rotWithShape="1">
          <a:blip r:embed="rId28">
            <a:alphaModFix/>
          </a:blip>
          <a:srcRect t="89167" r="11065"/>
          <a:stretch/>
        </p:blipFill>
        <p:spPr>
          <a:xfrm>
            <a:off x="-1" y="4772608"/>
            <a:ext cx="9144001" cy="370891"/>
          </a:xfrm>
          <a:prstGeom prst="rect">
            <a:avLst/>
          </a:prstGeom>
          <a:noFill/>
          <a:ln>
            <a:noFill/>
          </a:ln>
        </p:spPr>
      </p:pic>
      <p:sp>
        <p:nvSpPr>
          <p:cNvPr id="432" name="Google Shape;432;p5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marR="0" lvl="0" algn="l" rtl="0">
              <a:lnSpc>
                <a:spcPct val="90000"/>
              </a:lnSpc>
              <a:spcBef>
                <a:spcPts val="0"/>
              </a:spcBef>
              <a:spcAft>
                <a:spcPts val="0"/>
              </a:spcAft>
              <a:buClr>
                <a:schemeClr val="dk2"/>
              </a:buClr>
              <a:buSzPts val="2400"/>
              <a:buFont typeface="Calibri"/>
              <a:buNone/>
              <a:defRPr sz="24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3" name="Google Shape;433;p57"/>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1200"/>
              </a:spcBef>
              <a:spcAft>
                <a:spcPts val="0"/>
              </a:spcAft>
              <a:buClr>
                <a:schemeClr val="lt2"/>
              </a:buClr>
              <a:buSzPts val="2000"/>
              <a:buFont typeface="Arimo"/>
              <a:buChar char="4"/>
              <a:defRPr sz="20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L="1371600" marR="0" lvl="2" indent="-330200"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L="2286000" marR="0" lvl="4" indent="-304800"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34" name="Google Shape;434;p57"/>
          <p:cNvSpPr/>
          <p:nvPr/>
        </p:nvSpPr>
        <p:spPr>
          <a:xfrm>
            <a:off x="-1" y="4775510"/>
            <a:ext cx="9144001" cy="367989"/>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35" name="Google Shape;435;p57"/>
          <p:cNvCxnSpPr/>
          <p:nvPr/>
        </p:nvCxnSpPr>
        <p:spPr>
          <a:xfrm rot="10800000">
            <a:off x="246530" y="968375"/>
            <a:ext cx="6184498" cy="0"/>
          </a:xfrm>
          <a:prstGeom prst="straightConnector1">
            <a:avLst/>
          </a:prstGeom>
          <a:noFill/>
          <a:ln w="12700" cap="flat" cmpd="sng">
            <a:solidFill>
              <a:schemeClr val="dk2"/>
            </a:solidFill>
            <a:prstDash val="solid"/>
            <a:round/>
            <a:headEnd type="none" w="sm" len="sm"/>
            <a:tailEnd type="none" w="sm" len="sm"/>
          </a:ln>
        </p:spPr>
      </p:cxnSp>
      <p:cxnSp>
        <p:nvCxnSpPr>
          <p:cNvPr id="436" name="Google Shape;436;p57"/>
          <p:cNvCxnSpPr/>
          <p:nvPr/>
        </p:nvCxnSpPr>
        <p:spPr>
          <a:xfrm rot="10800000">
            <a:off x="-1" y="4776788"/>
            <a:ext cx="9144001" cy="0"/>
          </a:xfrm>
          <a:prstGeom prst="straightConnector1">
            <a:avLst/>
          </a:prstGeom>
          <a:noFill/>
          <a:ln w="9525" cap="flat" cmpd="sng">
            <a:solidFill>
              <a:srgbClr val="7F7F7F"/>
            </a:solidFill>
            <a:prstDash val="solid"/>
            <a:round/>
            <a:headEnd type="none" w="sm" len="sm"/>
            <a:tailEnd type="none" w="sm" len="sm"/>
          </a:ln>
        </p:spPr>
      </p:cxnSp>
      <p:sp>
        <p:nvSpPr>
          <p:cNvPr id="437" name="Google Shape;437;p57"/>
          <p:cNvSpPr txBox="1"/>
          <p:nvPr/>
        </p:nvSpPr>
        <p:spPr>
          <a:xfrm>
            <a:off x="0" y="4803666"/>
            <a:ext cx="3675632" cy="32713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Introduction to AI 236501</a:t>
            </a:r>
            <a:endParaRPr sz="1400" b="0" i="0" u="none" strike="noStrike" cap="none">
              <a:solidFill>
                <a:srgbClr val="000000"/>
              </a:solidFill>
              <a:latin typeface="Arial"/>
              <a:ea typeface="Arial"/>
              <a:cs typeface="Arial"/>
              <a:sym typeface="Arial"/>
            </a:endParaRPr>
          </a:p>
        </p:txBody>
      </p:sp>
      <p:sp>
        <p:nvSpPr>
          <p:cNvPr id="438" name="Google Shape;438;p57"/>
          <p:cNvSpPr txBox="1"/>
          <p:nvPr/>
        </p:nvSpPr>
        <p:spPr>
          <a:xfrm>
            <a:off x="3686008" y="4782867"/>
            <a:ext cx="2053641" cy="36799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Oren Salzman &amp; Sarah Keren</a:t>
            </a:r>
            <a:endParaRPr sz="1400" b="0" i="0" u="none" strike="noStrike" cap="none">
              <a:solidFill>
                <a:srgbClr val="000000"/>
              </a:solidFill>
              <a:latin typeface="Arial"/>
              <a:ea typeface="Arial"/>
              <a:cs typeface="Arial"/>
              <a:sym typeface="Arial"/>
            </a:endParaRPr>
          </a:p>
        </p:txBody>
      </p:sp>
      <p:cxnSp>
        <p:nvCxnSpPr>
          <p:cNvPr id="439" name="Google Shape;439;p57" title="whiteback"/>
          <p:cNvCxnSpPr/>
          <p:nvPr/>
        </p:nvCxnSpPr>
        <p:spPr>
          <a:xfrm rot="10800000">
            <a:off x="3675635" y="4825628"/>
            <a:ext cx="0" cy="301624"/>
          </a:xfrm>
          <a:prstGeom prst="straightConnector1">
            <a:avLst/>
          </a:prstGeom>
          <a:noFill/>
          <a:ln w="9525" cap="flat" cmpd="sng">
            <a:solidFill>
              <a:srgbClr val="7F7F7F"/>
            </a:solidFill>
            <a:prstDash val="solid"/>
            <a:round/>
            <a:headEnd type="none" w="sm" len="sm"/>
            <a:tailEnd type="none" w="sm" len="sm"/>
          </a:ln>
        </p:spPr>
      </p:cxnSp>
      <p:cxnSp>
        <p:nvCxnSpPr>
          <p:cNvPr id="440" name="Google Shape;440;p57"/>
          <p:cNvCxnSpPr/>
          <p:nvPr/>
        </p:nvCxnSpPr>
        <p:spPr>
          <a:xfrm rot="10800000">
            <a:off x="1039792" y="551663"/>
            <a:ext cx="0" cy="368503"/>
          </a:xfrm>
          <a:prstGeom prst="straightConnector1">
            <a:avLst/>
          </a:prstGeom>
          <a:noFill/>
          <a:ln w="12700" cap="flat" cmpd="sng">
            <a:solidFill>
              <a:schemeClr val="accent1"/>
            </a:solidFill>
            <a:prstDash val="solid"/>
            <a:round/>
            <a:headEnd type="none" w="sm" len="sm"/>
            <a:tailEnd type="none" w="sm" len="sm"/>
          </a:ln>
        </p:spPr>
      </p:cxnSp>
      <p:cxnSp>
        <p:nvCxnSpPr>
          <p:cNvPr id="441" name="Google Shape;441;p57" title="whiteback"/>
          <p:cNvCxnSpPr/>
          <p:nvPr/>
        </p:nvCxnSpPr>
        <p:spPr>
          <a:xfrm rot="10800000">
            <a:off x="5729273" y="4825628"/>
            <a:ext cx="0" cy="301624"/>
          </a:xfrm>
          <a:prstGeom prst="straightConnector1">
            <a:avLst/>
          </a:prstGeom>
          <a:noFill/>
          <a:ln w="9525" cap="flat" cmpd="sng">
            <a:solidFill>
              <a:srgbClr val="7F7F7F"/>
            </a:solidFill>
            <a:prstDash val="solid"/>
            <a:round/>
            <a:headEnd type="none" w="sm" len="sm"/>
            <a:tailEnd type="none" w="sm" len="sm"/>
          </a:ln>
        </p:spPr>
      </p:cxnSp>
      <p:pic>
        <p:nvPicPr>
          <p:cNvPr id="442" name="Google Shape;442;p57"/>
          <p:cNvPicPr preferRelativeResize="0"/>
          <p:nvPr/>
        </p:nvPicPr>
        <p:blipFill rotWithShape="1">
          <a:blip r:embed="rId29">
            <a:alphaModFix/>
          </a:blip>
          <a:srcRect/>
          <a:stretch/>
        </p:blipFill>
        <p:spPr>
          <a:xfrm>
            <a:off x="5978796" y="4870126"/>
            <a:ext cx="3054102" cy="2377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pic>
        <p:nvPicPr>
          <p:cNvPr id="628" name="Google Shape;628;p83" descr="תמונה שמכילה בניין&#10;&#10;התיאור נוצר באופן אוטומטי"/>
          <p:cNvPicPr preferRelativeResize="0"/>
          <p:nvPr/>
        </p:nvPicPr>
        <p:blipFill rotWithShape="1">
          <a:blip r:embed="rId27">
            <a:alphaModFix/>
          </a:blip>
          <a:srcRect/>
          <a:stretch/>
        </p:blipFill>
        <p:spPr>
          <a:xfrm>
            <a:off x="-10377" y="-11994"/>
            <a:ext cx="9154377" cy="5163640"/>
          </a:xfrm>
          <a:prstGeom prst="rect">
            <a:avLst/>
          </a:prstGeom>
          <a:noFill/>
          <a:ln>
            <a:noFill/>
          </a:ln>
        </p:spPr>
      </p:pic>
      <p:pic>
        <p:nvPicPr>
          <p:cNvPr id="629" name="Google Shape;629;p83"/>
          <p:cNvPicPr preferRelativeResize="0"/>
          <p:nvPr/>
        </p:nvPicPr>
        <p:blipFill rotWithShape="1">
          <a:blip r:embed="rId28">
            <a:alphaModFix/>
          </a:blip>
          <a:srcRect t="89167" r="11065"/>
          <a:stretch/>
        </p:blipFill>
        <p:spPr>
          <a:xfrm>
            <a:off x="-1" y="4772608"/>
            <a:ext cx="9144001" cy="370891"/>
          </a:xfrm>
          <a:prstGeom prst="rect">
            <a:avLst/>
          </a:prstGeom>
          <a:noFill/>
          <a:ln>
            <a:noFill/>
          </a:ln>
        </p:spPr>
      </p:pic>
      <p:sp>
        <p:nvSpPr>
          <p:cNvPr id="630" name="Google Shape;630;p8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marR="0" lvl="0" algn="l" rtl="0">
              <a:lnSpc>
                <a:spcPct val="90000"/>
              </a:lnSpc>
              <a:spcBef>
                <a:spcPts val="0"/>
              </a:spcBef>
              <a:spcAft>
                <a:spcPts val="0"/>
              </a:spcAft>
              <a:buClr>
                <a:schemeClr val="dk2"/>
              </a:buClr>
              <a:buSzPts val="2400"/>
              <a:buFont typeface="Calibri"/>
              <a:buNone/>
              <a:defRPr sz="24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1" name="Google Shape;631;p83"/>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1200"/>
              </a:spcBef>
              <a:spcAft>
                <a:spcPts val="0"/>
              </a:spcAft>
              <a:buClr>
                <a:schemeClr val="lt2"/>
              </a:buClr>
              <a:buSzPts val="2000"/>
              <a:buFont typeface="Arimo"/>
              <a:buChar char="4"/>
              <a:defRPr sz="20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L="1371600" marR="0" lvl="2" indent="-330200"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L="2286000" marR="0" lvl="4" indent="-304800"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2" name="Google Shape;632;p83"/>
          <p:cNvSpPr/>
          <p:nvPr/>
        </p:nvSpPr>
        <p:spPr>
          <a:xfrm>
            <a:off x="-1" y="4775510"/>
            <a:ext cx="9144001" cy="367989"/>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33" name="Google Shape;633;p83"/>
          <p:cNvCxnSpPr/>
          <p:nvPr/>
        </p:nvCxnSpPr>
        <p:spPr>
          <a:xfrm rot="10800000">
            <a:off x="246530" y="968375"/>
            <a:ext cx="6184498" cy="0"/>
          </a:xfrm>
          <a:prstGeom prst="straightConnector1">
            <a:avLst/>
          </a:prstGeom>
          <a:noFill/>
          <a:ln w="12700" cap="flat" cmpd="sng">
            <a:solidFill>
              <a:schemeClr val="dk2"/>
            </a:solidFill>
            <a:prstDash val="solid"/>
            <a:round/>
            <a:headEnd type="none" w="sm" len="sm"/>
            <a:tailEnd type="none" w="sm" len="sm"/>
          </a:ln>
        </p:spPr>
      </p:cxnSp>
      <p:cxnSp>
        <p:nvCxnSpPr>
          <p:cNvPr id="634" name="Google Shape;634;p83"/>
          <p:cNvCxnSpPr/>
          <p:nvPr/>
        </p:nvCxnSpPr>
        <p:spPr>
          <a:xfrm rot="10800000">
            <a:off x="-1" y="4776788"/>
            <a:ext cx="9144001" cy="0"/>
          </a:xfrm>
          <a:prstGeom prst="straightConnector1">
            <a:avLst/>
          </a:prstGeom>
          <a:noFill/>
          <a:ln w="9525" cap="flat" cmpd="sng">
            <a:solidFill>
              <a:srgbClr val="7F7F7F"/>
            </a:solidFill>
            <a:prstDash val="solid"/>
            <a:round/>
            <a:headEnd type="none" w="sm" len="sm"/>
            <a:tailEnd type="none" w="sm" len="sm"/>
          </a:ln>
        </p:spPr>
      </p:cxnSp>
      <p:sp>
        <p:nvSpPr>
          <p:cNvPr id="635" name="Google Shape;635;p83"/>
          <p:cNvSpPr txBox="1"/>
          <p:nvPr/>
        </p:nvSpPr>
        <p:spPr>
          <a:xfrm>
            <a:off x="0" y="4803666"/>
            <a:ext cx="3675632" cy="32713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Introduction to AI 236501</a:t>
            </a:r>
            <a:endParaRPr sz="1400" b="0" i="0" u="none" strike="noStrike" cap="none">
              <a:solidFill>
                <a:srgbClr val="000000"/>
              </a:solidFill>
              <a:latin typeface="Arial"/>
              <a:ea typeface="Arial"/>
              <a:cs typeface="Arial"/>
              <a:sym typeface="Arial"/>
            </a:endParaRPr>
          </a:p>
        </p:txBody>
      </p:sp>
      <p:sp>
        <p:nvSpPr>
          <p:cNvPr id="636" name="Google Shape;636;p83"/>
          <p:cNvSpPr txBox="1"/>
          <p:nvPr/>
        </p:nvSpPr>
        <p:spPr>
          <a:xfrm>
            <a:off x="3686008" y="4782867"/>
            <a:ext cx="2053641" cy="36799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Oren Salzman &amp; Sarah Keren</a:t>
            </a:r>
            <a:endParaRPr sz="1400" b="0" i="0" u="none" strike="noStrike" cap="none">
              <a:solidFill>
                <a:srgbClr val="000000"/>
              </a:solidFill>
              <a:latin typeface="Arial"/>
              <a:ea typeface="Arial"/>
              <a:cs typeface="Arial"/>
              <a:sym typeface="Arial"/>
            </a:endParaRPr>
          </a:p>
        </p:txBody>
      </p:sp>
      <p:cxnSp>
        <p:nvCxnSpPr>
          <p:cNvPr id="637" name="Google Shape;637;p83" title="whiteback"/>
          <p:cNvCxnSpPr/>
          <p:nvPr/>
        </p:nvCxnSpPr>
        <p:spPr>
          <a:xfrm rot="10800000">
            <a:off x="3675635" y="4825628"/>
            <a:ext cx="0" cy="301624"/>
          </a:xfrm>
          <a:prstGeom prst="straightConnector1">
            <a:avLst/>
          </a:prstGeom>
          <a:noFill/>
          <a:ln w="9525" cap="flat" cmpd="sng">
            <a:solidFill>
              <a:srgbClr val="7F7F7F"/>
            </a:solidFill>
            <a:prstDash val="solid"/>
            <a:round/>
            <a:headEnd type="none" w="sm" len="sm"/>
            <a:tailEnd type="none" w="sm" len="sm"/>
          </a:ln>
        </p:spPr>
      </p:cxnSp>
      <p:cxnSp>
        <p:nvCxnSpPr>
          <p:cNvPr id="638" name="Google Shape;638;p83"/>
          <p:cNvCxnSpPr/>
          <p:nvPr/>
        </p:nvCxnSpPr>
        <p:spPr>
          <a:xfrm rot="10800000">
            <a:off x="1039792" y="551663"/>
            <a:ext cx="0" cy="368503"/>
          </a:xfrm>
          <a:prstGeom prst="straightConnector1">
            <a:avLst/>
          </a:prstGeom>
          <a:noFill/>
          <a:ln w="12700" cap="flat" cmpd="sng">
            <a:solidFill>
              <a:schemeClr val="accent1"/>
            </a:solidFill>
            <a:prstDash val="solid"/>
            <a:round/>
            <a:headEnd type="none" w="sm" len="sm"/>
            <a:tailEnd type="none" w="sm" len="sm"/>
          </a:ln>
        </p:spPr>
      </p:cxnSp>
      <p:cxnSp>
        <p:nvCxnSpPr>
          <p:cNvPr id="639" name="Google Shape;639;p83" title="whiteback"/>
          <p:cNvCxnSpPr/>
          <p:nvPr/>
        </p:nvCxnSpPr>
        <p:spPr>
          <a:xfrm rot="10800000">
            <a:off x="5729273" y="4825628"/>
            <a:ext cx="0" cy="301624"/>
          </a:xfrm>
          <a:prstGeom prst="straightConnector1">
            <a:avLst/>
          </a:prstGeom>
          <a:noFill/>
          <a:ln w="9525" cap="flat" cmpd="sng">
            <a:solidFill>
              <a:srgbClr val="7F7F7F"/>
            </a:solidFill>
            <a:prstDash val="solid"/>
            <a:round/>
            <a:headEnd type="none" w="sm" len="sm"/>
            <a:tailEnd type="none" w="sm" len="sm"/>
          </a:ln>
        </p:spPr>
      </p:cxnSp>
      <p:pic>
        <p:nvPicPr>
          <p:cNvPr id="640" name="Google Shape;640;p83"/>
          <p:cNvPicPr preferRelativeResize="0"/>
          <p:nvPr/>
        </p:nvPicPr>
        <p:blipFill rotWithShape="1">
          <a:blip r:embed="rId29">
            <a:alphaModFix/>
          </a:blip>
          <a:srcRect/>
          <a:stretch/>
        </p:blipFill>
        <p:spPr>
          <a:xfrm>
            <a:off x="5978796" y="4870126"/>
            <a:ext cx="3054102" cy="2377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5"/>
        <p:cNvGrpSpPr/>
        <p:nvPr/>
      </p:nvGrpSpPr>
      <p:grpSpPr>
        <a:xfrm>
          <a:off x="0" y="0"/>
          <a:ext cx="0" cy="0"/>
          <a:chOff x="0" y="0"/>
          <a:chExt cx="0" cy="0"/>
        </a:xfrm>
      </p:grpSpPr>
      <p:pic>
        <p:nvPicPr>
          <p:cNvPr id="826" name="Google Shape;826;p109" descr="תמונה שמכילה בניין&#10;&#10;התיאור נוצר באופן אוטומטי"/>
          <p:cNvPicPr preferRelativeResize="0"/>
          <p:nvPr/>
        </p:nvPicPr>
        <p:blipFill rotWithShape="1">
          <a:blip r:embed="rId27">
            <a:alphaModFix/>
          </a:blip>
          <a:srcRect/>
          <a:stretch/>
        </p:blipFill>
        <p:spPr>
          <a:xfrm>
            <a:off x="-10377" y="-11994"/>
            <a:ext cx="9154377" cy="5163640"/>
          </a:xfrm>
          <a:prstGeom prst="rect">
            <a:avLst/>
          </a:prstGeom>
          <a:noFill/>
          <a:ln>
            <a:noFill/>
          </a:ln>
        </p:spPr>
      </p:pic>
      <p:pic>
        <p:nvPicPr>
          <p:cNvPr id="827" name="Google Shape;827;p109"/>
          <p:cNvPicPr preferRelativeResize="0"/>
          <p:nvPr/>
        </p:nvPicPr>
        <p:blipFill rotWithShape="1">
          <a:blip r:embed="rId28">
            <a:alphaModFix/>
          </a:blip>
          <a:srcRect t="89167" r="11065"/>
          <a:stretch/>
        </p:blipFill>
        <p:spPr>
          <a:xfrm>
            <a:off x="-1" y="4772608"/>
            <a:ext cx="9144001" cy="370891"/>
          </a:xfrm>
          <a:prstGeom prst="rect">
            <a:avLst/>
          </a:prstGeom>
          <a:noFill/>
          <a:ln>
            <a:noFill/>
          </a:ln>
        </p:spPr>
      </p:pic>
      <p:sp>
        <p:nvSpPr>
          <p:cNvPr id="828" name="Google Shape;828;p10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marR="0" lvl="0" algn="l" rtl="0">
              <a:lnSpc>
                <a:spcPct val="90000"/>
              </a:lnSpc>
              <a:spcBef>
                <a:spcPts val="0"/>
              </a:spcBef>
              <a:spcAft>
                <a:spcPts val="0"/>
              </a:spcAft>
              <a:buClr>
                <a:schemeClr val="dk2"/>
              </a:buClr>
              <a:buSzPts val="2400"/>
              <a:buFont typeface="Calibri"/>
              <a:buNone/>
              <a:defRPr sz="24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9" name="Google Shape;829;p109"/>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1200"/>
              </a:spcBef>
              <a:spcAft>
                <a:spcPts val="0"/>
              </a:spcAft>
              <a:buClr>
                <a:schemeClr val="lt2"/>
              </a:buClr>
              <a:buSzPts val="2000"/>
              <a:buFont typeface="Arimo"/>
              <a:buChar char="4"/>
              <a:defRPr sz="20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L="1371600" marR="0" lvl="2" indent="-330200"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L="2286000" marR="0" lvl="4" indent="-304800"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0" name="Google Shape;830;p109"/>
          <p:cNvSpPr/>
          <p:nvPr/>
        </p:nvSpPr>
        <p:spPr>
          <a:xfrm>
            <a:off x="-1" y="4775510"/>
            <a:ext cx="9144001" cy="367989"/>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831" name="Google Shape;831;p109"/>
          <p:cNvCxnSpPr/>
          <p:nvPr/>
        </p:nvCxnSpPr>
        <p:spPr>
          <a:xfrm rot="10800000">
            <a:off x="246530" y="968375"/>
            <a:ext cx="6184498" cy="0"/>
          </a:xfrm>
          <a:prstGeom prst="straightConnector1">
            <a:avLst/>
          </a:prstGeom>
          <a:noFill/>
          <a:ln w="12700" cap="flat" cmpd="sng">
            <a:solidFill>
              <a:schemeClr val="dk2"/>
            </a:solidFill>
            <a:prstDash val="solid"/>
            <a:round/>
            <a:headEnd type="none" w="sm" len="sm"/>
            <a:tailEnd type="none" w="sm" len="sm"/>
          </a:ln>
        </p:spPr>
      </p:cxnSp>
      <p:cxnSp>
        <p:nvCxnSpPr>
          <p:cNvPr id="832" name="Google Shape;832;p109"/>
          <p:cNvCxnSpPr/>
          <p:nvPr/>
        </p:nvCxnSpPr>
        <p:spPr>
          <a:xfrm rot="10800000">
            <a:off x="-1" y="4776788"/>
            <a:ext cx="9144001" cy="0"/>
          </a:xfrm>
          <a:prstGeom prst="straightConnector1">
            <a:avLst/>
          </a:prstGeom>
          <a:noFill/>
          <a:ln w="9525" cap="flat" cmpd="sng">
            <a:solidFill>
              <a:srgbClr val="7F7F7F"/>
            </a:solidFill>
            <a:prstDash val="solid"/>
            <a:round/>
            <a:headEnd type="none" w="sm" len="sm"/>
            <a:tailEnd type="none" w="sm" len="sm"/>
          </a:ln>
        </p:spPr>
      </p:cxnSp>
      <p:sp>
        <p:nvSpPr>
          <p:cNvPr id="833" name="Google Shape;833;p109"/>
          <p:cNvSpPr txBox="1"/>
          <p:nvPr/>
        </p:nvSpPr>
        <p:spPr>
          <a:xfrm>
            <a:off x="0" y="4803666"/>
            <a:ext cx="3675632" cy="32713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Introduction to AI 236501</a:t>
            </a:r>
            <a:endParaRPr sz="1400" b="0" i="0" u="none" strike="noStrike" cap="none">
              <a:solidFill>
                <a:srgbClr val="000000"/>
              </a:solidFill>
              <a:latin typeface="Arial"/>
              <a:ea typeface="Arial"/>
              <a:cs typeface="Arial"/>
              <a:sym typeface="Arial"/>
            </a:endParaRPr>
          </a:p>
        </p:txBody>
      </p:sp>
      <p:sp>
        <p:nvSpPr>
          <p:cNvPr id="834" name="Google Shape;834;p109"/>
          <p:cNvSpPr txBox="1"/>
          <p:nvPr/>
        </p:nvSpPr>
        <p:spPr>
          <a:xfrm>
            <a:off x="3686008" y="4782867"/>
            <a:ext cx="2053641" cy="36799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Oren Salzman &amp; Sarah Keren</a:t>
            </a:r>
            <a:endParaRPr sz="1400" b="0" i="0" u="none" strike="noStrike" cap="none">
              <a:solidFill>
                <a:srgbClr val="000000"/>
              </a:solidFill>
              <a:latin typeface="Arial"/>
              <a:ea typeface="Arial"/>
              <a:cs typeface="Arial"/>
              <a:sym typeface="Arial"/>
            </a:endParaRPr>
          </a:p>
        </p:txBody>
      </p:sp>
      <p:cxnSp>
        <p:nvCxnSpPr>
          <p:cNvPr id="835" name="Google Shape;835;p109" title="whiteback"/>
          <p:cNvCxnSpPr/>
          <p:nvPr/>
        </p:nvCxnSpPr>
        <p:spPr>
          <a:xfrm rot="10800000">
            <a:off x="3675635" y="4825628"/>
            <a:ext cx="0" cy="301624"/>
          </a:xfrm>
          <a:prstGeom prst="straightConnector1">
            <a:avLst/>
          </a:prstGeom>
          <a:noFill/>
          <a:ln w="9525" cap="flat" cmpd="sng">
            <a:solidFill>
              <a:srgbClr val="7F7F7F"/>
            </a:solidFill>
            <a:prstDash val="solid"/>
            <a:round/>
            <a:headEnd type="none" w="sm" len="sm"/>
            <a:tailEnd type="none" w="sm" len="sm"/>
          </a:ln>
        </p:spPr>
      </p:cxnSp>
      <p:cxnSp>
        <p:nvCxnSpPr>
          <p:cNvPr id="836" name="Google Shape;836;p109"/>
          <p:cNvCxnSpPr/>
          <p:nvPr/>
        </p:nvCxnSpPr>
        <p:spPr>
          <a:xfrm rot="10800000">
            <a:off x="1039792" y="551663"/>
            <a:ext cx="0" cy="368503"/>
          </a:xfrm>
          <a:prstGeom prst="straightConnector1">
            <a:avLst/>
          </a:prstGeom>
          <a:noFill/>
          <a:ln w="12700" cap="flat" cmpd="sng">
            <a:solidFill>
              <a:schemeClr val="accent1"/>
            </a:solidFill>
            <a:prstDash val="solid"/>
            <a:round/>
            <a:headEnd type="none" w="sm" len="sm"/>
            <a:tailEnd type="none" w="sm" len="sm"/>
          </a:ln>
        </p:spPr>
      </p:cxnSp>
      <p:cxnSp>
        <p:nvCxnSpPr>
          <p:cNvPr id="837" name="Google Shape;837;p109" title="whiteback"/>
          <p:cNvCxnSpPr/>
          <p:nvPr/>
        </p:nvCxnSpPr>
        <p:spPr>
          <a:xfrm rot="10800000">
            <a:off x="5729273" y="4825628"/>
            <a:ext cx="0" cy="301624"/>
          </a:xfrm>
          <a:prstGeom prst="straightConnector1">
            <a:avLst/>
          </a:prstGeom>
          <a:noFill/>
          <a:ln w="9525" cap="flat" cmpd="sng">
            <a:solidFill>
              <a:srgbClr val="7F7F7F"/>
            </a:solidFill>
            <a:prstDash val="solid"/>
            <a:round/>
            <a:headEnd type="none" w="sm" len="sm"/>
            <a:tailEnd type="none" w="sm" len="sm"/>
          </a:ln>
        </p:spPr>
      </p:cxnSp>
      <p:pic>
        <p:nvPicPr>
          <p:cNvPr id="838" name="Google Shape;838;p109"/>
          <p:cNvPicPr preferRelativeResize="0"/>
          <p:nvPr/>
        </p:nvPicPr>
        <p:blipFill rotWithShape="1">
          <a:blip r:embed="rId29">
            <a:alphaModFix/>
          </a:blip>
          <a:srcRect/>
          <a:stretch/>
        </p:blipFill>
        <p:spPr>
          <a:xfrm>
            <a:off x="5978796" y="4870126"/>
            <a:ext cx="3054102" cy="2377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3"/>
        <p:cNvGrpSpPr/>
        <p:nvPr/>
      </p:nvGrpSpPr>
      <p:grpSpPr>
        <a:xfrm>
          <a:off x="0" y="0"/>
          <a:ext cx="0" cy="0"/>
          <a:chOff x="0" y="0"/>
          <a:chExt cx="0" cy="0"/>
        </a:xfrm>
      </p:grpSpPr>
      <p:pic>
        <p:nvPicPr>
          <p:cNvPr id="1024" name="Google Shape;1024;p135" descr="תמונה שמכילה בניין&#10;&#10;התיאור נוצר באופן אוטומטי"/>
          <p:cNvPicPr preferRelativeResize="0"/>
          <p:nvPr/>
        </p:nvPicPr>
        <p:blipFill rotWithShape="1">
          <a:blip r:embed="rId27">
            <a:alphaModFix/>
          </a:blip>
          <a:srcRect/>
          <a:stretch/>
        </p:blipFill>
        <p:spPr>
          <a:xfrm>
            <a:off x="-10377" y="-11994"/>
            <a:ext cx="9154377" cy="5163640"/>
          </a:xfrm>
          <a:prstGeom prst="rect">
            <a:avLst/>
          </a:prstGeom>
          <a:noFill/>
          <a:ln>
            <a:noFill/>
          </a:ln>
        </p:spPr>
      </p:pic>
      <p:pic>
        <p:nvPicPr>
          <p:cNvPr id="1025" name="Google Shape;1025;p135"/>
          <p:cNvPicPr preferRelativeResize="0"/>
          <p:nvPr/>
        </p:nvPicPr>
        <p:blipFill rotWithShape="1">
          <a:blip r:embed="rId28">
            <a:alphaModFix/>
          </a:blip>
          <a:srcRect t="89167" r="11065"/>
          <a:stretch/>
        </p:blipFill>
        <p:spPr>
          <a:xfrm>
            <a:off x="-1" y="4772608"/>
            <a:ext cx="9144001" cy="370891"/>
          </a:xfrm>
          <a:prstGeom prst="rect">
            <a:avLst/>
          </a:prstGeom>
          <a:noFill/>
          <a:ln>
            <a:noFill/>
          </a:ln>
        </p:spPr>
      </p:pic>
      <p:sp>
        <p:nvSpPr>
          <p:cNvPr id="1026" name="Google Shape;1026;p13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marR="0" lvl="0" algn="l" rtl="0">
              <a:lnSpc>
                <a:spcPct val="90000"/>
              </a:lnSpc>
              <a:spcBef>
                <a:spcPts val="0"/>
              </a:spcBef>
              <a:spcAft>
                <a:spcPts val="0"/>
              </a:spcAft>
              <a:buClr>
                <a:schemeClr val="dk2"/>
              </a:buClr>
              <a:buSzPts val="2400"/>
              <a:buFont typeface="Calibri"/>
              <a:buNone/>
              <a:defRPr sz="24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7" name="Google Shape;1027;p135"/>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1200"/>
              </a:spcBef>
              <a:spcAft>
                <a:spcPts val="0"/>
              </a:spcAft>
              <a:buClr>
                <a:schemeClr val="lt2"/>
              </a:buClr>
              <a:buSzPts val="2000"/>
              <a:buFont typeface="Arimo"/>
              <a:buChar char="4"/>
              <a:defRPr sz="20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L="1371600" marR="0" lvl="2" indent="-330200"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L="2286000" marR="0" lvl="4" indent="-304800"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8" name="Google Shape;1028;p135"/>
          <p:cNvSpPr/>
          <p:nvPr/>
        </p:nvSpPr>
        <p:spPr>
          <a:xfrm>
            <a:off x="-1" y="4775510"/>
            <a:ext cx="9144001" cy="367989"/>
          </a:xfrm>
          <a:prstGeom prst="rect">
            <a:avLst/>
          </a:prstGeom>
          <a:solidFill>
            <a:srgbClr val="FFFFFF">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029" name="Google Shape;1029;p135"/>
          <p:cNvCxnSpPr/>
          <p:nvPr/>
        </p:nvCxnSpPr>
        <p:spPr>
          <a:xfrm rot="10800000">
            <a:off x="246530" y="968375"/>
            <a:ext cx="6184498" cy="0"/>
          </a:xfrm>
          <a:prstGeom prst="straightConnector1">
            <a:avLst/>
          </a:prstGeom>
          <a:noFill/>
          <a:ln w="12700" cap="flat" cmpd="sng">
            <a:solidFill>
              <a:schemeClr val="dk2"/>
            </a:solidFill>
            <a:prstDash val="solid"/>
            <a:round/>
            <a:headEnd type="none" w="sm" len="sm"/>
            <a:tailEnd type="none" w="sm" len="sm"/>
          </a:ln>
        </p:spPr>
      </p:cxnSp>
      <p:cxnSp>
        <p:nvCxnSpPr>
          <p:cNvPr id="1030" name="Google Shape;1030;p135"/>
          <p:cNvCxnSpPr/>
          <p:nvPr/>
        </p:nvCxnSpPr>
        <p:spPr>
          <a:xfrm rot="10800000">
            <a:off x="-1" y="4776788"/>
            <a:ext cx="9144001" cy="0"/>
          </a:xfrm>
          <a:prstGeom prst="straightConnector1">
            <a:avLst/>
          </a:prstGeom>
          <a:noFill/>
          <a:ln w="9525" cap="flat" cmpd="sng">
            <a:solidFill>
              <a:srgbClr val="7F7F7F"/>
            </a:solidFill>
            <a:prstDash val="solid"/>
            <a:round/>
            <a:headEnd type="none" w="sm" len="sm"/>
            <a:tailEnd type="none" w="sm" len="sm"/>
          </a:ln>
        </p:spPr>
      </p:cxnSp>
      <p:sp>
        <p:nvSpPr>
          <p:cNvPr id="1031" name="Google Shape;1031;p135"/>
          <p:cNvSpPr txBox="1"/>
          <p:nvPr/>
        </p:nvSpPr>
        <p:spPr>
          <a:xfrm>
            <a:off x="0" y="4803666"/>
            <a:ext cx="3675632" cy="32713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Introduction to AI 236501</a:t>
            </a:r>
            <a:endParaRPr sz="1400" b="0" i="0" u="none" strike="noStrike" cap="none">
              <a:solidFill>
                <a:srgbClr val="000000"/>
              </a:solidFill>
              <a:latin typeface="Arial"/>
              <a:ea typeface="Arial"/>
              <a:cs typeface="Arial"/>
              <a:sym typeface="Arial"/>
            </a:endParaRPr>
          </a:p>
        </p:txBody>
      </p:sp>
      <p:sp>
        <p:nvSpPr>
          <p:cNvPr id="1032" name="Google Shape;1032;p135"/>
          <p:cNvSpPr txBox="1"/>
          <p:nvPr/>
        </p:nvSpPr>
        <p:spPr>
          <a:xfrm>
            <a:off x="3686008" y="4782867"/>
            <a:ext cx="2053641" cy="36799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Calibri"/>
                <a:ea typeface="Calibri"/>
                <a:cs typeface="Calibri"/>
                <a:sym typeface="Calibri"/>
              </a:rPr>
              <a:t>Oren Salzman &amp; Sarah Keren</a:t>
            </a:r>
            <a:endParaRPr sz="1400" b="0" i="0" u="none" strike="noStrike" cap="none">
              <a:solidFill>
                <a:srgbClr val="000000"/>
              </a:solidFill>
              <a:latin typeface="Arial"/>
              <a:ea typeface="Arial"/>
              <a:cs typeface="Arial"/>
              <a:sym typeface="Arial"/>
            </a:endParaRPr>
          </a:p>
        </p:txBody>
      </p:sp>
      <p:cxnSp>
        <p:nvCxnSpPr>
          <p:cNvPr id="1033" name="Google Shape;1033;p135" title="whiteback"/>
          <p:cNvCxnSpPr/>
          <p:nvPr/>
        </p:nvCxnSpPr>
        <p:spPr>
          <a:xfrm rot="10800000">
            <a:off x="3675635" y="4825628"/>
            <a:ext cx="0" cy="301624"/>
          </a:xfrm>
          <a:prstGeom prst="straightConnector1">
            <a:avLst/>
          </a:prstGeom>
          <a:noFill/>
          <a:ln w="9525" cap="flat" cmpd="sng">
            <a:solidFill>
              <a:srgbClr val="7F7F7F"/>
            </a:solidFill>
            <a:prstDash val="solid"/>
            <a:round/>
            <a:headEnd type="none" w="sm" len="sm"/>
            <a:tailEnd type="none" w="sm" len="sm"/>
          </a:ln>
        </p:spPr>
      </p:cxnSp>
      <p:cxnSp>
        <p:nvCxnSpPr>
          <p:cNvPr id="1034" name="Google Shape;1034;p135"/>
          <p:cNvCxnSpPr/>
          <p:nvPr/>
        </p:nvCxnSpPr>
        <p:spPr>
          <a:xfrm rot="10800000">
            <a:off x="1039792" y="551663"/>
            <a:ext cx="0" cy="368503"/>
          </a:xfrm>
          <a:prstGeom prst="straightConnector1">
            <a:avLst/>
          </a:prstGeom>
          <a:noFill/>
          <a:ln w="12700" cap="flat" cmpd="sng">
            <a:solidFill>
              <a:schemeClr val="accent1"/>
            </a:solidFill>
            <a:prstDash val="solid"/>
            <a:round/>
            <a:headEnd type="none" w="sm" len="sm"/>
            <a:tailEnd type="none" w="sm" len="sm"/>
          </a:ln>
        </p:spPr>
      </p:cxnSp>
      <p:cxnSp>
        <p:nvCxnSpPr>
          <p:cNvPr id="1035" name="Google Shape;1035;p135" title="whiteback"/>
          <p:cNvCxnSpPr/>
          <p:nvPr/>
        </p:nvCxnSpPr>
        <p:spPr>
          <a:xfrm rot="10800000">
            <a:off x="5729273" y="4825628"/>
            <a:ext cx="0" cy="301624"/>
          </a:xfrm>
          <a:prstGeom prst="straightConnector1">
            <a:avLst/>
          </a:prstGeom>
          <a:noFill/>
          <a:ln w="9525" cap="flat" cmpd="sng">
            <a:solidFill>
              <a:srgbClr val="7F7F7F"/>
            </a:solidFill>
            <a:prstDash val="solid"/>
            <a:round/>
            <a:headEnd type="none" w="sm" len="sm"/>
            <a:tailEnd type="none" w="sm" len="sm"/>
          </a:ln>
        </p:spPr>
      </p:cxnSp>
      <p:pic>
        <p:nvPicPr>
          <p:cNvPr id="1036" name="Google Shape;1036;p135"/>
          <p:cNvPicPr preferRelativeResize="0"/>
          <p:nvPr/>
        </p:nvPicPr>
        <p:blipFill rotWithShape="1">
          <a:blip r:embed="rId29">
            <a:alphaModFix/>
          </a:blip>
          <a:srcRect/>
          <a:stretch/>
        </p:blipFill>
        <p:spPr>
          <a:xfrm>
            <a:off x="5978796" y="4870126"/>
            <a:ext cx="3054102" cy="2377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1"/>
        <p:cNvGrpSpPr/>
        <p:nvPr/>
      </p:nvGrpSpPr>
      <p:grpSpPr>
        <a:xfrm>
          <a:off x="0" y="0"/>
          <a:ext cx="0" cy="0"/>
          <a:chOff x="0" y="0"/>
          <a:chExt cx="0" cy="0"/>
        </a:xfrm>
      </p:grpSpPr>
      <p:pic>
        <p:nvPicPr>
          <p:cNvPr id="1222" name="Google Shape;1222;p161" descr="תמונה שמכילה בניין&#10;&#10;התיאור נוצר באופן אוטומטי"/>
          <p:cNvPicPr preferRelativeResize="0"/>
          <p:nvPr/>
        </p:nvPicPr>
        <p:blipFill rotWithShape="1">
          <a:blip r:embed="rId28">
            <a:alphaModFix/>
          </a:blip>
          <a:srcRect/>
          <a:stretch/>
        </p:blipFill>
        <p:spPr>
          <a:xfrm>
            <a:off x="-10377" y="-11994"/>
            <a:ext cx="9154377" cy="5163640"/>
          </a:xfrm>
          <a:prstGeom prst="rect">
            <a:avLst/>
          </a:prstGeom>
          <a:noFill/>
          <a:ln>
            <a:noFill/>
          </a:ln>
        </p:spPr>
      </p:pic>
      <p:pic>
        <p:nvPicPr>
          <p:cNvPr id="1223" name="Google Shape;1223;p161"/>
          <p:cNvPicPr preferRelativeResize="0"/>
          <p:nvPr/>
        </p:nvPicPr>
        <p:blipFill rotWithShape="1">
          <a:blip r:embed="rId29">
            <a:alphaModFix/>
          </a:blip>
          <a:srcRect t="89167" r="11066"/>
          <a:stretch/>
        </p:blipFill>
        <p:spPr>
          <a:xfrm>
            <a:off x="-1" y="4772608"/>
            <a:ext cx="9144001" cy="370891"/>
          </a:xfrm>
          <a:prstGeom prst="rect">
            <a:avLst/>
          </a:prstGeom>
          <a:noFill/>
          <a:ln>
            <a:noFill/>
          </a:ln>
        </p:spPr>
      </p:pic>
      <p:sp>
        <p:nvSpPr>
          <p:cNvPr id="1224" name="Google Shape;1224;p16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lvl1pPr marR="0" lvl="0" algn="l" rtl="0">
              <a:lnSpc>
                <a:spcPct val="90000"/>
              </a:lnSpc>
              <a:spcBef>
                <a:spcPts val="0"/>
              </a:spcBef>
              <a:spcAft>
                <a:spcPts val="0"/>
              </a:spcAft>
              <a:buClr>
                <a:schemeClr val="dk2"/>
              </a:buClr>
              <a:buSzPts val="2400"/>
              <a:buFont typeface="Calibri"/>
              <a:buNone/>
              <a:defRPr sz="2400" b="1"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25" name="Google Shape;1225;p161"/>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1200"/>
              </a:spcBef>
              <a:spcAft>
                <a:spcPts val="0"/>
              </a:spcAft>
              <a:buClr>
                <a:schemeClr val="lt2"/>
              </a:buClr>
              <a:buSzPts val="2000"/>
              <a:buFont typeface="Arimo"/>
              <a:buChar char="4"/>
              <a:defRPr sz="20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00"/>
              </a:spcBef>
              <a:spcAft>
                <a:spcPts val="0"/>
              </a:spcAft>
              <a:buClr>
                <a:schemeClr val="lt2"/>
              </a:buClr>
              <a:buSzPts val="1800"/>
              <a:buFont typeface="Noto Sans Symbols"/>
              <a:buChar char="▪"/>
              <a:defRPr sz="1800" b="0" i="0" u="none" strike="noStrike" cap="none">
                <a:solidFill>
                  <a:schemeClr val="dk2"/>
                </a:solidFill>
                <a:latin typeface="Calibri"/>
                <a:ea typeface="Calibri"/>
                <a:cs typeface="Calibri"/>
                <a:sym typeface="Calibri"/>
              </a:defRPr>
            </a:lvl2pPr>
            <a:lvl3pPr marL="1371600" marR="0" lvl="2" indent="-330200" algn="l" rtl="0">
              <a:lnSpc>
                <a:spcPct val="100000"/>
              </a:lnSpc>
              <a:spcBef>
                <a:spcPts val="600"/>
              </a:spcBef>
              <a:spcAft>
                <a:spcPts val="0"/>
              </a:spcAft>
              <a:buClr>
                <a:schemeClr val="lt2"/>
              </a:buClr>
              <a:buSzPts val="1600"/>
              <a:buFont typeface="Courier New"/>
              <a:buChar char="-"/>
              <a:defRPr sz="1600" b="0" i="0" u="none" strike="noStrike" cap="none">
                <a:solidFill>
                  <a:schemeClr val="dk2"/>
                </a:solidFill>
                <a:latin typeface="Calibri"/>
                <a:ea typeface="Calibri"/>
                <a:cs typeface="Calibri"/>
                <a:sym typeface="Calibri"/>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dk2"/>
                </a:solidFill>
                <a:latin typeface="Calibri"/>
                <a:ea typeface="Calibri"/>
                <a:cs typeface="Calibri"/>
                <a:sym typeface="Calibri"/>
              </a:defRPr>
            </a:lvl4pPr>
            <a:lvl5pPr marL="2286000" marR="0" lvl="4" indent="-304800" algn="l" rtl="0">
              <a:lnSpc>
                <a:spcPct val="100000"/>
              </a:lnSpc>
              <a:spcBef>
                <a:spcPts val="600"/>
              </a:spcBef>
              <a:spcAft>
                <a:spcPts val="0"/>
              </a:spcAft>
              <a:buClr>
                <a:schemeClr val="lt2"/>
              </a:buClr>
              <a:buSzPts val="1200"/>
              <a:buFont typeface="Arial"/>
              <a:buChar char="»"/>
              <a:defRPr sz="1200" b="0" i="0" u="none" strike="noStrike" cap="none">
                <a:solidFill>
                  <a:schemeClr val="dk2"/>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6" name="Google Shape;1226;p161"/>
          <p:cNvSpPr/>
          <p:nvPr/>
        </p:nvSpPr>
        <p:spPr>
          <a:xfrm>
            <a:off x="-1" y="4775510"/>
            <a:ext cx="9144001" cy="367989"/>
          </a:xfrm>
          <a:prstGeom prst="rect">
            <a:avLst/>
          </a:prstGeom>
          <a:solidFill>
            <a:srgbClr val="FFFFFF">
              <a:alpha val="8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227" name="Google Shape;1227;p161"/>
          <p:cNvCxnSpPr/>
          <p:nvPr/>
        </p:nvCxnSpPr>
        <p:spPr>
          <a:xfrm rot="10800000">
            <a:off x="246530" y="968375"/>
            <a:ext cx="6184498" cy="0"/>
          </a:xfrm>
          <a:prstGeom prst="straightConnector1">
            <a:avLst/>
          </a:prstGeom>
          <a:noFill/>
          <a:ln w="12700" cap="flat" cmpd="sng">
            <a:solidFill>
              <a:schemeClr val="dk2"/>
            </a:solidFill>
            <a:prstDash val="solid"/>
            <a:round/>
            <a:headEnd type="none" w="sm" len="sm"/>
            <a:tailEnd type="none" w="sm" len="sm"/>
          </a:ln>
        </p:spPr>
      </p:cxnSp>
      <p:cxnSp>
        <p:nvCxnSpPr>
          <p:cNvPr id="1228" name="Google Shape;1228;p161"/>
          <p:cNvCxnSpPr/>
          <p:nvPr/>
        </p:nvCxnSpPr>
        <p:spPr>
          <a:xfrm rot="10800000">
            <a:off x="-1" y="4776788"/>
            <a:ext cx="9144001" cy="0"/>
          </a:xfrm>
          <a:prstGeom prst="straightConnector1">
            <a:avLst/>
          </a:prstGeom>
          <a:noFill/>
          <a:ln w="9525" cap="flat" cmpd="sng">
            <a:solidFill>
              <a:srgbClr val="7F7F7F"/>
            </a:solidFill>
            <a:prstDash val="solid"/>
            <a:round/>
            <a:headEnd type="none" w="sm" len="sm"/>
            <a:tailEnd type="none" w="sm" len="sm"/>
          </a:ln>
        </p:spPr>
      </p:cxnSp>
      <p:sp>
        <p:nvSpPr>
          <p:cNvPr id="1229" name="Google Shape;1229;p161"/>
          <p:cNvSpPr txBox="1"/>
          <p:nvPr/>
        </p:nvSpPr>
        <p:spPr>
          <a:xfrm>
            <a:off x="0" y="4803666"/>
            <a:ext cx="3675632" cy="32713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b="0" i="0" u="none" strike="noStrike" cap="none">
                <a:solidFill>
                  <a:schemeClr val="dk2"/>
                </a:solidFill>
                <a:latin typeface="Calibri"/>
                <a:ea typeface="Calibri"/>
                <a:cs typeface="Calibri"/>
                <a:sym typeface="Calibri"/>
              </a:rPr>
              <a:t>Introduction to AI 236501</a:t>
            </a:r>
            <a:endParaRPr/>
          </a:p>
        </p:txBody>
      </p:sp>
      <p:sp>
        <p:nvSpPr>
          <p:cNvPr id="1230" name="Google Shape;1230;p161"/>
          <p:cNvSpPr txBox="1"/>
          <p:nvPr/>
        </p:nvSpPr>
        <p:spPr>
          <a:xfrm>
            <a:off x="3686008" y="4782867"/>
            <a:ext cx="2053641" cy="36799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b="0" i="0" u="none" strike="noStrike" cap="none">
                <a:solidFill>
                  <a:schemeClr val="dk2"/>
                </a:solidFill>
                <a:latin typeface="Calibri"/>
                <a:ea typeface="Calibri"/>
                <a:cs typeface="Calibri"/>
                <a:sym typeface="Calibri"/>
              </a:rPr>
              <a:t>Oren Salzman &amp; Sarah Keren</a:t>
            </a:r>
            <a:endParaRPr/>
          </a:p>
        </p:txBody>
      </p:sp>
      <p:cxnSp>
        <p:nvCxnSpPr>
          <p:cNvPr id="1231" name="Google Shape;1231;p161" title="whiteback"/>
          <p:cNvCxnSpPr/>
          <p:nvPr/>
        </p:nvCxnSpPr>
        <p:spPr>
          <a:xfrm rot="10800000">
            <a:off x="3675635" y="4825628"/>
            <a:ext cx="0" cy="301624"/>
          </a:xfrm>
          <a:prstGeom prst="straightConnector1">
            <a:avLst/>
          </a:prstGeom>
          <a:noFill/>
          <a:ln w="9525" cap="flat" cmpd="sng">
            <a:solidFill>
              <a:srgbClr val="7F7F7F"/>
            </a:solidFill>
            <a:prstDash val="solid"/>
            <a:round/>
            <a:headEnd type="none" w="sm" len="sm"/>
            <a:tailEnd type="none" w="sm" len="sm"/>
          </a:ln>
        </p:spPr>
      </p:cxnSp>
      <p:cxnSp>
        <p:nvCxnSpPr>
          <p:cNvPr id="1232" name="Google Shape;1232;p161"/>
          <p:cNvCxnSpPr/>
          <p:nvPr/>
        </p:nvCxnSpPr>
        <p:spPr>
          <a:xfrm rot="10800000">
            <a:off x="1039792" y="551663"/>
            <a:ext cx="0" cy="368503"/>
          </a:xfrm>
          <a:prstGeom prst="straightConnector1">
            <a:avLst/>
          </a:prstGeom>
          <a:noFill/>
          <a:ln w="12700" cap="flat" cmpd="sng">
            <a:solidFill>
              <a:schemeClr val="accent1"/>
            </a:solidFill>
            <a:prstDash val="solid"/>
            <a:round/>
            <a:headEnd type="none" w="sm" len="sm"/>
            <a:tailEnd type="none" w="sm" len="sm"/>
          </a:ln>
        </p:spPr>
      </p:cxnSp>
      <p:cxnSp>
        <p:nvCxnSpPr>
          <p:cNvPr id="1233" name="Google Shape;1233;p161" title="whiteback"/>
          <p:cNvCxnSpPr/>
          <p:nvPr/>
        </p:nvCxnSpPr>
        <p:spPr>
          <a:xfrm rot="10800000">
            <a:off x="5729273" y="4825628"/>
            <a:ext cx="0" cy="301624"/>
          </a:xfrm>
          <a:prstGeom prst="straightConnector1">
            <a:avLst/>
          </a:prstGeom>
          <a:noFill/>
          <a:ln w="9525" cap="flat" cmpd="sng">
            <a:solidFill>
              <a:srgbClr val="7F7F7F"/>
            </a:solidFill>
            <a:prstDash val="solid"/>
            <a:round/>
            <a:headEnd type="none" w="sm" len="sm"/>
            <a:tailEnd type="none" w="sm" len="sm"/>
          </a:ln>
        </p:spPr>
      </p:cxnSp>
      <p:pic>
        <p:nvPicPr>
          <p:cNvPr id="1234" name="Google Shape;1234;p161"/>
          <p:cNvPicPr preferRelativeResize="0"/>
          <p:nvPr/>
        </p:nvPicPr>
        <p:blipFill rotWithShape="1">
          <a:blip r:embed="rId30">
            <a:alphaModFix/>
          </a:blip>
          <a:srcRect/>
          <a:stretch/>
        </p:blipFill>
        <p:spPr>
          <a:xfrm>
            <a:off x="5978796" y="4870126"/>
            <a:ext cx="3054102" cy="2377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48.jp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WXuK6gekU1Y"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8.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61.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56.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56.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56.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56.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56.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56.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56.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55.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4.jpg"/><Relationship Id="rId7"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8.xml"/><Relationship Id="rId4" Type="http://schemas.openxmlformats.org/officeDocument/2006/relationships/image" Target="../media/image90.jp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28.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2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28.xml"/><Relationship Id="rId5" Type="http://schemas.openxmlformats.org/officeDocument/2006/relationships/image" Target="../media/image107.png"/><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65.xml"/><Relationship Id="rId1" Type="http://schemas.openxmlformats.org/officeDocument/2006/relationships/slideLayout" Target="../slideLayouts/slideLayout105.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130.xml"/></Relationships>
</file>

<file path=ppt/slides/_rels/slide6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13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8.xml"/><Relationship Id="rId1" Type="http://schemas.openxmlformats.org/officeDocument/2006/relationships/slideLayout" Target="../slideLayouts/slideLayout131.xml"/><Relationship Id="rId6" Type="http://schemas.openxmlformats.org/officeDocument/2006/relationships/image" Target="../media/image119.jpg"/><Relationship Id="rId5" Type="http://schemas.openxmlformats.org/officeDocument/2006/relationships/image" Target="../media/image118.png"/><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20.png"/><Relationship Id="rId7"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131.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9.jpg"/><Relationship Id="rId4" Type="http://schemas.openxmlformats.org/officeDocument/2006/relationships/image" Target="../media/image110.png"/><Relationship Id="rId9"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0.xml"/><Relationship Id="rId1" Type="http://schemas.openxmlformats.org/officeDocument/2006/relationships/slideLayout" Target="../slideLayouts/slideLayout131.xml"/><Relationship Id="rId4" Type="http://schemas.openxmlformats.org/officeDocument/2006/relationships/image" Target="../media/image119.jp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1.xml"/><Relationship Id="rId1" Type="http://schemas.openxmlformats.org/officeDocument/2006/relationships/slideLayout" Target="../slideLayouts/slideLayout131.xml"/><Relationship Id="rId5" Type="http://schemas.openxmlformats.org/officeDocument/2006/relationships/image" Target="../media/image119.jpg"/><Relationship Id="rId4" Type="http://schemas.openxmlformats.org/officeDocument/2006/relationships/image" Target="../media/image123.png"/></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2.xml"/><Relationship Id="rId1" Type="http://schemas.openxmlformats.org/officeDocument/2006/relationships/slideLayout" Target="../slideLayouts/slideLayout131.xml"/><Relationship Id="rId5" Type="http://schemas.openxmlformats.org/officeDocument/2006/relationships/image" Target="../media/image126.png"/><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73.xml"/><Relationship Id="rId1" Type="http://schemas.openxmlformats.org/officeDocument/2006/relationships/slideLayout" Target="../slideLayouts/slideLayout131.xm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4.xml"/><Relationship Id="rId1" Type="http://schemas.openxmlformats.org/officeDocument/2006/relationships/slideLayout" Target="../slideLayouts/slideLayout13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1.xml"/></Relationships>
</file>

<file path=ppt/slides/_rels/slide76.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notesSlide" Target="../notesSlides/notesSlide76.xml"/><Relationship Id="rId1" Type="http://schemas.openxmlformats.org/officeDocument/2006/relationships/slideLayout" Target="../slideLayouts/slideLayout28.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UpNid_rWDnI"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88"/>
          <p:cNvSpPr txBox="1">
            <a:spLocks noGrp="1"/>
          </p:cNvSpPr>
          <p:nvPr>
            <p:ph type="ctrTitle"/>
          </p:nvPr>
        </p:nvSpPr>
        <p:spPr>
          <a:xfrm>
            <a:off x="602300" y="1084601"/>
            <a:ext cx="7939500" cy="1820700"/>
          </a:xfrm>
          <a:prstGeom prst="rect">
            <a:avLst/>
          </a:prstGeom>
          <a:noFill/>
          <a:ln>
            <a:noFill/>
          </a:ln>
        </p:spPr>
        <p:txBody>
          <a:bodyPr spcFirstLastPara="1" wrap="square" lIns="0" tIns="0" rIns="0" bIns="45700" anchor="b" anchorCtr="0">
            <a:noAutofit/>
          </a:bodyPr>
          <a:lstStyle/>
          <a:p>
            <a:pPr marL="0" lvl="0" indent="0" algn="ctr" rtl="0">
              <a:lnSpc>
                <a:spcPct val="90000"/>
              </a:lnSpc>
              <a:spcBef>
                <a:spcPts val="0"/>
              </a:spcBef>
              <a:spcAft>
                <a:spcPts val="0"/>
              </a:spcAft>
              <a:buClr>
                <a:schemeClr val="lt1"/>
              </a:buClr>
              <a:buSzPts val="3600"/>
              <a:buFont typeface="Calibri"/>
              <a:buNone/>
            </a:pPr>
            <a:r>
              <a:rPr lang="en-US" sz="3600"/>
              <a:t>Collaborative AI</a:t>
            </a:r>
            <a:r>
              <a:rPr lang="en-US" sz="3600" b="1"/>
              <a:t> – </a:t>
            </a:r>
            <a:r>
              <a:rPr lang="en-US" sz="3600" b="1">
                <a:latin typeface="Merriweather Sans"/>
                <a:ea typeface="Merriweather Sans"/>
                <a:cs typeface="Merriweather Sans"/>
                <a:sym typeface="Merriweather Sans"/>
              </a:rPr>
              <a:t>236</a:t>
            </a:r>
            <a:r>
              <a:rPr lang="en-US" sz="3600">
                <a:latin typeface="Merriweather Sans"/>
                <a:ea typeface="Merriweather Sans"/>
                <a:cs typeface="Merriweather Sans"/>
                <a:sym typeface="Merriweather Sans"/>
              </a:rPr>
              <a:t>203</a:t>
            </a:r>
            <a:br>
              <a:rPr lang="en-US" sz="3600" b="1"/>
            </a:br>
            <a:r>
              <a:rPr lang="en-US" sz="3600"/>
              <a:t>Intro to AI overview</a:t>
            </a:r>
            <a:endParaRPr/>
          </a:p>
        </p:txBody>
      </p:sp>
      <p:sp>
        <p:nvSpPr>
          <p:cNvPr id="1431" name="Google Shape;1431;p188"/>
          <p:cNvSpPr txBox="1"/>
          <p:nvPr/>
        </p:nvSpPr>
        <p:spPr>
          <a:xfrm>
            <a:off x="602301" y="4187175"/>
            <a:ext cx="7927800" cy="65245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2"/>
              </a:buClr>
              <a:buSzPts val="1200"/>
              <a:buFont typeface="Arimo"/>
              <a:buNone/>
            </a:pPr>
            <a:r>
              <a:rPr lang="en-US" sz="1200" b="1" i="0" u="none" strike="noStrike" cap="none">
                <a:solidFill>
                  <a:schemeClr val="lt2"/>
                </a:solidFill>
                <a:latin typeface="Calibri"/>
                <a:ea typeface="Calibri"/>
                <a:cs typeface="Calibri"/>
                <a:sym typeface="Calibri"/>
              </a:rPr>
              <a:t>Slides adapted from ai.berkeley.edu by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chemeClr val="lt2"/>
              </a:buClr>
              <a:buSzPts val="1200"/>
              <a:buFont typeface="Arimo"/>
              <a:buNone/>
            </a:pPr>
            <a:r>
              <a:rPr lang="en-US" sz="1200" b="1" i="0" u="none" strike="noStrike" cap="none">
                <a:solidFill>
                  <a:schemeClr val="lt2"/>
                </a:solidFill>
                <a:latin typeface="Calibri"/>
                <a:ea typeface="Calibri"/>
                <a:cs typeface="Calibri"/>
                <a:sym typeface="Calibri"/>
              </a:rPr>
              <a:t>Dan Klein, Pieter Abbeel and Anca Dragan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chemeClr val="lt2"/>
              </a:buClr>
              <a:buSzPts val="1200"/>
              <a:buFont typeface="Arimo"/>
              <a:buNone/>
            </a:pPr>
            <a:r>
              <a:rPr lang="en-US" sz="1200" b="1" i="0" u="none" strike="noStrike" cap="none">
                <a:solidFill>
                  <a:schemeClr val="lt2"/>
                </a:solidFill>
                <a:latin typeface="Calibri"/>
                <a:ea typeface="Calibri"/>
                <a:cs typeface="Calibri"/>
                <a:sym typeface="Calibri"/>
              </a:rPr>
              <a:t>and from Shaul Markovitz @ Technion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509"/>
        <p:cNvGrpSpPr/>
        <p:nvPr/>
      </p:nvGrpSpPr>
      <p:grpSpPr>
        <a:xfrm>
          <a:off x="0" y="0"/>
          <a:ext cx="0" cy="0"/>
          <a:chOff x="0" y="0"/>
          <a:chExt cx="0" cy="0"/>
        </a:xfrm>
      </p:grpSpPr>
      <p:sp>
        <p:nvSpPr>
          <p:cNvPr id="1510" name="Google Shape;1510;p197"/>
          <p:cNvSpPr txBox="1">
            <a:spLocks noGrp="1"/>
          </p:cNvSpPr>
          <p:nvPr>
            <p:ph type="title"/>
          </p:nvPr>
        </p:nvSpPr>
        <p:spPr>
          <a:xfrm>
            <a:off x="162051" y="233375"/>
            <a:ext cx="87534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RL Application - image generation</a:t>
            </a:r>
            <a:endParaRPr/>
          </a:p>
        </p:txBody>
      </p:sp>
      <p:grpSp>
        <p:nvGrpSpPr>
          <p:cNvPr id="1511" name="Google Shape;1511;p197"/>
          <p:cNvGrpSpPr/>
          <p:nvPr/>
        </p:nvGrpSpPr>
        <p:grpSpPr>
          <a:xfrm>
            <a:off x="1393316" y="1105281"/>
            <a:ext cx="6403086" cy="3203066"/>
            <a:chOff x="1857755" y="1473708"/>
            <a:chExt cx="8537448" cy="4270755"/>
          </a:xfrm>
        </p:grpSpPr>
        <p:pic>
          <p:nvPicPr>
            <p:cNvPr id="1512" name="Google Shape;1512;p197"/>
            <p:cNvPicPr preferRelativeResize="0"/>
            <p:nvPr/>
          </p:nvPicPr>
          <p:blipFill rotWithShape="1">
            <a:blip r:embed="rId3">
              <a:alphaModFix/>
            </a:blip>
            <a:srcRect/>
            <a:stretch/>
          </p:blipFill>
          <p:spPr>
            <a:xfrm>
              <a:off x="1857755" y="3110484"/>
              <a:ext cx="8537448" cy="1958339"/>
            </a:xfrm>
            <a:prstGeom prst="rect">
              <a:avLst/>
            </a:prstGeom>
            <a:noFill/>
            <a:ln>
              <a:noFill/>
            </a:ln>
          </p:spPr>
        </p:pic>
        <p:pic>
          <p:nvPicPr>
            <p:cNvPr id="1513" name="Google Shape;1513;p197"/>
            <p:cNvPicPr preferRelativeResize="0"/>
            <p:nvPr/>
          </p:nvPicPr>
          <p:blipFill rotWithShape="1">
            <a:blip r:embed="rId4">
              <a:alphaModFix/>
            </a:blip>
            <a:srcRect/>
            <a:stretch/>
          </p:blipFill>
          <p:spPr>
            <a:xfrm>
              <a:off x="2560319" y="5114543"/>
              <a:ext cx="461772" cy="629412"/>
            </a:xfrm>
            <a:prstGeom prst="rect">
              <a:avLst/>
            </a:prstGeom>
            <a:noFill/>
            <a:ln>
              <a:noFill/>
            </a:ln>
          </p:spPr>
        </p:pic>
        <p:sp>
          <p:nvSpPr>
            <p:cNvPr id="1514" name="Google Shape;1514;p197"/>
            <p:cNvSpPr/>
            <p:nvPr/>
          </p:nvSpPr>
          <p:spPr>
            <a:xfrm>
              <a:off x="2560319" y="5114543"/>
              <a:ext cx="462280" cy="629920"/>
            </a:xfrm>
            <a:custGeom>
              <a:avLst/>
              <a:gdLst/>
              <a:ahLst/>
              <a:cxnLst/>
              <a:rect l="l" t="t" r="r" b="b"/>
              <a:pathLst>
                <a:path w="462280" h="629920" extrusionOk="0">
                  <a:moveTo>
                    <a:pt x="0" y="230885"/>
                  </a:moveTo>
                  <a:lnTo>
                    <a:pt x="230886" y="0"/>
                  </a:lnTo>
                  <a:lnTo>
                    <a:pt x="461772" y="230885"/>
                  </a:lnTo>
                  <a:lnTo>
                    <a:pt x="346329" y="230885"/>
                  </a:lnTo>
                  <a:lnTo>
                    <a:pt x="346329" y="629411"/>
                  </a:lnTo>
                  <a:lnTo>
                    <a:pt x="115443" y="629411"/>
                  </a:lnTo>
                  <a:lnTo>
                    <a:pt x="115443" y="230885"/>
                  </a:lnTo>
                  <a:lnTo>
                    <a:pt x="0" y="230885"/>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5" name="Google Shape;1515;p197"/>
            <p:cNvPicPr preferRelativeResize="0"/>
            <p:nvPr/>
          </p:nvPicPr>
          <p:blipFill rotWithShape="1">
            <a:blip r:embed="rId5">
              <a:alphaModFix/>
            </a:blip>
            <a:srcRect/>
            <a:stretch/>
          </p:blipFill>
          <p:spPr>
            <a:xfrm>
              <a:off x="2209799" y="1473708"/>
              <a:ext cx="728472" cy="726948"/>
            </a:xfrm>
            <a:prstGeom prst="rect">
              <a:avLst/>
            </a:prstGeom>
            <a:noFill/>
            <a:ln>
              <a:noFill/>
            </a:ln>
          </p:spPr>
        </p:pic>
        <p:pic>
          <p:nvPicPr>
            <p:cNvPr id="1516" name="Google Shape;1516;p197"/>
            <p:cNvPicPr preferRelativeResize="0"/>
            <p:nvPr/>
          </p:nvPicPr>
          <p:blipFill rotWithShape="1">
            <a:blip r:embed="rId6">
              <a:alphaModFix/>
            </a:blip>
            <a:srcRect/>
            <a:stretch/>
          </p:blipFill>
          <p:spPr>
            <a:xfrm>
              <a:off x="2342387" y="2243327"/>
              <a:ext cx="463295" cy="821436"/>
            </a:xfrm>
            <a:prstGeom prst="rect">
              <a:avLst/>
            </a:prstGeom>
            <a:noFill/>
            <a:ln>
              <a:noFill/>
            </a:ln>
          </p:spPr>
        </p:pic>
        <p:sp>
          <p:nvSpPr>
            <p:cNvPr id="1517" name="Google Shape;1517;p197"/>
            <p:cNvSpPr/>
            <p:nvPr/>
          </p:nvSpPr>
          <p:spPr>
            <a:xfrm>
              <a:off x="2342387" y="2243327"/>
              <a:ext cx="463550" cy="821689"/>
            </a:xfrm>
            <a:custGeom>
              <a:avLst/>
              <a:gdLst/>
              <a:ahLst/>
              <a:cxnLst/>
              <a:rect l="l" t="t" r="r" b="b"/>
              <a:pathLst>
                <a:path w="463550" h="821689" extrusionOk="0">
                  <a:moveTo>
                    <a:pt x="0" y="231648"/>
                  </a:moveTo>
                  <a:lnTo>
                    <a:pt x="231648" y="0"/>
                  </a:lnTo>
                  <a:lnTo>
                    <a:pt x="463295" y="231648"/>
                  </a:lnTo>
                  <a:lnTo>
                    <a:pt x="347472" y="231648"/>
                  </a:lnTo>
                  <a:lnTo>
                    <a:pt x="347472" y="821436"/>
                  </a:lnTo>
                  <a:lnTo>
                    <a:pt x="115824" y="821436"/>
                  </a:lnTo>
                  <a:lnTo>
                    <a:pt x="115824" y="231648"/>
                  </a:lnTo>
                  <a:lnTo>
                    <a:pt x="0" y="231648"/>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8" name="Google Shape;1518;p197"/>
            <p:cNvPicPr preferRelativeResize="0"/>
            <p:nvPr/>
          </p:nvPicPr>
          <p:blipFill rotWithShape="1">
            <a:blip r:embed="rId7">
              <a:alphaModFix/>
            </a:blip>
            <a:srcRect/>
            <a:stretch/>
          </p:blipFill>
          <p:spPr>
            <a:xfrm>
              <a:off x="2977895" y="1616964"/>
              <a:ext cx="266700" cy="461772"/>
            </a:xfrm>
            <a:prstGeom prst="rect">
              <a:avLst/>
            </a:prstGeom>
            <a:noFill/>
            <a:ln>
              <a:noFill/>
            </a:ln>
          </p:spPr>
        </p:pic>
        <p:sp>
          <p:nvSpPr>
            <p:cNvPr id="1519" name="Google Shape;1519;p197"/>
            <p:cNvSpPr/>
            <p:nvPr/>
          </p:nvSpPr>
          <p:spPr>
            <a:xfrm>
              <a:off x="2977895" y="1616964"/>
              <a:ext cx="266700" cy="462280"/>
            </a:xfrm>
            <a:custGeom>
              <a:avLst/>
              <a:gdLst/>
              <a:ahLst/>
              <a:cxnLst/>
              <a:rect l="l" t="t" r="r" b="b"/>
              <a:pathLst>
                <a:path w="266700" h="462280" extrusionOk="0">
                  <a:moveTo>
                    <a:pt x="133350" y="0"/>
                  </a:moveTo>
                  <a:lnTo>
                    <a:pt x="266700" y="230886"/>
                  </a:lnTo>
                  <a:lnTo>
                    <a:pt x="133350" y="461772"/>
                  </a:lnTo>
                  <a:lnTo>
                    <a:pt x="133350" y="346328"/>
                  </a:lnTo>
                  <a:lnTo>
                    <a:pt x="0" y="346328"/>
                  </a:lnTo>
                  <a:lnTo>
                    <a:pt x="0" y="115443"/>
                  </a:lnTo>
                  <a:lnTo>
                    <a:pt x="133350" y="115443"/>
                  </a:lnTo>
                  <a:lnTo>
                    <a:pt x="133350" y="0"/>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0" name="Google Shape;1520;p197"/>
            <p:cNvPicPr preferRelativeResize="0"/>
            <p:nvPr/>
          </p:nvPicPr>
          <p:blipFill rotWithShape="1">
            <a:blip r:embed="rId8">
              <a:alphaModFix/>
            </a:blip>
            <a:srcRect/>
            <a:stretch/>
          </p:blipFill>
          <p:spPr>
            <a:xfrm>
              <a:off x="3284219" y="1473708"/>
              <a:ext cx="751331" cy="751331"/>
            </a:xfrm>
            <a:prstGeom prst="rect">
              <a:avLst/>
            </a:prstGeom>
            <a:noFill/>
            <a:ln>
              <a:noFill/>
            </a:ln>
          </p:spPr>
        </p:pic>
        <p:sp>
          <p:nvSpPr>
            <p:cNvPr id="1521" name="Google Shape;1521;p197"/>
            <p:cNvSpPr/>
            <p:nvPr/>
          </p:nvSpPr>
          <p:spPr>
            <a:xfrm>
              <a:off x="3284219" y="1473708"/>
              <a:ext cx="751839" cy="751839"/>
            </a:xfrm>
            <a:custGeom>
              <a:avLst/>
              <a:gdLst/>
              <a:ahLst/>
              <a:cxnLst/>
              <a:rect l="l" t="t" r="r" b="b"/>
              <a:pathLst>
                <a:path w="751839" h="751839" extrusionOk="0">
                  <a:moveTo>
                    <a:pt x="0" y="125221"/>
                  </a:moveTo>
                  <a:lnTo>
                    <a:pt x="9832" y="76455"/>
                  </a:lnTo>
                  <a:lnTo>
                    <a:pt x="36655" y="36655"/>
                  </a:lnTo>
                  <a:lnTo>
                    <a:pt x="76455" y="9832"/>
                  </a:lnTo>
                  <a:lnTo>
                    <a:pt x="125221" y="0"/>
                  </a:lnTo>
                  <a:lnTo>
                    <a:pt x="626109" y="0"/>
                  </a:lnTo>
                  <a:lnTo>
                    <a:pt x="674876" y="9832"/>
                  </a:lnTo>
                  <a:lnTo>
                    <a:pt x="714676" y="36655"/>
                  </a:lnTo>
                  <a:lnTo>
                    <a:pt x="741499" y="76455"/>
                  </a:lnTo>
                  <a:lnTo>
                    <a:pt x="751331" y="125221"/>
                  </a:lnTo>
                  <a:lnTo>
                    <a:pt x="751331" y="626109"/>
                  </a:lnTo>
                  <a:lnTo>
                    <a:pt x="741499" y="674876"/>
                  </a:lnTo>
                  <a:lnTo>
                    <a:pt x="714676" y="714676"/>
                  </a:lnTo>
                  <a:lnTo>
                    <a:pt x="674876" y="741499"/>
                  </a:lnTo>
                  <a:lnTo>
                    <a:pt x="626109" y="751331"/>
                  </a:lnTo>
                  <a:lnTo>
                    <a:pt x="125221" y="751331"/>
                  </a:lnTo>
                  <a:lnTo>
                    <a:pt x="76455" y="741499"/>
                  </a:lnTo>
                  <a:lnTo>
                    <a:pt x="36655" y="714676"/>
                  </a:lnTo>
                  <a:lnTo>
                    <a:pt x="9832" y="674876"/>
                  </a:lnTo>
                  <a:lnTo>
                    <a:pt x="0" y="626109"/>
                  </a:lnTo>
                  <a:lnTo>
                    <a:pt x="0" y="125221"/>
                  </a:lnTo>
                  <a:close/>
                </a:path>
              </a:pathLst>
            </a:custGeom>
            <a:noFill/>
            <a:ln w="9525" cap="flat" cmpd="sng">
              <a:solidFill>
                <a:srgbClr val="5B9BD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2" name="Google Shape;1522;p197"/>
          <p:cNvSpPr txBox="1"/>
          <p:nvPr/>
        </p:nvSpPr>
        <p:spPr>
          <a:xfrm>
            <a:off x="1236821" y="4355363"/>
            <a:ext cx="1704900" cy="4407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“a dolphin riding a bike”</a:t>
            </a:r>
            <a:endParaRPr sz="1400" b="0" i="0" u="none" strike="noStrike" cap="none">
              <a:solidFill>
                <a:srgbClr val="000000"/>
              </a:solidFill>
              <a:latin typeface="Calibri"/>
              <a:ea typeface="Calibri"/>
              <a:cs typeface="Calibri"/>
              <a:sym typeface="Calibri"/>
            </a:endParaRPr>
          </a:p>
        </p:txBody>
      </p:sp>
      <p:sp>
        <p:nvSpPr>
          <p:cNvPr id="1523" name="Google Shape;1523;p197"/>
          <p:cNvSpPr txBox="1"/>
          <p:nvPr/>
        </p:nvSpPr>
        <p:spPr>
          <a:xfrm>
            <a:off x="2551747" y="1185386"/>
            <a:ext cx="385800" cy="378600"/>
          </a:xfrm>
          <a:prstGeom prst="rect">
            <a:avLst/>
          </a:prstGeom>
          <a:noFill/>
          <a:ln>
            <a:noFill/>
          </a:ln>
        </p:spPr>
        <p:txBody>
          <a:bodyPr spcFirstLastPara="1" wrap="square" lIns="0" tIns="905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DDPO</a:t>
            </a:r>
            <a:endParaRPr sz="1200" b="0" i="0" u="none" strike="noStrike" cap="none">
              <a:solidFill>
                <a:srgbClr val="000000"/>
              </a:solidFill>
              <a:latin typeface="Calibri"/>
              <a:ea typeface="Calibri"/>
              <a:cs typeface="Calibri"/>
              <a:sym typeface="Calibri"/>
            </a:endParaRPr>
          </a:p>
          <a:p>
            <a:pPr marL="76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(RL)</a:t>
            </a:r>
            <a:endParaRPr sz="1200" b="0" i="0" u="none" strike="noStrike" cap="none">
              <a:solidFill>
                <a:srgbClr val="000000"/>
              </a:solidFill>
              <a:latin typeface="Calibri"/>
              <a:ea typeface="Calibri"/>
              <a:cs typeface="Calibri"/>
              <a:sym typeface="Calibri"/>
            </a:endParaRPr>
          </a:p>
        </p:txBody>
      </p:sp>
      <p:grpSp>
        <p:nvGrpSpPr>
          <p:cNvPr id="1524" name="Google Shape;1524;p197"/>
          <p:cNvGrpSpPr/>
          <p:nvPr/>
        </p:nvGrpSpPr>
        <p:grpSpPr>
          <a:xfrm>
            <a:off x="2571750" y="1104137"/>
            <a:ext cx="1895284" cy="1194530"/>
            <a:chOff x="3429000" y="1472183"/>
            <a:chExt cx="2527045" cy="1592706"/>
          </a:xfrm>
        </p:grpSpPr>
        <p:pic>
          <p:nvPicPr>
            <p:cNvPr id="1525" name="Google Shape;1525;p197"/>
            <p:cNvPicPr preferRelativeResize="0"/>
            <p:nvPr/>
          </p:nvPicPr>
          <p:blipFill rotWithShape="1">
            <a:blip r:embed="rId9">
              <a:alphaModFix/>
            </a:blip>
            <a:srcRect/>
            <a:stretch/>
          </p:blipFill>
          <p:spPr>
            <a:xfrm>
              <a:off x="3429000" y="2368295"/>
              <a:ext cx="461772" cy="696467"/>
            </a:xfrm>
            <a:prstGeom prst="rect">
              <a:avLst/>
            </a:prstGeom>
            <a:noFill/>
            <a:ln>
              <a:noFill/>
            </a:ln>
          </p:spPr>
        </p:pic>
        <p:sp>
          <p:nvSpPr>
            <p:cNvPr id="1526" name="Google Shape;1526;p197"/>
            <p:cNvSpPr/>
            <p:nvPr/>
          </p:nvSpPr>
          <p:spPr>
            <a:xfrm>
              <a:off x="3429000" y="2368295"/>
              <a:ext cx="462279" cy="696594"/>
            </a:xfrm>
            <a:custGeom>
              <a:avLst/>
              <a:gdLst/>
              <a:ahLst/>
              <a:cxnLst/>
              <a:rect l="l" t="t" r="r" b="b"/>
              <a:pathLst>
                <a:path w="462279" h="696594" extrusionOk="0">
                  <a:moveTo>
                    <a:pt x="461772" y="465581"/>
                  </a:moveTo>
                  <a:lnTo>
                    <a:pt x="230886" y="696467"/>
                  </a:lnTo>
                  <a:lnTo>
                    <a:pt x="0" y="465581"/>
                  </a:lnTo>
                  <a:lnTo>
                    <a:pt x="115442" y="465581"/>
                  </a:lnTo>
                  <a:lnTo>
                    <a:pt x="115442" y="0"/>
                  </a:lnTo>
                  <a:lnTo>
                    <a:pt x="346328" y="0"/>
                  </a:lnTo>
                  <a:lnTo>
                    <a:pt x="346328" y="465581"/>
                  </a:lnTo>
                  <a:lnTo>
                    <a:pt x="461772" y="465581"/>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7" name="Google Shape;1527;p197"/>
            <p:cNvPicPr preferRelativeResize="0"/>
            <p:nvPr/>
          </p:nvPicPr>
          <p:blipFill rotWithShape="1">
            <a:blip r:embed="rId5">
              <a:alphaModFix/>
            </a:blip>
            <a:srcRect/>
            <a:stretch/>
          </p:blipFill>
          <p:spPr>
            <a:xfrm>
              <a:off x="4130040" y="1472183"/>
              <a:ext cx="726948" cy="725424"/>
            </a:xfrm>
            <a:prstGeom prst="rect">
              <a:avLst/>
            </a:prstGeom>
            <a:noFill/>
            <a:ln>
              <a:noFill/>
            </a:ln>
          </p:spPr>
        </p:pic>
        <p:pic>
          <p:nvPicPr>
            <p:cNvPr id="1528" name="Google Shape;1528;p197"/>
            <p:cNvPicPr preferRelativeResize="0"/>
            <p:nvPr/>
          </p:nvPicPr>
          <p:blipFill rotWithShape="1">
            <a:blip r:embed="rId10">
              <a:alphaModFix/>
            </a:blip>
            <a:srcRect/>
            <a:stretch/>
          </p:blipFill>
          <p:spPr>
            <a:xfrm>
              <a:off x="4262627" y="2241803"/>
              <a:ext cx="461772" cy="821436"/>
            </a:xfrm>
            <a:prstGeom prst="rect">
              <a:avLst/>
            </a:prstGeom>
            <a:noFill/>
            <a:ln>
              <a:noFill/>
            </a:ln>
          </p:spPr>
        </p:pic>
        <p:sp>
          <p:nvSpPr>
            <p:cNvPr id="1529" name="Google Shape;1529;p197"/>
            <p:cNvSpPr/>
            <p:nvPr/>
          </p:nvSpPr>
          <p:spPr>
            <a:xfrm>
              <a:off x="4262627" y="2241803"/>
              <a:ext cx="462279" cy="821689"/>
            </a:xfrm>
            <a:custGeom>
              <a:avLst/>
              <a:gdLst/>
              <a:ahLst/>
              <a:cxnLst/>
              <a:rect l="l" t="t" r="r" b="b"/>
              <a:pathLst>
                <a:path w="462279" h="821689" extrusionOk="0">
                  <a:moveTo>
                    <a:pt x="0" y="230886"/>
                  </a:moveTo>
                  <a:lnTo>
                    <a:pt x="230886" y="0"/>
                  </a:lnTo>
                  <a:lnTo>
                    <a:pt x="461772" y="230886"/>
                  </a:lnTo>
                  <a:lnTo>
                    <a:pt x="346329" y="230886"/>
                  </a:lnTo>
                  <a:lnTo>
                    <a:pt x="346329" y="821436"/>
                  </a:lnTo>
                  <a:lnTo>
                    <a:pt x="115443" y="821436"/>
                  </a:lnTo>
                  <a:lnTo>
                    <a:pt x="115443" y="230886"/>
                  </a:lnTo>
                  <a:lnTo>
                    <a:pt x="0" y="230886"/>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0" name="Google Shape;1530;p197"/>
            <p:cNvPicPr preferRelativeResize="0"/>
            <p:nvPr/>
          </p:nvPicPr>
          <p:blipFill rotWithShape="1">
            <a:blip r:embed="rId11">
              <a:alphaModFix/>
            </a:blip>
            <a:srcRect/>
            <a:stretch/>
          </p:blipFill>
          <p:spPr>
            <a:xfrm>
              <a:off x="4896611" y="1613915"/>
              <a:ext cx="266700" cy="463296"/>
            </a:xfrm>
            <a:prstGeom prst="rect">
              <a:avLst/>
            </a:prstGeom>
            <a:noFill/>
            <a:ln>
              <a:noFill/>
            </a:ln>
          </p:spPr>
        </p:pic>
        <p:sp>
          <p:nvSpPr>
            <p:cNvPr id="1531" name="Google Shape;1531;p197"/>
            <p:cNvSpPr/>
            <p:nvPr/>
          </p:nvSpPr>
          <p:spPr>
            <a:xfrm>
              <a:off x="4896611" y="1613915"/>
              <a:ext cx="266700" cy="463550"/>
            </a:xfrm>
            <a:custGeom>
              <a:avLst/>
              <a:gdLst/>
              <a:ahLst/>
              <a:cxnLst/>
              <a:rect l="l" t="t" r="r" b="b"/>
              <a:pathLst>
                <a:path w="266700" h="463550" extrusionOk="0">
                  <a:moveTo>
                    <a:pt x="133350" y="0"/>
                  </a:moveTo>
                  <a:lnTo>
                    <a:pt x="266700" y="231648"/>
                  </a:lnTo>
                  <a:lnTo>
                    <a:pt x="133350" y="463296"/>
                  </a:lnTo>
                  <a:lnTo>
                    <a:pt x="133350" y="347472"/>
                  </a:lnTo>
                  <a:lnTo>
                    <a:pt x="0" y="347472"/>
                  </a:lnTo>
                  <a:lnTo>
                    <a:pt x="0" y="115824"/>
                  </a:lnTo>
                  <a:lnTo>
                    <a:pt x="133350" y="115824"/>
                  </a:lnTo>
                  <a:lnTo>
                    <a:pt x="133350" y="0"/>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2" name="Google Shape;1532;p197"/>
            <p:cNvPicPr preferRelativeResize="0"/>
            <p:nvPr/>
          </p:nvPicPr>
          <p:blipFill rotWithShape="1">
            <a:blip r:embed="rId12">
              <a:alphaModFix/>
            </a:blip>
            <a:srcRect/>
            <a:stretch/>
          </p:blipFill>
          <p:spPr>
            <a:xfrm>
              <a:off x="5202935" y="1472183"/>
              <a:ext cx="752855" cy="749807"/>
            </a:xfrm>
            <a:prstGeom prst="rect">
              <a:avLst/>
            </a:prstGeom>
            <a:noFill/>
            <a:ln>
              <a:noFill/>
            </a:ln>
          </p:spPr>
        </p:pic>
        <p:sp>
          <p:nvSpPr>
            <p:cNvPr id="1533" name="Google Shape;1533;p197"/>
            <p:cNvSpPr/>
            <p:nvPr/>
          </p:nvSpPr>
          <p:spPr>
            <a:xfrm>
              <a:off x="5202935" y="1472183"/>
              <a:ext cx="753110" cy="749935"/>
            </a:xfrm>
            <a:custGeom>
              <a:avLst/>
              <a:gdLst/>
              <a:ahLst/>
              <a:cxnLst/>
              <a:rect l="l" t="t" r="r" b="b"/>
              <a:pathLst>
                <a:path w="753110" h="749935" extrusionOk="0">
                  <a:moveTo>
                    <a:pt x="0" y="124967"/>
                  </a:moveTo>
                  <a:lnTo>
                    <a:pt x="9828" y="76348"/>
                  </a:lnTo>
                  <a:lnTo>
                    <a:pt x="36623" y="36623"/>
                  </a:lnTo>
                  <a:lnTo>
                    <a:pt x="76348" y="9828"/>
                  </a:lnTo>
                  <a:lnTo>
                    <a:pt x="124967" y="0"/>
                  </a:lnTo>
                  <a:lnTo>
                    <a:pt x="627888" y="0"/>
                  </a:lnTo>
                  <a:lnTo>
                    <a:pt x="676507" y="9828"/>
                  </a:lnTo>
                  <a:lnTo>
                    <a:pt x="716232" y="36623"/>
                  </a:lnTo>
                  <a:lnTo>
                    <a:pt x="743027" y="76348"/>
                  </a:lnTo>
                  <a:lnTo>
                    <a:pt x="752855" y="124967"/>
                  </a:lnTo>
                  <a:lnTo>
                    <a:pt x="752855" y="624839"/>
                  </a:lnTo>
                  <a:lnTo>
                    <a:pt x="743027" y="673459"/>
                  </a:lnTo>
                  <a:lnTo>
                    <a:pt x="716232" y="713184"/>
                  </a:lnTo>
                  <a:lnTo>
                    <a:pt x="676507" y="739979"/>
                  </a:lnTo>
                  <a:lnTo>
                    <a:pt x="627888" y="749807"/>
                  </a:lnTo>
                  <a:lnTo>
                    <a:pt x="124967" y="749807"/>
                  </a:lnTo>
                  <a:lnTo>
                    <a:pt x="76348" y="739979"/>
                  </a:lnTo>
                  <a:lnTo>
                    <a:pt x="36623" y="713184"/>
                  </a:lnTo>
                  <a:lnTo>
                    <a:pt x="9828" y="673459"/>
                  </a:lnTo>
                  <a:lnTo>
                    <a:pt x="0" y="624839"/>
                  </a:lnTo>
                  <a:lnTo>
                    <a:pt x="0" y="124967"/>
                  </a:lnTo>
                  <a:close/>
                </a:path>
              </a:pathLst>
            </a:custGeom>
            <a:noFill/>
            <a:ln w="9525" cap="flat" cmpd="sng">
              <a:solidFill>
                <a:srgbClr val="5B9BD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4" name="Google Shape;1534;p197"/>
          <p:cNvSpPr txBox="1"/>
          <p:nvPr/>
        </p:nvSpPr>
        <p:spPr>
          <a:xfrm>
            <a:off x="3991451" y="1184243"/>
            <a:ext cx="385800" cy="378600"/>
          </a:xfrm>
          <a:prstGeom prst="rect">
            <a:avLst/>
          </a:prstGeom>
          <a:noFill/>
          <a:ln>
            <a:noFill/>
          </a:ln>
        </p:spPr>
        <p:txBody>
          <a:bodyPr spcFirstLastPara="1" wrap="square" lIns="0" tIns="9050" rIns="0" bIns="0" anchor="t" anchorCtr="0">
            <a:spAutoFit/>
          </a:bodyPr>
          <a:lstStyle/>
          <a:p>
            <a:pPr marL="76200" marR="0" lvl="0" indent="-635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DDPO  (RL)</a:t>
            </a:r>
            <a:endParaRPr sz="1200" b="0" i="0" u="none" strike="noStrike" cap="none">
              <a:solidFill>
                <a:srgbClr val="000000"/>
              </a:solidFill>
              <a:latin typeface="Calibri"/>
              <a:ea typeface="Calibri"/>
              <a:cs typeface="Calibri"/>
              <a:sym typeface="Calibri"/>
            </a:endParaRPr>
          </a:p>
        </p:txBody>
      </p:sp>
      <p:grpSp>
        <p:nvGrpSpPr>
          <p:cNvPr id="1535" name="Google Shape;1535;p197"/>
          <p:cNvGrpSpPr/>
          <p:nvPr/>
        </p:nvGrpSpPr>
        <p:grpSpPr>
          <a:xfrm>
            <a:off x="4010786" y="1104137"/>
            <a:ext cx="1896618" cy="1193482"/>
            <a:chOff x="5347715" y="1472183"/>
            <a:chExt cx="2528824" cy="1591309"/>
          </a:xfrm>
        </p:grpSpPr>
        <p:pic>
          <p:nvPicPr>
            <p:cNvPr id="1536" name="Google Shape;1536;p197"/>
            <p:cNvPicPr preferRelativeResize="0"/>
            <p:nvPr/>
          </p:nvPicPr>
          <p:blipFill rotWithShape="1">
            <a:blip r:embed="rId13">
              <a:alphaModFix/>
            </a:blip>
            <a:srcRect/>
            <a:stretch/>
          </p:blipFill>
          <p:spPr>
            <a:xfrm>
              <a:off x="5347715" y="2366772"/>
              <a:ext cx="463296" cy="696467"/>
            </a:xfrm>
            <a:prstGeom prst="rect">
              <a:avLst/>
            </a:prstGeom>
            <a:noFill/>
            <a:ln>
              <a:noFill/>
            </a:ln>
          </p:spPr>
        </p:pic>
        <p:sp>
          <p:nvSpPr>
            <p:cNvPr id="1537" name="Google Shape;1537;p197"/>
            <p:cNvSpPr/>
            <p:nvPr/>
          </p:nvSpPr>
          <p:spPr>
            <a:xfrm>
              <a:off x="5347715" y="2366772"/>
              <a:ext cx="463550" cy="696594"/>
            </a:xfrm>
            <a:custGeom>
              <a:avLst/>
              <a:gdLst/>
              <a:ahLst/>
              <a:cxnLst/>
              <a:rect l="l" t="t" r="r" b="b"/>
              <a:pathLst>
                <a:path w="463550" h="696594" extrusionOk="0">
                  <a:moveTo>
                    <a:pt x="463296" y="464819"/>
                  </a:moveTo>
                  <a:lnTo>
                    <a:pt x="231648" y="696467"/>
                  </a:lnTo>
                  <a:lnTo>
                    <a:pt x="0" y="464819"/>
                  </a:lnTo>
                  <a:lnTo>
                    <a:pt x="115824" y="464819"/>
                  </a:lnTo>
                  <a:lnTo>
                    <a:pt x="115824" y="0"/>
                  </a:lnTo>
                  <a:lnTo>
                    <a:pt x="347472" y="0"/>
                  </a:lnTo>
                  <a:lnTo>
                    <a:pt x="347472" y="464819"/>
                  </a:lnTo>
                  <a:lnTo>
                    <a:pt x="463296" y="464819"/>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8" name="Google Shape;1538;p197"/>
            <p:cNvPicPr preferRelativeResize="0"/>
            <p:nvPr/>
          </p:nvPicPr>
          <p:blipFill rotWithShape="1">
            <a:blip r:embed="rId5">
              <a:alphaModFix/>
            </a:blip>
            <a:srcRect/>
            <a:stretch/>
          </p:blipFill>
          <p:spPr>
            <a:xfrm>
              <a:off x="6050279" y="1472183"/>
              <a:ext cx="728472" cy="725424"/>
            </a:xfrm>
            <a:prstGeom prst="rect">
              <a:avLst/>
            </a:prstGeom>
            <a:noFill/>
            <a:ln>
              <a:noFill/>
            </a:ln>
          </p:spPr>
        </p:pic>
        <p:pic>
          <p:nvPicPr>
            <p:cNvPr id="1539" name="Google Shape;1539;p197"/>
            <p:cNvPicPr preferRelativeResize="0"/>
            <p:nvPr/>
          </p:nvPicPr>
          <p:blipFill rotWithShape="1">
            <a:blip r:embed="rId14">
              <a:alphaModFix/>
            </a:blip>
            <a:srcRect/>
            <a:stretch/>
          </p:blipFill>
          <p:spPr>
            <a:xfrm>
              <a:off x="6182867" y="2241803"/>
              <a:ext cx="463296" cy="821436"/>
            </a:xfrm>
            <a:prstGeom prst="rect">
              <a:avLst/>
            </a:prstGeom>
            <a:noFill/>
            <a:ln>
              <a:noFill/>
            </a:ln>
          </p:spPr>
        </p:pic>
        <p:sp>
          <p:nvSpPr>
            <p:cNvPr id="1540" name="Google Shape;1540;p197"/>
            <p:cNvSpPr/>
            <p:nvPr/>
          </p:nvSpPr>
          <p:spPr>
            <a:xfrm>
              <a:off x="6182867" y="2241803"/>
              <a:ext cx="463550" cy="821689"/>
            </a:xfrm>
            <a:custGeom>
              <a:avLst/>
              <a:gdLst/>
              <a:ahLst/>
              <a:cxnLst/>
              <a:rect l="l" t="t" r="r" b="b"/>
              <a:pathLst>
                <a:path w="463550" h="821689" extrusionOk="0">
                  <a:moveTo>
                    <a:pt x="0" y="231648"/>
                  </a:moveTo>
                  <a:lnTo>
                    <a:pt x="231648" y="0"/>
                  </a:lnTo>
                  <a:lnTo>
                    <a:pt x="463296" y="231648"/>
                  </a:lnTo>
                  <a:lnTo>
                    <a:pt x="347472" y="231648"/>
                  </a:lnTo>
                  <a:lnTo>
                    <a:pt x="347472" y="821436"/>
                  </a:lnTo>
                  <a:lnTo>
                    <a:pt x="115824" y="821436"/>
                  </a:lnTo>
                  <a:lnTo>
                    <a:pt x="115824" y="231648"/>
                  </a:lnTo>
                  <a:lnTo>
                    <a:pt x="0" y="231648"/>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1" name="Google Shape;1541;p197"/>
            <p:cNvPicPr preferRelativeResize="0"/>
            <p:nvPr/>
          </p:nvPicPr>
          <p:blipFill rotWithShape="1">
            <a:blip r:embed="rId11">
              <a:alphaModFix/>
            </a:blip>
            <a:srcRect/>
            <a:stretch/>
          </p:blipFill>
          <p:spPr>
            <a:xfrm>
              <a:off x="6818375" y="1613915"/>
              <a:ext cx="266700" cy="463296"/>
            </a:xfrm>
            <a:prstGeom prst="rect">
              <a:avLst/>
            </a:prstGeom>
            <a:noFill/>
            <a:ln>
              <a:noFill/>
            </a:ln>
          </p:spPr>
        </p:pic>
        <p:sp>
          <p:nvSpPr>
            <p:cNvPr id="1542" name="Google Shape;1542;p197"/>
            <p:cNvSpPr/>
            <p:nvPr/>
          </p:nvSpPr>
          <p:spPr>
            <a:xfrm>
              <a:off x="6818375" y="1613915"/>
              <a:ext cx="266700" cy="463550"/>
            </a:xfrm>
            <a:custGeom>
              <a:avLst/>
              <a:gdLst/>
              <a:ahLst/>
              <a:cxnLst/>
              <a:rect l="l" t="t" r="r" b="b"/>
              <a:pathLst>
                <a:path w="266700" h="463550" extrusionOk="0">
                  <a:moveTo>
                    <a:pt x="133350" y="0"/>
                  </a:moveTo>
                  <a:lnTo>
                    <a:pt x="266700" y="231648"/>
                  </a:lnTo>
                  <a:lnTo>
                    <a:pt x="133350" y="463296"/>
                  </a:lnTo>
                  <a:lnTo>
                    <a:pt x="133350" y="347472"/>
                  </a:lnTo>
                  <a:lnTo>
                    <a:pt x="0" y="347472"/>
                  </a:lnTo>
                  <a:lnTo>
                    <a:pt x="0" y="115824"/>
                  </a:lnTo>
                  <a:lnTo>
                    <a:pt x="133350" y="115824"/>
                  </a:lnTo>
                  <a:lnTo>
                    <a:pt x="133350" y="0"/>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3" name="Google Shape;1543;p197"/>
            <p:cNvPicPr preferRelativeResize="0"/>
            <p:nvPr/>
          </p:nvPicPr>
          <p:blipFill rotWithShape="1">
            <a:blip r:embed="rId15">
              <a:alphaModFix/>
            </a:blip>
            <a:srcRect/>
            <a:stretch/>
          </p:blipFill>
          <p:spPr>
            <a:xfrm>
              <a:off x="7124699" y="1472183"/>
              <a:ext cx="751331" cy="749807"/>
            </a:xfrm>
            <a:prstGeom prst="rect">
              <a:avLst/>
            </a:prstGeom>
            <a:noFill/>
            <a:ln>
              <a:noFill/>
            </a:ln>
          </p:spPr>
        </p:pic>
        <p:sp>
          <p:nvSpPr>
            <p:cNvPr id="1544" name="Google Shape;1544;p197"/>
            <p:cNvSpPr/>
            <p:nvPr/>
          </p:nvSpPr>
          <p:spPr>
            <a:xfrm>
              <a:off x="7124699" y="1472183"/>
              <a:ext cx="751840" cy="749935"/>
            </a:xfrm>
            <a:custGeom>
              <a:avLst/>
              <a:gdLst/>
              <a:ahLst/>
              <a:cxnLst/>
              <a:rect l="l" t="t" r="r" b="b"/>
              <a:pathLst>
                <a:path w="751840" h="749935" extrusionOk="0">
                  <a:moveTo>
                    <a:pt x="0" y="124967"/>
                  </a:moveTo>
                  <a:lnTo>
                    <a:pt x="9828" y="76348"/>
                  </a:lnTo>
                  <a:lnTo>
                    <a:pt x="36623" y="36623"/>
                  </a:lnTo>
                  <a:lnTo>
                    <a:pt x="76348" y="9828"/>
                  </a:lnTo>
                  <a:lnTo>
                    <a:pt x="124968" y="0"/>
                  </a:lnTo>
                  <a:lnTo>
                    <a:pt x="626364" y="0"/>
                  </a:lnTo>
                  <a:lnTo>
                    <a:pt x="674983" y="9828"/>
                  </a:lnTo>
                  <a:lnTo>
                    <a:pt x="714708" y="36623"/>
                  </a:lnTo>
                  <a:lnTo>
                    <a:pt x="741503" y="76348"/>
                  </a:lnTo>
                  <a:lnTo>
                    <a:pt x="751331" y="124967"/>
                  </a:lnTo>
                  <a:lnTo>
                    <a:pt x="751331" y="624839"/>
                  </a:lnTo>
                  <a:lnTo>
                    <a:pt x="741503" y="673459"/>
                  </a:lnTo>
                  <a:lnTo>
                    <a:pt x="714708" y="713184"/>
                  </a:lnTo>
                  <a:lnTo>
                    <a:pt x="674983" y="739979"/>
                  </a:lnTo>
                  <a:lnTo>
                    <a:pt x="626364" y="749807"/>
                  </a:lnTo>
                  <a:lnTo>
                    <a:pt x="124968" y="749807"/>
                  </a:lnTo>
                  <a:lnTo>
                    <a:pt x="76348" y="739979"/>
                  </a:lnTo>
                  <a:lnTo>
                    <a:pt x="36623" y="713184"/>
                  </a:lnTo>
                  <a:lnTo>
                    <a:pt x="9828" y="673459"/>
                  </a:lnTo>
                  <a:lnTo>
                    <a:pt x="0" y="624839"/>
                  </a:lnTo>
                  <a:lnTo>
                    <a:pt x="0" y="124967"/>
                  </a:lnTo>
                  <a:close/>
                </a:path>
              </a:pathLst>
            </a:custGeom>
            <a:noFill/>
            <a:ln w="9525" cap="flat" cmpd="sng">
              <a:solidFill>
                <a:srgbClr val="5B9BD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5" name="Google Shape;1545;p197"/>
          <p:cNvSpPr txBox="1"/>
          <p:nvPr/>
        </p:nvSpPr>
        <p:spPr>
          <a:xfrm>
            <a:off x="5432489" y="1184243"/>
            <a:ext cx="385800" cy="378600"/>
          </a:xfrm>
          <a:prstGeom prst="rect">
            <a:avLst/>
          </a:prstGeom>
          <a:noFill/>
          <a:ln>
            <a:noFill/>
          </a:ln>
        </p:spPr>
        <p:txBody>
          <a:bodyPr spcFirstLastPara="1" wrap="square" lIns="0" tIns="9050" rIns="0" bIns="0" anchor="t" anchorCtr="0">
            <a:spAutoFit/>
          </a:bodyPr>
          <a:lstStyle/>
          <a:p>
            <a:pPr marL="76200" marR="0" lvl="0" indent="-635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DDPO  (RL)</a:t>
            </a:r>
            <a:endParaRPr sz="1200" b="0" i="0" u="none" strike="noStrike" cap="none">
              <a:solidFill>
                <a:srgbClr val="000000"/>
              </a:solidFill>
              <a:latin typeface="Calibri"/>
              <a:ea typeface="Calibri"/>
              <a:cs typeface="Calibri"/>
              <a:sym typeface="Calibri"/>
            </a:endParaRPr>
          </a:p>
        </p:txBody>
      </p:sp>
      <p:grpSp>
        <p:nvGrpSpPr>
          <p:cNvPr id="1546" name="Google Shape;1546;p197"/>
          <p:cNvGrpSpPr/>
          <p:nvPr/>
        </p:nvGrpSpPr>
        <p:grpSpPr>
          <a:xfrm>
            <a:off x="5452110" y="1106424"/>
            <a:ext cx="1877187" cy="1194625"/>
            <a:chOff x="7269480" y="1475232"/>
            <a:chExt cx="2502916" cy="1592833"/>
          </a:xfrm>
        </p:grpSpPr>
        <p:pic>
          <p:nvPicPr>
            <p:cNvPr id="1547" name="Google Shape;1547;p197"/>
            <p:cNvPicPr preferRelativeResize="0"/>
            <p:nvPr/>
          </p:nvPicPr>
          <p:blipFill rotWithShape="1">
            <a:blip r:embed="rId16">
              <a:alphaModFix/>
            </a:blip>
            <a:srcRect/>
            <a:stretch/>
          </p:blipFill>
          <p:spPr>
            <a:xfrm>
              <a:off x="7269480" y="2366772"/>
              <a:ext cx="461772" cy="696467"/>
            </a:xfrm>
            <a:prstGeom prst="rect">
              <a:avLst/>
            </a:prstGeom>
            <a:noFill/>
            <a:ln>
              <a:noFill/>
            </a:ln>
          </p:spPr>
        </p:pic>
        <p:sp>
          <p:nvSpPr>
            <p:cNvPr id="1548" name="Google Shape;1548;p197"/>
            <p:cNvSpPr/>
            <p:nvPr/>
          </p:nvSpPr>
          <p:spPr>
            <a:xfrm>
              <a:off x="7269480" y="2366772"/>
              <a:ext cx="462279" cy="696594"/>
            </a:xfrm>
            <a:custGeom>
              <a:avLst/>
              <a:gdLst/>
              <a:ahLst/>
              <a:cxnLst/>
              <a:rect l="l" t="t" r="r" b="b"/>
              <a:pathLst>
                <a:path w="462279" h="696594" extrusionOk="0">
                  <a:moveTo>
                    <a:pt x="461772" y="465581"/>
                  </a:moveTo>
                  <a:lnTo>
                    <a:pt x="230886" y="696467"/>
                  </a:lnTo>
                  <a:lnTo>
                    <a:pt x="0" y="465581"/>
                  </a:lnTo>
                  <a:lnTo>
                    <a:pt x="115443" y="465581"/>
                  </a:lnTo>
                  <a:lnTo>
                    <a:pt x="115443" y="0"/>
                  </a:lnTo>
                  <a:lnTo>
                    <a:pt x="346328" y="0"/>
                  </a:lnTo>
                  <a:lnTo>
                    <a:pt x="346328" y="465581"/>
                  </a:lnTo>
                  <a:lnTo>
                    <a:pt x="461772" y="465581"/>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9" name="Google Shape;1549;p197"/>
            <p:cNvPicPr preferRelativeResize="0"/>
            <p:nvPr/>
          </p:nvPicPr>
          <p:blipFill rotWithShape="1">
            <a:blip r:embed="rId5">
              <a:alphaModFix/>
            </a:blip>
            <a:srcRect/>
            <a:stretch/>
          </p:blipFill>
          <p:spPr>
            <a:xfrm>
              <a:off x="7946136" y="1476756"/>
              <a:ext cx="726948" cy="725424"/>
            </a:xfrm>
            <a:prstGeom prst="rect">
              <a:avLst/>
            </a:prstGeom>
            <a:noFill/>
            <a:ln>
              <a:noFill/>
            </a:ln>
          </p:spPr>
        </p:pic>
        <p:pic>
          <p:nvPicPr>
            <p:cNvPr id="1550" name="Google Shape;1550;p197"/>
            <p:cNvPicPr preferRelativeResize="0"/>
            <p:nvPr/>
          </p:nvPicPr>
          <p:blipFill rotWithShape="1">
            <a:blip r:embed="rId10">
              <a:alphaModFix/>
            </a:blip>
            <a:srcRect/>
            <a:stretch/>
          </p:blipFill>
          <p:spPr>
            <a:xfrm>
              <a:off x="8078724" y="2246376"/>
              <a:ext cx="461772" cy="821436"/>
            </a:xfrm>
            <a:prstGeom prst="rect">
              <a:avLst/>
            </a:prstGeom>
            <a:noFill/>
            <a:ln>
              <a:noFill/>
            </a:ln>
          </p:spPr>
        </p:pic>
        <p:sp>
          <p:nvSpPr>
            <p:cNvPr id="1551" name="Google Shape;1551;p197"/>
            <p:cNvSpPr/>
            <p:nvPr/>
          </p:nvSpPr>
          <p:spPr>
            <a:xfrm>
              <a:off x="8078724" y="2246376"/>
              <a:ext cx="462279" cy="821689"/>
            </a:xfrm>
            <a:custGeom>
              <a:avLst/>
              <a:gdLst/>
              <a:ahLst/>
              <a:cxnLst/>
              <a:rect l="l" t="t" r="r" b="b"/>
              <a:pathLst>
                <a:path w="462279" h="821689" extrusionOk="0">
                  <a:moveTo>
                    <a:pt x="0" y="230886"/>
                  </a:moveTo>
                  <a:lnTo>
                    <a:pt x="230885" y="0"/>
                  </a:lnTo>
                  <a:lnTo>
                    <a:pt x="461772" y="230886"/>
                  </a:lnTo>
                  <a:lnTo>
                    <a:pt x="346328" y="230886"/>
                  </a:lnTo>
                  <a:lnTo>
                    <a:pt x="346328" y="821436"/>
                  </a:lnTo>
                  <a:lnTo>
                    <a:pt x="115443" y="821436"/>
                  </a:lnTo>
                  <a:lnTo>
                    <a:pt x="115443" y="230886"/>
                  </a:lnTo>
                  <a:lnTo>
                    <a:pt x="0" y="230886"/>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2" name="Google Shape;1552;p197"/>
            <p:cNvPicPr preferRelativeResize="0"/>
            <p:nvPr/>
          </p:nvPicPr>
          <p:blipFill rotWithShape="1">
            <a:blip r:embed="rId17">
              <a:alphaModFix/>
            </a:blip>
            <a:srcRect/>
            <a:stretch/>
          </p:blipFill>
          <p:spPr>
            <a:xfrm>
              <a:off x="8712708" y="1618488"/>
              <a:ext cx="266700" cy="461772"/>
            </a:xfrm>
            <a:prstGeom prst="rect">
              <a:avLst/>
            </a:prstGeom>
            <a:noFill/>
            <a:ln>
              <a:noFill/>
            </a:ln>
          </p:spPr>
        </p:pic>
        <p:sp>
          <p:nvSpPr>
            <p:cNvPr id="1553" name="Google Shape;1553;p197"/>
            <p:cNvSpPr/>
            <p:nvPr/>
          </p:nvSpPr>
          <p:spPr>
            <a:xfrm>
              <a:off x="8712708" y="1618488"/>
              <a:ext cx="266700" cy="462280"/>
            </a:xfrm>
            <a:custGeom>
              <a:avLst/>
              <a:gdLst/>
              <a:ahLst/>
              <a:cxnLst/>
              <a:rect l="l" t="t" r="r" b="b"/>
              <a:pathLst>
                <a:path w="266700" h="462280" extrusionOk="0">
                  <a:moveTo>
                    <a:pt x="133350" y="0"/>
                  </a:moveTo>
                  <a:lnTo>
                    <a:pt x="266700" y="230886"/>
                  </a:lnTo>
                  <a:lnTo>
                    <a:pt x="133350" y="461772"/>
                  </a:lnTo>
                  <a:lnTo>
                    <a:pt x="133350" y="346328"/>
                  </a:lnTo>
                  <a:lnTo>
                    <a:pt x="0" y="346328"/>
                  </a:lnTo>
                  <a:lnTo>
                    <a:pt x="0" y="115442"/>
                  </a:lnTo>
                  <a:lnTo>
                    <a:pt x="133350" y="115442"/>
                  </a:lnTo>
                  <a:lnTo>
                    <a:pt x="133350" y="0"/>
                  </a:lnTo>
                  <a:close/>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4" name="Google Shape;1554;p197"/>
            <p:cNvPicPr preferRelativeResize="0"/>
            <p:nvPr/>
          </p:nvPicPr>
          <p:blipFill rotWithShape="1">
            <a:blip r:embed="rId18">
              <a:alphaModFix/>
            </a:blip>
            <a:srcRect/>
            <a:stretch/>
          </p:blipFill>
          <p:spPr>
            <a:xfrm>
              <a:off x="9020556" y="1475232"/>
              <a:ext cx="751332" cy="751331"/>
            </a:xfrm>
            <a:prstGeom prst="rect">
              <a:avLst/>
            </a:prstGeom>
            <a:noFill/>
            <a:ln>
              <a:noFill/>
            </a:ln>
          </p:spPr>
        </p:pic>
        <p:sp>
          <p:nvSpPr>
            <p:cNvPr id="1555" name="Google Shape;1555;p197"/>
            <p:cNvSpPr/>
            <p:nvPr/>
          </p:nvSpPr>
          <p:spPr>
            <a:xfrm>
              <a:off x="9020556" y="1475232"/>
              <a:ext cx="751840" cy="751839"/>
            </a:xfrm>
            <a:custGeom>
              <a:avLst/>
              <a:gdLst/>
              <a:ahLst/>
              <a:cxnLst/>
              <a:rect l="l" t="t" r="r" b="b"/>
              <a:pathLst>
                <a:path w="751840" h="751839" extrusionOk="0">
                  <a:moveTo>
                    <a:pt x="0" y="125221"/>
                  </a:moveTo>
                  <a:lnTo>
                    <a:pt x="9832" y="76455"/>
                  </a:lnTo>
                  <a:lnTo>
                    <a:pt x="36655" y="36655"/>
                  </a:lnTo>
                  <a:lnTo>
                    <a:pt x="76455" y="9832"/>
                  </a:lnTo>
                  <a:lnTo>
                    <a:pt x="125222" y="0"/>
                  </a:lnTo>
                  <a:lnTo>
                    <a:pt x="626110" y="0"/>
                  </a:lnTo>
                  <a:lnTo>
                    <a:pt x="674876" y="9832"/>
                  </a:lnTo>
                  <a:lnTo>
                    <a:pt x="714676" y="36655"/>
                  </a:lnTo>
                  <a:lnTo>
                    <a:pt x="741499" y="76455"/>
                  </a:lnTo>
                  <a:lnTo>
                    <a:pt x="751332" y="125221"/>
                  </a:lnTo>
                  <a:lnTo>
                    <a:pt x="751332" y="626109"/>
                  </a:lnTo>
                  <a:lnTo>
                    <a:pt x="741499" y="674876"/>
                  </a:lnTo>
                  <a:lnTo>
                    <a:pt x="714676" y="714676"/>
                  </a:lnTo>
                  <a:lnTo>
                    <a:pt x="674876" y="741499"/>
                  </a:lnTo>
                  <a:lnTo>
                    <a:pt x="626110" y="751331"/>
                  </a:lnTo>
                  <a:lnTo>
                    <a:pt x="125222" y="751331"/>
                  </a:lnTo>
                  <a:lnTo>
                    <a:pt x="76455" y="741499"/>
                  </a:lnTo>
                  <a:lnTo>
                    <a:pt x="36655" y="714676"/>
                  </a:lnTo>
                  <a:lnTo>
                    <a:pt x="9832" y="674876"/>
                  </a:lnTo>
                  <a:lnTo>
                    <a:pt x="0" y="626109"/>
                  </a:lnTo>
                  <a:lnTo>
                    <a:pt x="0" y="125221"/>
                  </a:lnTo>
                  <a:close/>
                </a:path>
              </a:pathLst>
            </a:custGeom>
            <a:noFill/>
            <a:ln w="9525" cap="flat" cmpd="sng">
              <a:solidFill>
                <a:srgbClr val="5B9BD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6" name="Google Shape;1556;p197"/>
          <p:cNvSpPr txBox="1"/>
          <p:nvPr/>
        </p:nvSpPr>
        <p:spPr>
          <a:xfrm>
            <a:off x="2937554" y="4351342"/>
            <a:ext cx="6188400" cy="1482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Kevin Black*, Michael Janner*, Yilun Du, Ilya Kostrikov, Sergey Levine. </a:t>
            </a:r>
            <a:r>
              <a:rPr lang="en-US" sz="900" b="1" i="0" u="none" strike="noStrike" cap="none">
                <a:solidFill>
                  <a:srgbClr val="000000"/>
                </a:solidFill>
                <a:latin typeface="Calibri"/>
                <a:ea typeface="Calibri"/>
                <a:cs typeface="Calibri"/>
                <a:sym typeface="Calibri"/>
              </a:rPr>
              <a:t>Training Diffusion Models with Reinforcement Learning</a:t>
            </a:r>
            <a:r>
              <a:rPr lang="en-US" sz="900" b="0" i="0" u="none" strike="noStrike" cap="none">
                <a:solidFill>
                  <a:srgbClr val="000000"/>
                </a:solidFill>
                <a:latin typeface="Calibri"/>
                <a:ea typeface="Calibri"/>
                <a:cs typeface="Calibri"/>
                <a:sym typeface="Calibri"/>
              </a:rPr>
              <a:t>. 2023.</a:t>
            </a:r>
            <a:endParaRPr sz="9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198"/>
          <p:cNvSpPr txBox="1">
            <a:spLocks noGrp="1"/>
          </p:cNvSpPr>
          <p:nvPr>
            <p:ph type="title"/>
          </p:nvPr>
        </p:nvSpPr>
        <p:spPr>
          <a:xfrm>
            <a:off x="467376" y="233375"/>
            <a:ext cx="84480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dirty="0"/>
              <a:t>AI</a:t>
            </a:r>
            <a:r>
              <a:rPr lang="en-US" dirty="0">
                <a:latin typeface="Calibri"/>
                <a:ea typeface="Calibri"/>
                <a:cs typeface="Calibri"/>
                <a:sym typeface="Calibri"/>
              </a:rPr>
              <a:t> </a:t>
            </a:r>
            <a:r>
              <a:rPr lang="en-US" dirty="0"/>
              <a:t>Application </a:t>
            </a:r>
            <a:r>
              <a:rPr lang="en-US" dirty="0">
                <a:latin typeface="Calibri"/>
                <a:ea typeface="Calibri"/>
                <a:cs typeface="Calibri"/>
                <a:sym typeface="Calibri"/>
              </a:rPr>
              <a:t>- chi</a:t>
            </a:r>
            <a:r>
              <a:rPr lang="en-US" dirty="0"/>
              <a:t>p design</a:t>
            </a:r>
            <a:endParaRPr dirty="0"/>
          </a:p>
        </p:txBody>
      </p:sp>
      <p:sp>
        <p:nvSpPr>
          <p:cNvPr id="1562" name="Google Shape;1562;p198"/>
          <p:cNvSpPr txBox="1"/>
          <p:nvPr/>
        </p:nvSpPr>
        <p:spPr>
          <a:xfrm>
            <a:off x="4800600" y="4023300"/>
            <a:ext cx="4343400" cy="6561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https://ai.googleblog.com/2020/04/chip-design-with-deep-reinforcement.html</a:t>
            </a:r>
            <a:endParaRPr sz="1400" b="0" i="0" u="none" strike="noStrike" cap="none">
              <a:solidFill>
                <a:srgbClr val="000000"/>
              </a:solidFill>
              <a:latin typeface="Calibri"/>
              <a:ea typeface="Calibri"/>
              <a:cs typeface="Calibri"/>
              <a:sym typeface="Calibri"/>
            </a:endParaRPr>
          </a:p>
        </p:txBody>
      </p:sp>
      <p:pic>
        <p:nvPicPr>
          <p:cNvPr id="1563" name="Google Shape;1563;p198"/>
          <p:cNvPicPr preferRelativeResize="0"/>
          <p:nvPr/>
        </p:nvPicPr>
        <p:blipFill rotWithShape="1">
          <a:blip r:embed="rId3">
            <a:alphaModFix/>
          </a:blip>
          <a:srcRect/>
          <a:stretch/>
        </p:blipFill>
        <p:spPr>
          <a:xfrm>
            <a:off x="107146" y="1155678"/>
            <a:ext cx="6853757" cy="1239338"/>
          </a:xfrm>
          <a:prstGeom prst="rect">
            <a:avLst/>
          </a:prstGeom>
          <a:noFill/>
          <a:ln>
            <a:noFill/>
          </a:ln>
        </p:spPr>
      </p:pic>
      <p:pic>
        <p:nvPicPr>
          <p:cNvPr id="1564" name="Google Shape;1564;p198"/>
          <p:cNvPicPr preferRelativeResize="0"/>
          <p:nvPr/>
        </p:nvPicPr>
        <p:blipFill rotWithShape="1">
          <a:blip r:embed="rId4">
            <a:alphaModFix/>
          </a:blip>
          <a:srcRect/>
          <a:stretch/>
        </p:blipFill>
        <p:spPr>
          <a:xfrm>
            <a:off x="107156" y="2395021"/>
            <a:ext cx="4464844" cy="21928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99"/>
          <p:cNvSpPr txBox="1">
            <a:spLocks noGrp="1"/>
          </p:cNvSpPr>
          <p:nvPr>
            <p:ph type="title"/>
          </p:nvPr>
        </p:nvSpPr>
        <p:spPr>
          <a:xfrm>
            <a:off x="1118440" y="233363"/>
            <a:ext cx="7796960" cy="732112"/>
          </a:xfrm>
          <a:prstGeom prst="rect">
            <a:avLst/>
          </a:prstGeom>
          <a:noFill/>
          <a:ln>
            <a:noFill/>
          </a:ln>
        </p:spPr>
        <p:txBody>
          <a:bodyPr spcFirstLastPara="1" wrap="square" lIns="0" tIns="0" rIns="9905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u="sng">
                <a:solidFill>
                  <a:schemeClr val="hlink"/>
                </a:solidFill>
                <a:hlinkClick r:id="rId3"/>
              </a:rPr>
              <a:t>AlphaGo - The Movie</a:t>
            </a:r>
            <a:endParaRPr/>
          </a:p>
        </p:txBody>
      </p:sp>
      <p:pic>
        <p:nvPicPr>
          <p:cNvPr id="1571" name="Google Shape;1571;p199"/>
          <p:cNvPicPr preferRelativeResize="0"/>
          <p:nvPr/>
        </p:nvPicPr>
        <p:blipFill rotWithShape="1">
          <a:blip r:embed="rId4">
            <a:alphaModFix/>
          </a:blip>
          <a:srcRect/>
          <a:stretch/>
        </p:blipFill>
        <p:spPr>
          <a:xfrm>
            <a:off x="811658" y="965475"/>
            <a:ext cx="6724435" cy="3782495"/>
          </a:xfrm>
          <a:prstGeom prst="rect">
            <a:avLst/>
          </a:prstGeom>
          <a:noFill/>
          <a:ln>
            <a:noFill/>
          </a:ln>
        </p:spPr>
      </p:pic>
      <p:grpSp>
        <p:nvGrpSpPr>
          <p:cNvPr id="1572" name="Google Shape;1572;p199"/>
          <p:cNvGrpSpPr/>
          <p:nvPr/>
        </p:nvGrpSpPr>
        <p:grpSpPr>
          <a:xfrm>
            <a:off x="360218" y="599419"/>
            <a:ext cx="481012" cy="223838"/>
            <a:chOff x="3588" y="2515"/>
            <a:chExt cx="303" cy="141"/>
          </a:xfrm>
        </p:grpSpPr>
        <p:sp>
          <p:nvSpPr>
            <p:cNvPr id="1573" name="Google Shape;1573;p199"/>
            <p:cNvSpPr/>
            <p:nvPr/>
          </p:nvSpPr>
          <p:spPr>
            <a:xfrm>
              <a:off x="3588" y="2515"/>
              <a:ext cx="303" cy="141"/>
            </a:xfrm>
            <a:custGeom>
              <a:avLst/>
              <a:gdLst/>
              <a:ahLst/>
              <a:cxnLst/>
              <a:rect l="l" t="t" r="r" b="b"/>
              <a:pathLst>
                <a:path w="3335" h="1556" extrusionOk="0">
                  <a:moveTo>
                    <a:pt x="2834" y="334"/>
                  </a:moveTo>
                  <a:lnTo>
                    <a:pt x="2817" y="336"/>
                  </a:lnTo>
                  <a:lnTo>
                    <a:pt x="2802" y="344"/>
                  </a:lnTo>
                  <a:lnTo>
                    <a:pt x="2790" y="357"/>
                  </a:lnTo>
                  <a:lnTo>
                    <a:pt x="2782" y="371"/>
                  </a:lnTo>
                  <a:lnTo>
                    <a:pt x="2780" y="389"/>
                  </a:lnTo>
                  <a:lnTo>
                    <a:pt x="2780" y="1167"/>
                  </a:lnTo>
                  <a:lnTo>
                    <a:pt x="2782" y="1185"/>
                  </a:lnTo>
                  <a:lnTo>
                    <a:pt x="2790" y="1199"/>
                  </a:lnTo>
                  <a:lnTo>
                    <a:pt x="2802" y="1212"/>
                  </a:lnTo>
                  <a:lnTo>
                    <a:pt x="2817" y="1220"/>
                  </a:lnTo>
                  <a:lnTo>
                    <a:pt x="2834" y="1222"/>
                  </a:lnTo>
                  <a:lnTo>
                    <a:pt x="2852" y="1220"/>
                  </a:lnTo>
                  <a:lnTo>
                    <a:pt x="2868" y="1212"/>
                  </a:lnTo>
                  <a:lnTo>
                    <a:pt x="2879" y="1199"/>
                  </a:lnTo>
                  <a:lnTo>
                    <a:pt x="2887" y="1185"/>
                  </a:lnTo>
                  <a:lnTo>
                    <a:pt x="2890" y="1167"/>
                  </a:lnTo>
                  <a:lnTo>
                    <a:pt x="2890" y="389"/>
                  </a:lnTo>
                  <a:lnTo>
                    <a:pt x="2887" y="371"/>
                  </a:lnTo>
                  <a:lnTo>
                    <a:pt x="2879" y="357"/>
                  </a:lnTo>
                  <a:lnTo>
                    <a:pt x="2868" y="344"/>
                  </a:lnTo>
                  <a:lnTo>
                    <a:pt x="2852" y="336"/>
                  </a:lnTo>
                  <a:lnTo>
                    <a:pt x="2834" y="334"/>
                  </a:lnTo>
                  <a:close/>
                  <a:moveTo>
                    <a:pt x="2613" y="334"/>
                  </a:moveTo>
                  <a:lnTo>
                    <a:pt x="2595" y="336"/>
                  </a:lnTo>
                  <a:lnTo>
                    <a:pt x="2579" y="344"/>
                  </a:lnTo>
                  <a:lnTo>
                    <a:pt x="2567" y="357"/>
                  </a:lnTo>
                  <a:lnTo>
                    <a:pt x="2560" y="371"/>
                  </a:lnTo>
                  <a:lnTo>
                    <a:pt x="2557" y="389"/>
                  </a:lnTo>
                  <a:lnTo>
                    <a:pt x="2557" y="1167"/>
                  </a:lnTo>
                  <a:lnTo>
                    <a:pt x="2560" y="1185"/>
                  </a:lnTo>
                  <a:lnTo>
                    <a:pt x="2567" y="1199"/>
                  </a:lnTo>
                  <a:lnTo>
                    <a:pt x="2579" y="1212"/>
                  </a:lnTo>
                  <a:lnTo>
                    <a:pt x="2595" y="1220"/>
                  </a:lnTo>
                  <a:lnTo>
                    <a:pt x="2613" y="1222"/>
                  </a:lnTo>
                  <a:lnTo>
                    <a:pt x="2630" y="1220"/>
                  </a:lnTo>
                  <a:lnTo>
                    <a:pt x="2645" y="1212"/>
                  </a:lnTo>
                  <a:lnTo>
                    <a:pt x="2657" y="1199"/>
                  </a:lnTo>
                  <a:lnTo>
                    <a:pt x="2665" y="1185"/>
                  </a:lnTo>
                  <a:lnTo>
                    <a:pt x="2668" y="1167"/>
                  </a:lnTo>
                  <a:lnTo>
                    <a:pt x="2668" y="389"/>
                  </a:lnTo>
                  <a:lnTo>
                    <a:pt x="2665" y="371"/>
                  </a:lnTo>
                  <a:lnTo>
                    <a:pt x="2657" y="357"/>
                  </a:lnTo>
                  <a:lnTo>
                    <a:pt x="2645" y="344"/>
                  </a:lnTo>
                  <a:lnTo>
                    <a:pt x="2630" y="336"/>
                  </a:lnTo>
                  <a:lnTo>
                    <a:pt x="2613" y="334"/>
                  </a:lnTo>
                  <a:close/>
                  <a:moveTo>
                    <a:pt x="2390" y="334"/>
                  </a:moveTo>
                  <a:lnTo>
                    <a:pt x="2372" y="336"/>
                  </a:lnTo>
                  <a:lnTo>
                    <a:pt x="2358" y="344"/>
                  </a:lnTo>
                  <a:lnTo>
                    <a:pt x="2345" y="357"/>
                  </a:lnTo>
                  <a:lnTo>
                    <a:pt x="2337" y="371"/>
                  </a:lnTo>
                  <a:lnTo>
                    <a:pt x="2335" y="389"/>
                  </a:lnTo>
                  <a:lnTo>
                    <a:pt x="2335" y="1167"/>
                  </a:lnTo>
                  <a:lnTo>
                    <a:pt x="2337" y="1185"/>
                  </a:lnTo>
                  <a:lnTo>
                    <a:pt x="2345" y="1199"/>
                  </a:lnTo>
                  <a:lnTo>
                    <a:pt x="2358" y="1212"/>
                  </a:lnTo>
                  <a:lnTo>
                    <a:pt x="2372" y="1220"/>
                  </a:lnTo>
                  <a:lnTo>
                    <a:pt x="2390" y="1222"/>
                  </a:lnTo>
                  <a:lnTo>
                    <a:pt x="2407" y="1220"/>
                  </a:lnTo>
                  <a:lnTo>
                    <a:pt x="2423" y="1212"/>
                  </a:lnTo>
                  <a:lnTo>
                    <a:pt x="2435" y="1199"/>
                  </a:lnTo>
                  <a:lnTo>
                    <a:pt x="2443" y="1185"/>
                  </a:lnTo>
                  <a:lnTo>
                    <a:pt x="2446" y="1167"/>
                  </a:lnTo>
                  <a:lnTo>
                    <a:pt x="2446" y="389"/>
                  </a:lnTo>
                  <a:lnTo>
                    <a:pt x="2443" y="371"/>
                  </a:lnTo>
                  <a:lnTo>
                    <a:pt x="2435" y="357"/>
                  </a:lnTo>
                  <a:lnTo>
                    <a:pt x="2423" y="344"/>
                  </a:lnTo>
                  <a:lnTo>
                    <a:pt x="2407" y="336"/>
                  </a:lnTo>
                  <a:lnTo>
                    <a:pt x="2390" y="334"/>
                  </a:lnTo>
                  <a:close/>
                  <a:moveTo>
                    <a:pt x="1223" y="111"/>
                  </a:moveTo>
                  <a:lnTo>
                    <a:pt x="1159" y="114"/>
                  </a:lnTo>
                  <a:lnTo>
                    <a:pt x="1096" y="123"/>
                  </a:lnTo>
                  <a:lnTo>
                    <a:pt x="1036" y="138"/>
                  </a:lnTo>
                  <a:lnTo>
                    <a:pt x="978" y="158"/>
                  </a:lnTo>
                  <a:lnTo>
                    <a:pt x="922" y="182"/>
                  </a:lnTo>
                  <a:lnTo>
                    <a:pt x="869" y="213"/>
                  </a:lnTo>
                  <a:lnTo>
                    <a:pt x="820" y="247"/>
                  </a:lnTo>
                  <a:lnTo>
                    <a:pt x="774" y="286"/>
                  </a:lnTo>
                  <a:lnTo>
                    <a:pt x="731" y="329"/>
                  </a:lnTo>
                  <a:lnTo>
                    <a:pt x="692" y="374"/>
                  </a:lnTo>
                  <a:lnTo>
                    <a:pt x="657" y="424"/>
                  </a:lnTo>
                  <a:lnTo>
                    <a:pt x="627" y="477"/>
                  </a:lnTo>
                  <a:lnTo>
                    <a:pt x="603" y="533"/>
                  </a:lnTo>
                  <a:lnTo>
                    <a:pt x="583" y="591"/>
                  </a:lnTo>
                  <a:lnTo>
                    <a:pt x="568" y="651"/>
                  </a:lnTo>
                  <a:lnTo>
                    <a:pt x="559" y="714"/>
                  </a:lnTo>
                  <a:lnTo>
                    <a:pt x="556" y="778"/>
                  </a:lnTo>
                  <a:lnTo>
                    <a:pt x="559" y="842"/>
                  </a:lnTo>
                  <a:lnTo>
                    <a:pt x="568" y="905"/>
                  </a:lnTo>
                  <a:lnTo>
                    <a:pt x="583" y="965"/>
                  </a:lnTo>
                  <a:lnTo>
                    <a:pt x="603" y="1023"/>
                  </a:lnTo>
                  <a:lnTo>
                    <a:pt x="627" y="1079"/>
                  </a:lnTo>
                  <a:lnTo>
                    <a:pt x="657" y="1132"/>
                  </a:lnTo>
                  <a:lnTo>
                    <a:pt x="692" y="1181"/>
                  </a:lnTo>
                  <a:lnTo>
                    <a:pt x="731" y="1227"/>
                  </a:lnTo>
                  <a:lnTo>
                    <a:pt x="774" y="1270"/>
                  </a:lnTo>
                  <a:lnTo>
                    <a:pt x="820" y="1308"/>
                  </a:lnTo>
                  <a:lnTo>
                    <a:pt x="869" y="1344"/>
                  </a:lnTo>
                  <a:lnTo>
                    <a:pt x="922" y="1374"/>
                  </a:lnTo>
                  <a:lnTo>
                    <a:pt x="978" y="1399"/>
                  </a:lnTo>
                  <a:lnTo>
                    <a:pt x="1036" y="1418"/>
                  </a:lnTo>
                  <a:lnTo>
                    <a:pt x="1096" y="1433"/>
                  </a:lnTo>
                  <a:lnTo>
                    <a:pt x="1159" y="1442"/>
                  </a:lnTo>
                  <a:lnTo>
                    <a:pt x="1223" y="1445"/>
                  </a:lnTo>
                  <a:lnTo>
                    <a:pt x="1287" y="1442"/>
                  </a:lnTo>
                  <a:lnTo>
                    <a:pt x="1350" y="1433"/>
                  </a:lnTo>
                  <a:lnTo>
                    <a:pt x="1410" y="1418"/>
                  </a:lnTo>
                  <a:lnTo>
                    <a:pt x="1468" y="1399"/>
                  </a:lnTo>
                  <a:lnTo>
                    <a:pt x="1524" y="1374"/>
                  </a:lnTo>
                  <a:lnTo>
                    <a:pt x="1577" y="1344"/>
                  </a:lnTo>
                  <a:lnTo>
                    <a:pt x="1627" y="1308"/>
                  </a:lnTo>
                  <a:lnTo>
                    <a:pt x="1672" y="1270"/>
                  </a:lnTo>
                  <a:lnTo>
                    <a:pt x="1715" y="1227"/>
                  </a:lnTo>
                  <a:lnTo>
                    <a:pt x="1754" y="1181"/>
                  </a:lnTo>
                  <a:lnTo>
                    <a:pt x="1788" y="1132"/>
                  </a:lnTo>
                  <a:lnTo>
                    <a:pt x="1819" y="1079"/>
                  </a:lnTo>
                  <a:lnTo>
                    <a:pt x="1843" y="1023"/>
                  </a:lnTo>
                  <a:lnTo>
                    <a:pt x="1863" y="965"/>
                  </a:lnTo>
                  <a:lnTo>
                    <a:pt x="1878" y="905"/>
                  </a:lnTo>
                  <a:lnTo>
                    <a:pt x="1887" y="842"/>
                  </a:lnTo>
                  <a:lnTo>
                    <a:pt x="1890" y="778"/>
                  </a:lnTo>
                  <a:lnTo>
                    <a:pt x="1887" y="714"/>
                  </a:lnTo>
                  <a:lnTo>
                    <a:pt x="1878" y="651"/>
                  </a:lnTo>
                  <a:lnTo>
                    <a:pt x="1863" y="591"/>
                  </a:lnTo>
                  <a:lnTo>
                    <a:pt x="1843" y="533"/>
                  </a:lnTo>
                  <a:lnTo>
                    <a:pt x="1819" y="477"/>
                  </a:lnTo>
                  <a:lnTo>
                    <a:pt x="1788" y="424"/>
                  </a:lnTo>
                  <a:lnTo>
                    <a:pt x="1754" y="374"/>
                  </a:lnTo>
                  <a:lnTo>
                    <a:pt x="1715" y="329"/>
                  </a:lnTo>
                  <a:lnTo>
                    <a:pt x="1672" y="286"/>
                  </a:lnTo>
                  <a:lnTo>
                    <a:pt x="1627" y="247"/>
                  </a:lnTo>
                  <a:lnTo>
                    <a:pt x="1577" y="213"/>
                  </a:lnTo>
                  <a:lnTo>
                    <a:pt x="1524" y="182"/>
                  </a:lnTo>
                  <a:lnTo>
                    <a:pt x="1468" y="158"/>
                  </a:lnTo>
                  <a:lnTo>
                    <a:pt x="1410" y="138"/>
                  </a:lnTo>
                  <a:lnTo>
                    <a:pt x="1350" y="123"/>
                  </a:lnTo>
                  <a:lnTo>
                    <a:pt x="1287" y="114"/>
                  </a:lnTo>
                  <a:lnTo>
                    <a:pt x="1223" y="111"/>
                  </a:lnTo>
                  <a:close/>
                  <a:moveTo>
                    <a:pt x="1223" y="0"/>
                  </a:moveTo>
                  <a:lnTo>
                    <a:pt x="1285" y="2"/>
                  </a:lnTo>
                  <a:lnTo>
                    <a:pt x="1346" y="9"/>
                  </a:lnTo>
                  <a:lnTo>
                    <a:pt x="1404" y="22"/>
                  </a:lnTo>
                  <a:lnTo>
                    <a:pt x="1462" y="38"/>
                  </a:lnTo>
                  <a:lnTo>
                    <a:pt x="1517" y="58"/>
                  </a:lnTo>
                  <a:lnTo>
                    <a:pt x="1571" y="83"/>
                  </a:lnTo>
                  <a:lnTo>
                    <a:pt x="1622" y="111"/>
                  </a:lnTo>
                  <a:lnTo>
                    <a:pt x="3112" y="111"/>
                  </a:lnTo>
                  <a:lnTo>
                    <a:pt x="3149" y="114"/>
                  </a:lnTo>
                  <a:lnTo>
                    <a:pt x="3183" y="122"/>
                  </a:lnTo>
                  <a:lnTo>
                    <a:pt x="3215" y="136"/>
                  </a:lnTo>
                  <a:lnTo>
                    <a:pt x="3244" y="155"/>
                  </a:lnTo>
                  <a:lnTo>
                    <a:pt x="3270" y="176"/>
                  </a:lnTo>
                  <a:lnTo>
                    <a:pt x="3292" y="202"/>
                  </a:lnTo>
                  <a:lnTo>
                    <a:pt x="3310" y="231"/>
                  </a:lnTo>
                  <a:lnTo>
                    <a:pt x="3324" y="263"/>
                  </a:lnTo>
                  <a:lnTo>
                    <a:pt x="3332" y="298"/>
                  </a:lnTo>
                  <a:lnTo>
                    <a:pt x="3335" y="334"/>
                  </a:lnTo>
                  <a:lnTo>
                    <a:pt x="3335" y="1222"/>
                  </a:lnTo>
                  <a:lnTo>
                    <a:pt x="3332" y="1259"/>
                  </a:lnTo>
                  <a:lnTo>
                    <a:pt x="3324" y="1293"/>
                  </a:lnTo>
                  <a:lnTo>
                    <a:pt x="3310" y="1325"/>
                  </a:lnTo>
                  <a:lnTo>
                    <a:pt x="3292" y="1354"/>
                  </a:lnTo>
                  <a:lnTo>
                    <a:pt x="3270" y="1380"/>
                  </a:lnTo>
                  <a:lnTo>
                    <a:pt x="3244" y="1402"/>
                  </a:lnTo>
                  <a:lnTo>
                    <a:pt x="3215" y="1420"/>
                  </a:lnTo>
                  <a:lnTo>
                    <a:pt x="3183" y="1434"/>
                  </a:lnTo>
                  <a:lnTo>
                    <a:pt x="3149" y="1442"/>
                  </a:lnTo>
                  <a:lnTo>
                    <a:pt x="3112" y="1445"/>
                  </a:lnTo>
                  <a:lnTo>
                    <a:pt x="3112" y="1500"/>
                  </a:lnTo>
                  <a:lnTo>
                    <a:pt x="3109" y="1518"/>
                  </a:lnTo>
                  <a:lnTo>
                    <a:pt x="3102" y="1533"/>
                  </a:lnTo>
                  <a:lnTo>
                    <a:pt x="3089" y="1546"/>
                  </a:lnTo>
                  <a:lnTo>
                    <a:pt x="3075" y="1553"/>
                  </a:lnTo>
                  <a:lnTo>
                    <a:pt x="3057" y="1556"/>
                  </a:lnTo>
                  <a:lnTo>
                    <a:pt x="2724" y="1556"/>
                  </a:lnTo>
                  <a:lnTo>
                    <a:pt x="2706" y="1553"/>
                  </a:lnTo>
                  <a:lnTo>
                    <a:pt x="2690" y="1546"/>
                  </a:lnTo>
                  <a:lnTo>
                    <a:pt x="2679" y="1533"/>
                  </a:lnTo>
                  <a:lnTo>
                    <a:pt x="2671" y="1518"/>
                  </a:lnTo>
                  <a:lnTo>
                    <a:pt x="2668" y="1500"/>
                  </a:lnTo>
                  <a:lnTo>
                    <a:pt x="2668" y="1445"/>
                  </a:lnTo>
                  <a:lnTo>
                    <a:pt x="1622" y="1445"/>
                  </a:lnTo>
                  <a:lnTo>
                    <a:pt x="1571" y="1473"/>
                  </a:lnTo>
                  <a:lnTo>
                    <a:pt x="1517" y="1498"/>
                  </a:lnTo>
                  <a:lnTo>
                    <a:pt x="1462" y="1518"/>
                  </a:lnTo>
                  <a:lnTo>
                    <a:pt x="1404" y="1534"/>
                  </a:lnTo>
                  <a:lnTo>
                    <a:pt x="1346" y="1547"/>
                  </a:lnTo>
                  <a:lnTo>
                    <a:pt x="1285" y="1554"/>
                  </a:lnTo>
                  <a:lnTo>
                    <a:pt x="1223" y="1556"/>
                  </a:lnTo>
                  <a:lnTo>
                    <a:pt x="1161" y="1554"/>
                  </a:lnTo>
                  <a:lnTo>
                    <a:pt x="1100" y="1547"/>
                  </a:lnTo>
                  <a:lnTo>
                    <a:pt x="1042" y="1534"/>
                  </a:lnTo>
                  <a:lnTo>
                    <a:pt x="984" y="1518"/>
                  </a:lnTo>
                  <a:lnTo>
                    <a:pt x="929" y="1498"/>
                  </a:lnTo>
                  <a:lnTo>
                    <a:pt x="875" y="1473"/>
                  </a:lnTo>
                  <a:lnTo>
                    <a:pt x="824" y="1445"/>
                  </a:lnTo>
                  <a:lnTo>
                    <a:pt x="667" y="1445"/>
                  </a:lnTo>
                  <a:lnTo>
                    <a:pt x="667" y="1500"/>
                  </a:lnTo>
                  <a:lnTo>
                    <a:pt x="665" y="1518"/>
                  </a:lnTo>
                  <a:lnTo>
                    <a:pt x="656" y="1533"/>
                  </a:lnTo>
                  <a:lnTo>
                    <a:pt x="645" y="1546"/>
                  </a:lnTo>
                  <a:lnTo>
                    <a:pt x="629" y="1553"/>
                  </a:lnTo>
                  <a:lnTo>
                    <a:pt x="612" y="1556"/>
                  </a:lnTo>
                  <a:lnTo>
                    <a:pt x="278" y="1556"/>
                  </a:lnTo>
                  <a:lnTo>
                    <a:pt x="260" y="1553"/>
                  </a:lnTo>
                  <a:lnTo>
                    <a:pt x="246" y="1546"/>
                  </a:lnTo>
                  <a:lnTo>
                    <a:pt x="233" y="1533"/>
                  </a:lnTo>
                  <a:lnTo>
                    <a:pt x="225" y="1518"/>
                  </a:lnTo>
                  <a:lnTo>
                    <a:pt x="223" y="1500"/>
                  </a:lnTo>
                  <a:lnTo>
                    <a:pt x="223" y="1445"/>
                  </a:lnTo>
                  <a:lnTo>
                    <a:pt x="187" y="1442"/>
                  </a:lnTo>
                  <a:lnTo>
                    <a:pt x="153" y="1434"/>
                  </a:lnTo>
                  <a:lnTo>
                    <a:pt x="120" y="1420"/>
                  </a:lnTo>
                  <a:lnTo>
                    <a:pt x="91" y="1402"/>
                  </a:lnTo>
                  <a:lnTo>
                    <a:pt x="66" y="1380"/>
                  </a:lnTo>
                  <a:lnTo>
                    <a:pt x="44" y="1354"/>
                  </a:lnTo>
                  <a:lnTo>
                    <a:pt x="25" y="1325"/>
                  </a:lnTo>
                  <a:lnTo>
                    <a:pt x="12" y="1293"/>
                  </a:lnTo>
                  <a:lnTo>
                    <a:pt x="3" y="1259"/>
                  </a:lnTo>
                  <a:lnTo>
                    <a:pt x="0" y="1222"/>
                  </a:lnTo>
                  <a:lnTo>
                    <a:pt x="0" y="334"/>
                  </a:lnTo>
                  <a:lnTo>
                    <a:pt x="3" y="298"/>
                  </a:lnTo>
                  <a:lnTo>
                    <a:pt x="12" y="263"/>
                  </a:lnTo>
                  <a:lnTo>
                    <a:pt x="25" y="231"/>
                  </a:lnTo>
                  <a:lnTo>
                    <a:pt x="44" y="202"/>
                  </a:lnTo>
                  <a:lnTo>
                    <a:pt x="66" y="176"/>
                  </a:lnTo>
                  <a:lnTo>
                    <a:pt x="91" y="155"/>
                  </a:lnTo>
                  <a:lnTo>
                    <a:pt x="120" y="136"/>
                  </a:lnTo>
                  <a:lnTo>
                    <a:pt x="153" y="122"/>
                  </a:lnTo>
                  <a:lnTo>
                    <a:pt x="187" y="114"/>
                  </a:lnTo>
                  <a:lnTo>
                    <a:pt x="223" y="111"/>
                  </a:lnTo>
                  <a:lnTo>
                    <a:pt x="824" y="111"/>
                  </a:lnTo>
                  <a:lnTo>
                    <a:pt x="875" y="83"/>
                  </a:lnTo>
                  <a:lnTo>
                    <a:pt x="929" y="58"/>
                  </a:lnTo>
                  <a:lnTo>
                    <a:pt x="984" y="38"/>
                  </a:lnTo>
                  <a:lnTo>
                    <a:pt x="1042" y="22"/>
                  </a:lnTo>
                  <a:lnTo>
                    <a:pt x="1100" y="9"/>
                  </a:lnTo>
                  <a:lnTo>
                    <a:pt x="1161" y="2"/>
                  </a:lnTo>
                  <a:lnTo>
                    <a:pt x="122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4" name="Google Shape;1574;p199"/>
            <p:cNvSpPr/>
            <p:nvPr/>
          </p:nvSpPr>
          <p:spPr>
            <a:xfrm>
              <a:off x="3649" y="2535"/>
              <a:ext cx="101" cy="101"/>
            </a:xfrm>
            <a:custGeom>
              <a:avLst/>
              <a:gdLst/>
              <a:ahLst/>
              <a:cxnLst/>
              <a:rect l="l" t="t" r="r" b="b"/>
              <a:pathLst>
                <a:path w="1112" h="1112" extrusionOk="0">
                  <a:moveTo>
                    <a:pt x="556" y="223"/>
                  </a:moveTo>
                  <a:lnTo>
                    <a:pt x="511" y="226"/>
                  </a:lnTo>
                  <a:lnTo>
                    <a:pt x="467" y="234"/>
                  </a:lnTo>
                  <a:lnTo>
                    <a:pt x="426" y="249"/>
                  </a:lnTo>
                  <a:lnTo>
                    <a:pt x="388" y="268"/>
                  </a:lnTo>
                  <a:lnTo>
                    <a:pt x="352" y="292"/>
                  </a:lnTo>
                  <a:lnTo>
                    <a:pt x="320" y="320"/>
                  </a:lnTo>
                  <a:lnTo>
                    <a:pt x="292" y="352"/>
                  </a:lnTo>
                  <a:lnTo>
                    <a:pt x="268" y="388"/>
                  </a:lnTo>
                  <a:lnTo>
                    <a:pt x="249" y="426"/>
                  </a:lnTo>
                  <a:lnTo>
                    <a:pt x="234" y="467"/>
                  </a:lnTo>
                  <a:lnTo>
                    <a:pt x="226" y="511"/>
                  </a:lnTo>
                  <a:lnTo>
                    <a:pt x="223" y="556"/>
                  </a:lnTo>
                  <a:lnTo>
                    <a:pt x="226" y="573"/>
                  </a:lnTo>
                  <a:lnTo>
                    <a:pt x="233" y="589"/>
                  </a:lnTo>
                  <a:lnTo>
                    <a:pt x="245" y="601"/>
                  </a:lnTo>
                  <a:lnTo>
                    <a:pt x="261" y="608"/>
                  </a:lnTo>
                  <a:lnTo>
                    <a:pt x="279" y="612"/>
                  </a:lnTo>
                  <a:lnTo>
                    <a:pt x="295" y="608"/>
                  </a:lnTo>
                  <a:lnTo>
                    <a:pt x="311" y="601"/>
                  </a:lnTo>
                  <a:lnTo>
                    <a:pt x="323" y="589"/>
                  </a:lnTo>
                  <a:lnTo>
                    <a:pt x="330" y="573"/>
                  </a:lnTo>
                  <a:lnTo>
                    <a:pt x="334" y="556"/>
                  </a:lnTo>
                  <a:lnTo>
                    <a:pt x="337" y="520"/>
                  </a:lnTo>
                  <a:lnTo>
                    <a:pt x="345" y="486"/>
                  </a:lnTo>
                  <a:lnTo>
                    <a:pt x="358" y="454"/>
                  </a:lnTo>
                  <a:lnTo>
                    <a:pt x="377" y="425"/>
                  </a:lnTo>
                  <a:lnTo>
                    <a:pt x="399" y="399"/>
                  </a:lnTo>
                  <a:lnTo>
                    <a:pt x="425" y="376"/>
                  </a:lnTo>
                  <a:lnTo>
                    <a:pt x="454" y="359"/>
                  </a:lnTo>
                  <a:lnTo>
                    <a:pt x="486" y="345"/>
                  </a:lnTo>
                  <a:lnTo>
                    <a:pt x="520" y="337"/>
                  </a:lnTo>
                  <a:lnTo>
                    <a:pt x="556" y="334"/>
                  </a:lnTo>
                  <a:lnTo>
                    <a:pt x="574" y="331"/>
                  </a:lnTo>
                  <a:lnTo>
                    <a:pt x="589" y="323"/>
                  </a:lnTo>
                  <a:lnTo>
                    <a:pt x="601" y="311"/>
                  </a:lnTo>
                  <a:lnTo>
                    <a:pt x="608" y="295"/>
                  </a:lnTo>
                  <a:lnTo>
                    <a:pt x="611" y="278"/>
                  </a:lnTo>
                  <a:lnTo>
                    <a:pt x="608" y="260"/>
                  </a:lnTo>
                  <a:lnTo>
                    <a:pt x="601" y="246"/>
                  </a:lnTo>
                  <a:lnTo>
                    <a:pt x="589" y="233"/>
                  </a:lnTo>
                  <a:lnTo>
                    <a:pt x="574" y="226"/>
                  </a:lnTo>
                  <a:lnTo>
                    <a:pt x="556" y="223"/>
                  </a:lnTo>
                  <a:close/>
                  <a:moveTo>
                    <a:pt x="556" y="0"/>
                  </a:moveTo>
                  <a:lnTo>
                    <a:pt x="617" y="3"/>
                  </a:lnTo>
                  <a:lnTo>
                    <a:pt x="676" y="13"/>
                  </a:lnTo>
                  <a:lnTo>
                    <a:pt x="732" y="29"/>
                  </a:lnTo>
                  <a:lnTo>
                    <a:pt x="786" y="50"/>
                  </a:lnTo>
                  <a:lnTo>
                    <a:pt x="836" y="77"/>
                  </a:lnTo>
                  <a:lnTo>
                    <a:pt x="884" y="108"/>
                  </a:lnTo>
                  <a:lnTo>
                    <a:pt x="929" y="143"/>
                  </a:lnTo>
                  <a:lnTo>
                    <a:pt x="969" y="183"/>
                  </a:lnTo>
                  <a:lnTo>
                    <a:pt x="1004" y="228"/>
                  </a:lnTo>
                  <a:lnTo>
                    <a:pt x="1035" y="276"/>
                  </a:lnTo>
                  <a:lnTo>
                    <a:pt x="1062" y="326"/>
                  </a:lnTo>
                  <a:lnTo>
                    <a:pt x="1083" y="380"/>
                  </a:lnTo>
                  <a:lnTo>
                    <a:pt x="1099" y="436"/>
                  </a:lnTo>
                  <a:lnTo>
                    <a:pt x="1108" y="495"/>
                  </a:lnTo>
                  <a:lnTo>
                    <a:pt x="1112" y="556"/>
                  </a:lnTo>
                  <a:lnTo>
                    <a:pt x="1108" y="617"/>
                  </a:lnTo>
                  <a:lnTo>
                    <a:pt x="1099" y="675"/>
                  </a:lnTo>
                  <a:lnTo>
                    <a:pt x="1083" y="732"/>
                  </a:lnTo>
                  <a:lnTo>
                    <a:pt x="1062" y="786"/>
                  </a:lnTo>
                  <a:lnTo>
                    <a:pt x="1035" y="836"/>
                  </a:lnTo>
                  <a:lnTo>
                    <a:pt x="1004" y="884"/>
                  </a:lnTo>
                  <a:lnTo>
                    <a:pt x="969" y="929"/>
                  </a:lnTo>
                  <a:lnTo>
                    <a:pt x="929" y="968"/>
                  </a:lnTo>
                  <a:lnTo>
                    <a:pt x="884" y="1004"/>
                  </a:lnTo>
                  <a:lnTo>
                    <a:pt x="836" y="1036"/>
                  </a:lnTo>
                  <a:lnTo>
                    <a:pt x="786" y="1062"/>
                  </a:lnTo>
                  <a:lnTo>
                    <a:pt x="732" y="1083"/>
                  </a:lnTo>
                  <a:lnTo>
                    <a:pt x="676" y="1099"/>
                  </a:lnTo>
                  <a:lnTo>
                    <a:pt x="617" y="1108"/>
                  </a:lnTo>
                  <a:lnTo>
                    <a:pt x="556" y="1112"/>
                  </a:lnTo>
                  <a:lnTo>
                    <a:pt x="495" y="1108"/>
                  </a:lnTo>
                  <a:lnTo>
                    <a:pt x="437" y="1099"/>
                  </a:lnTo>
                  <a:lnTo>
                    <a:pt x="380" y="1083"/>
                  </a:lnTo>
                  <a:lnTo>
                    <a:pt x="326" y="1062"/>
                  </a:lnTo>
                  <a:lnTo>
                    <a:pt x="276" y="1036"/>
                  </a:lnTo>
                  <a:lnTo>
                    <a:pt x="228" y="1004"/>
                  </a:lnTo>
                  <a:lnTo>
                    <a:pt x="183" y="968"/>
                  </a:lnTo>
                  <a:lnTo>
                    <a:pt x="144" y="929"/>
                  </a:lnTo>
                  <a:lnTo>
                    <a:pt x="108" y="884"/>
                  </a:lnTo>
                  <a:lnTo>
                    <a:pt x="77" y="836"/>
                  </a:lnTo>
                  <a:lnTo>
                    <a:pt x="50" y="786"/>
                  </a:lnTo>
                  <a:lnTo>
                    <a:pt x="29" y="732"/>
                  </a:lnTo>
                  <a:lnTo>
                    <a:pt x="13" y="675"/>
                  </a:lnTo>
                  <a:lnTo>
                    <a:pt x="4" y="617"/>
                  </a:lnTo>
                  <a:lnTo>
                    <a:pt x="0" y="556"/>
                  </a:lnTo>
                  <a:lnTo>
                    <a:pt x="4" y="495"/>
                  </a:lnTo>
                  <a:lnTo>
                    <a:pt x="13" y="436"/>
                  </a:lnTo>
                  <a:lnTo>
                    <a:pt x="29" y="380"/>
                  </a:lnTo>
                  <a:lnTo>
                    <a:pt x="50" y="326"/>
                  </a:lnTo>
                  <a:lnTo>
                    <a:pt x="77" y="276"/>
                  </a:lnTo>
                  <a:lnTo>
                    <a:pt x="108" y="228"/>
                  </a:lnTo>
                  <a:lnTo>
                    <a:pt x="144" y="183"/>
                  </a:lnTo>
                  <a:lnTo>
                    <a:pt x="183" y="143"/>
                  </a:lnTo>
                  <a:lnTo>
                    <a:pt x="228" y="108"/>
                  </a:lnTo>
                  <a:lnTo>
                    <a:pt x="276" y="77"/>
                  </a:lnTo>
                  <a:lnTo>
                    <a:pt x="326" y="50"/>
                  </a:lnTo>
                  <a:lnTo>
                    <a:pt x="380" y="29"/>
                  </a:lnTo>
                  <a:lnTo>
                    <a:pt x="437" y="13"/>
                  </a:lnTo>
                  <a:lnTo>
                    <a:pt x="495" y="3"/>
                  </a:lnTo>
                  <a:lnTo>
                    <a:pt x="55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200"/>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alibri"/>
              <a:buNone/>
            </a:pPr>
            <a:r>
              <a:rPr lang="en-US">
                <a:solidFill>
                  <a:schemeClr val="lt2"/>
                </a:solidFill>
              </a:rPr>
              <a:t>Architecture of an autonomous intelligent agent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201"/>
          <p:cNvSpPr txBox="1">
            <a:spLocks noGrp="1"/>
          </p:cNvSpPr>
          <p:nvPr>
            <p:ph type="title"/>
          </p:nvPr>
        </p:nvSpPr>
        <p:spPr>
          <a:xfrm>
            <a:off x="1118440" y="233363"/>
            <a:ext cx="7796960" cy="732112"/>
          </a:xfrm>
          <a:prstGeom prst="rect">
            <a:avLst/>
          </a:prstGeom>
          <a:noFill/>
          <a:ln>
            <a:noFill/>
          </a:ln>
        </p:spPr>
        <p:txBody>
          <a:bodyPr spcFirstLastPara="1" wrap="square" lIns="0" tIns="0" rIns="9905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Rational Decisions</a:t>
            </a:r>
            <a:endParaRPr/>
          </a:p>
        </p:txBody>
      </p:sp>
      <p:sp>
        <p:nvSpPr>
          <p:cNvPr id="1585" name="Google Shape;1585;p201"/>
          <p:cNvSpPr/>
          <p:nvPr/>
        </p:nvSpPr>
        <p:spPr>
          <a:xfrm>
            <a:off x="250004" y="1093127"/>
            <a:ext cx="6858000" cy="1933575"/>
          </a:xfrm>
          <a:prstGeom prst="rect">
            <a:avLst/>
          </a:prstGeom>
          <a:noFill/>
          <a:ln>
            <a:noFill/>
          </a:ln>
        </p:spPr>
        <p:txBody>
          <a:bodyPr spcFirstLastPara="1" wrap="square" lIns="0" tIns="0" rIns="30475" bIns="0" anchor="t" anchorCtr="0">
            <a:noAutofit/>
          </a:bodyPr>
          <a:lstStyle/>
          <a:p>
            <a:pPr marL="29765"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alibri"/>
                <a:ea typeface="Calibri"/>
                <a:cs typeface="Calibri"/>
                <a:sym typeface="Calibri"/>
              </a:rPr>
              <a:t>  We’ll use the term rational in a very specific, technical way:</a:t>
            </a:r>
            <a:endParaRPr sz="1400" b="0" i="0" u="none" strike="noStrike" cap="none">
              <a:solidFill>
                <a:srgbClr val="000000"/>
              </a:solidFill>
              <a:latin typeface="Arial"/>
              <a:ea typeface="Arial"/>
              <a:cs typeface="Arial"/>
              <a:sym typeface="Arial"/>
            </a:endParaRPr>
          </a:p>
          <a:p>
            <a:pPr marL="372657" marR="0" lvl="1" indent="-142875" algn="l" rtl="0">
              <a:lnSpc>
                <a:spcPct val="100000"/>
              </a:lnSpc>
              <a:spcBef>
                <a:spcPts val="750"/>
              </a:spcBef>
              <a:spcAft>
                <a:spcPts val="0"/>
              </a:spcAft>
              <a:buClr>
                <a:schemeClr val="lt2"/>
              </a:buClr>
              <a:buSzPts val="2250"/>
              <a:buFont typeface="Noto Sans Symbols"/>
              <a:buChar char="▪"/>
            </a:pPr>
            <a:r>
              <a:rPr lang="en-US" sz="1800" b="0" i="0" u="none" strike="noStrike" cap="none">
                <a:solidFill>
                  <a:schemeClr val="dk2"/>
                </a:solidFill>
                <a:latin typeface="Calibri"/>
                <a:ea typeface="Calibri"/>
                <a:cs typeface="Calibri"/>
                <a:sym typeface="Calibri"/>
              </a:rPr>
              <a:t> Rational: maximally achieving pre-defined goals</a:t>
            </a:r>
            <a:endParaRPr sz="1400" b="0" i="0" u="none" strike="noStrike" cap="none">
              <a:solidFill>
                <a:srgbClr val="000000"/>
              </a:solidFill>
              <a:latin typeface="Arial"/>
              <a:ea typeface="Arial"/>
              <a:cs typeface="Arial"/>
              <a:sym typeface="Arial"/>
            </a:endParaRPr>
          </a:p>
          <a:p>
            <a:pPr marL="372657" marR="0" lvl="1" indent="-142875" algn="l" rtl="0">
              <a:lnSpc>
                <a:spcPct val="100000"/>
              </a:lnSpc>
              <a:spcBef>
                <a:spcPts val="750"/>
              </a:spcBef>
              <a:spcAft>
                <a:spcPts val="0"/>
              </a:spcAft>
              <a:buClr>
                <a:schemeClr val="lt2"/>
              </a:buClr>
              <a:buSzPts val="2250"/>
              <a:buFont typeface="Noto Sans Symbols"/>
              <a:buChar char="▪"/>
            </a:pPr>
            <a:r>
              <a:rPr lang="en-US" sz="1800" b="0" i="0" u="none" strike="noStrike" cap="none">
                <a:solidFill>
                  <a:schemeClr val="dk2"/>
                </a:solidFill>
                <a:latin typeface="Calibri"/>
                <a:ea typeface="Calibri"/>
                <a:cs typeface="Calibri"/>
                <a:sym typeface="Calibri"/>
              </a:rPr>
              <a:t> Rationality only concerns what decisions are made </a:t>
            </a:r>
            <a:endParaRPr sz="1400" b="0" i="0" u="none" strike="noStrike" cap="none">
              <a:solidFill>
                <a:srgbClr val="000000"/>
              </a:solidFill>
              <a:latin typeface="Arial"/>
              <a:ea typeface="Arial"/>
              <a:cs typeface="Arial"/>
              <a:sym typeface="Arial"/>
            </a:endParaRPr>
          </a:p>
          <a:p>
            <a:pPr marL="372657" marR="0" lvl="1" indent="0" algn="l" rtl="0">
              <a:lnSpc>
                <a:spcPct val="100000"/>
              </a:lnSpc>
              <a:spcBef>
                <a:spcPts val="750"/>
              </a:spcBef>
              <a:spcAft>
                <a:spcPts val="0"/>
              </a:spcAft>
              <a:buClr>
                <a:srgbClr val="000000"/>
              </a:buClr>
              <a:buSzPts val="1800"/>
              <a:buFont typeface="Arial"/>
              <a:buNone/>
            </a:pPr>
            <a:r>
              <a:rPr lang="en-US" sz="1800" b="0" i="0" u="none" strike="noStrike" cap="none">
                <a:solidFill>
                  <a:schemeClr val="dk2"/>
                </a:solidFill>
                <a:latin typeface="Calibri"/>
                <a:ea typeface="Calibri"/>
                <a:cs typeface="Calibri"/>
                <a:sym typeface="Calibri"/>
              </a:rPr>
              <a:t>   (not the thought process behind them)</a:t>
            </a:r>
            <a:endParaRPr sz="1400" b="0" i="0" u="none" strike="noStrike" cap="none">
              <a:solidFill>
                <a:srgbClr val="000000"/>
              </a:solidFill>
              <a:latin typeface="Arial"/>
              <a:ea typeface="Arial"/>
              <a:cs typeface="Arial"/>
              <a:sym typeface="Arial"/>
            </a:endParaRPr>
          </a:p>
          <a:p>
            <a:pPr marL="372657" marR="0" lvl="1" indent="-142875" algn="l" rtl="0">
              <a:lnSpc>
                <a:spcPct val="100000"/>
              </a:lnSpc>
              <a:spcBef>
                <a:spcPts val="750"/>
              </a:spcBef>
              <a:spcAft>
                <a:spcPts val="0"/>
              </a:spcAft>
              <a:buClr>
                <a:schemeClr val="lt2"/>
              </a:buClr>
              <a:buSzPts val="2250"/>
              <a:buFont typeface="Noto Sans Symbols"/>
              <a:buChar char="▪"/>
            </a:pPr>
            <a:r>
              <a:rPr lang="en-US" sz="1800" b="0" i="0" u="none" strike="noStrike" cap="none">
                <a:solidFill>
                  <a:schemeClr val="dk2"/>
                </a:solidFill>
                <a:latin typeface="Calibri"/>
                <a:ea typeface="Calibri"/>
                <a:cs typeface="Calibri"/>
                <a:sym typeface="Calibri"/>
              </a:rPr>
              <a:t> Goals are expressed in terms of the utility of outcomes</a:t>
            </a:r>
            <a:endParaRPr sz="1400" b="0" i="0" u="none" strike="noStrike" cap="none">
              <a:solidFill>
                <a:srgbClr val="000000"/>
              </a:solidFill>
              <a:latin typeface="Arial"/>
              <a:ea typeface="Arial"/>
              <a:cs typeface="Arial"/>
              <a:sym typeface="Arial"/>
            </a:endParaRPr>
          </a:p>
          <a:p>
            <a:pPr marL="372657" marR="0" lvl="1" indent="-142875" algn="l" rtl="0">
              <a:lnSpc>
                <a:spcPct val="100000"/>
              </a:lnSpc>
              <a:spcBef>
                <a:spcPts val="750"/>
              </a:spcBef>
              <a:spcAft>
                <a:spcPts val="0"/>
              </a:spcAft>
              <a:buClr>
                <a:schemeClr val="lt2"/>
              </a:buClr>
              <a:buSzPts val="2250"/>
              <a:buFont typeface="Noto Sans Symbols"/>
              <a:buChar char="▪"/>
            </a:pPr>
            <a:r>
              <a:rPr lang="en-US" sz="1800" b="0" i="0" u="none" strike="noStrike" cap="none">
                <a:solidFill>
                  <a:schemeClr val="dk2"/>
                </a:solidFill>
                <a:latin typeface="Calibri"/>
                <a:ea typeface="Calibri"/>
                <a:cs typeface="Calibri"/>
                <a:sym typeface="Calibri"/>
              </a:rPr>
              <a:t> Being rational means </a:t>
            </a:r>
            <a:r>
              <a:rPr lang="en-US" sz="1800" b="1" i="0" u="none" strike="noStrike" cap="none">
                <a:solidFill>
                  <a:schemeClr val="accent6"/>
                </a:solidFill>
                <a:latin typeface="Calibri"/>
                <a:ea typeface="Calibri"/>
                <a:cs typeface="Calibri"/>
                <a:sym typeface="Calibri"/>
              </a:rPr>
              <a:t>maximizing your expected utility</a:t>
            </a:r>
            <a:endParaRPr sz="1400" b="0" i="0" u="none" strike="noStrike" cap="none">
              <a:solidFill>
                <a:srgbClr val="000000"/>
              </a:solidFill>
              <a:latin typeface="Arial"/>
              <a:ea typeface="Arial"/>
              <a:cs typeface="Arial"/>
              <a:sym typeface="Arial"/>
            </a:endParaRPr>
          </a:p>
        </p:txBody>
      </p:sp>
      <p:grpSp>
        <p:nvGrpSpPr>
          <p:cNvPr id="1586" name="Google Shape;1586;p201"/>
          <p:cNvGrpSpPr/>
          <p:nvPr/>
        </p:nvGrpSpPr>
        <p:grpSpPr>
          <a:xfrm>
            <a:off x="388935" y="489225"/>
            <a:ext cx="384175" cy="476250"/>
            <a:chOff x="1898" y="2429"/>
            <a:chExt cx="242" cy="300"/>
          </a:xfrm>
        </p:grpSpPr>
        <p:sp>
          <p:nvSpPr>
            <p:cNvPr id="1587" name="Google Shape;1587;p201"/>
            <p:cNvSpPr/>
            <p:nvPr/>
          </p:nvSpPr>
          <p:spPr>
            <a:xfrm>
              <a:off x="1990" y="2690"/>
              <a:ext cx="58" cy="19"/>
            </a:xfrm>
            <a:custGeom>
              <a:avLst/>
              <a:gdLst/>
              <a:ahLst/>
              <a:cxnLst/>
              <a:rect l="l" t="t" r="r" b="b"/>
              <a:pathLst>
                <a:path w="637" h="211" extrusionOk="0">
                  <a:moveTo>
                    <a:pt x="590" y="0"/>
                  </a:moveTo>
                  <a:lnTo>
                    <a:pt x="607" y="4"/>
                  </a:lnTo>
                  <a:lnTo>
                    <a:pt x="620" y="13"/>
                  </a:lnTo>
                  <a:lnTo>
                    <a:pt x="629" y="26"/>
                  </a:lnTo>
                  <a:lnTo>
                    <a:pt x="636" y="42"/>
                  </a:lnTo>
                  <a:lnTo>
                    <a:pt x="637" y="59"/>
                  </a:lnTo>
                  <a:lnTo>
                    <a:pt x="631" y="74"/>
                  </a:lnTo>
                  <a:lnTo>
                    <a:pt x="623" y="88"/>
                  </a:lnTo>
                  <a:lnTo>
                    <a:pt x="610" y="98"/>
                  </a:lnTo>
                  <a:lnTo>
                    <a:pt x="594" y="104"/>
                  </a:lnTo>
                  <a:lnTo>
                    <a:pt x="63" y="210"/>
                  </a:lnTo>
                  <a:lnTo>
                    <a:pt x="57" y="211"/>
                  </a:lnTo>
                  <a:lnTo>
                    <a:pt x="52" y="211"/>
                  </a:lnTo>
                  <a:lnTo>
                    <a:pt x="37" y="210"/>
                  </a:lnTo>
                  <a:lnTo>
                    <a:pt x="25" y="204"/>
                  </a:lnTo>
                  <a:lnTo>
                    <a:pt x="14" y="194"/>
                  </a:lnTo>
                  <a:lnTo>
                    <a:pt x="5" y="183"/>
                  </a:lnTo>
                  <a:lnTo>
                    <a:pt x="0" y="169"/>
                  </a:lnTo>
                  <a:lnTo>
                    <a:pt x="0" y="152"/>
                  </a:lnTo>
                  <a:lnTo>
                    <a:pt x="4" y="136"/>
                  </a:lnTo>
                  <a:lnTo>
                    <a:pt x="14" y="123"/>
                  </a:lnTo>
                  <a:lnTo>
                    <a:pt x="26" y="113"/>
                  </a:lnTo>
                  <a:lnTo>
                    <a:pt x="42" y="106"/>
                  </a:lnTo>
                  <a:lnTo>
                    <a:pt x="573" y="1"/>
                  </a:lnTo>
                  <a:lnTo>
                    <a:pt x="5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8" name="Google Shape;1588;p201"/>
            <p:cNvSpPr/>
            <p:nvPr/>
          </p:nvSpPr>
          <p:spPr>
            <a:xfrm>
              <a:off x="1990" y="2671"/>
              <a:ext cx="58" cy="19"/>
            </a:xfrm>
            <a:custGeom>
              <a:avLst/>
              <a:gdLst/>
              <a:ahLst/>
              <a:cxnLst/>
              <a:rect l="l" t="t" r="r" b="b"/>
              <a:pathLst>
                <a:path w="637" h="213" extrusionOk="0">
                  <a:moveTo>
                    <a:pt x="590" y="0"/>
                  </a:moveTo>
                  <a:lnTo>
                    <a:pt x="607" y="4"/>
                  </a:lnTo>
                  <a:lnTo>
                    <a:pt x="620" y="14"/>
                  </a:lnTo>
                  <a:lnTo>
                    <a:pt x="629" y="26"/>
                  </a:lnTo>
                  <a:lnTo>
                    <a:pt x="636" y="43"/>
                  </a:lnTo>
                  <a:lnTo>
                    <a:pt x="637" y="59"/>
                  </a:lnTo>
                  <a:lnTo>
                    <a:pt x="631" y="75"/>
                  </a:lnTo>
                  <a:lnTo>
                    <a:pt x="623" y="88"/>
                  </a:lnTo>
                  <a:lnTo>
                    <a:pt x="610" y="99"/>
                  </a:lnTo>
                  <a:lnTo>
                    <a:pt x="594" y="105"/>
                  </a:lnTo>
                  <a:lnTo>
                    <a:pt x="63" y="212"/>
                  </a:lnTo>
                  <a:lnTo>
                    <a:pt x="57" y="212"/>
                  </a:lnTo>
                  <a:lnTo>
                    <a:pt x="52" y="213"/>
                  </a:lnTo>
                  <a:lnTo>
                    <a:pt x="37" y="211"/>
                  </a:lnTo>
                  <a:lnTo>
                    <a:pt x="25" y="204"/>
                  </a:lnTo>
                  <a:lnTo>
                    <a:pt x="14" y="195"/>
                  </a:lnTo>
                  <a:lnTo>
                    <a:pt x="5" y="184"/>
                  </a:lnTo>
                  <a:lnTo>
                    <a:pt x="0" y="169"/>
                  </a:lnTo>
                  <a:lnTo>
                    <a:pt x="0" y="152"/>
                  </a:lnTo>
                  <a:lnTo>
                    <a:pt x="4" y="137"/>
                  </a:lnTo>
                  <a:lnTo>
                    <a:pt x="14" y="123"/>
                  </a:lnTo>
                  <a:lnTo>
                    <a:pt x="26" y="113"/>
                  </a:lnTo>
                  <a:lnTo>
                    <a:pt x="42" y="107"/>
                  </a:lnTo>
                  <a:lnTo>
                    <a:pt x="573" y="1"/>
                  </a:lnTo>
                  <a:lnTo>
                    <a:pt x="5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9" name="Google Shape;1589;p201"/>
            <p:cNvSpPr/>
            <p:nvPr/>
          </p:nvSpPr>
          <p:spPr>
            <a:xfrm>
              <a:off x="2014" y="2594"/>
              <a:ext cx="10" cy="77"/>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0" name="Google Shape;1590;p201"/>
            <p:cNvSpPr/>
            <p:nvPr/>
          </p:nvSpPr>
          <p:spPr>
            <a:xfrm>
              <a:off x="2034" y="2565"/>
              <a:ext cx="19" cy="19"/>
            </a:xfrm>
            <a:custGeom>
              <a:avLst/>
              <a:gdLst/>
              <a:ahLst/>
              <a:cxnLst/>
              <a:rect l="l" t="t" r="r" b="b"/>
              <a:pathLst>
                <a:path w="212" h="212" extrusionOk="0">
                  <a:moveTo>
                    <a:pt x="107" y="0"/>
                  </a:moveTo>
                  <a:lnTo>
                    <a:pt x="131" y="3"/>
                  </a:lnTo>
                  <a:lnTo>
                    <a:pt x="153" y="11"/>
                  </a:lnTo>
                  <a:lnTo>
                    <a:pt x="173" y="24"/>
                  </a:lnTo>
                  <a:lnTo>
                    <a:pt x="190" y="40"/>
                  </a:lnTo>
                  <a:lnTo>
                    <a:pt x="202" y="60"/>
                  </a:lnTo>
                  <a:lnTo>
                    <a:pt x="210" y="82"/>
                  </a:lnTo>
                  <a:lnTo>
                    <a:pt x="212" y="106"/>
                  </a:lnTo>
                  <a:lnTo>
                    <a:pt x="210" y="130"/>
                  </a:lnTo>
                  <a:lnTo>
                    <a:pt x="202" y="153"/>
                  </a:lnTo>
                  <a:lnTo>
                    <a:pt x="190" y="173"/>
                  </a:lnTo>
                  <a:lnTo>
                    <a:pt x="173" y="189"/>
                  </a:lnTo>
                  <a:lnTo>
                    <a:pt x="153" y="202"/>
                  </a:lnTo>
                  <a:lnTo>
                    <a:pt x="131" y="209"/>
                  </a:lnTo>
                  <a:lnTo>
                    <a:pt x="107" y="212"/>
                  </a:lnTo>
                  <a:lnTo>
                    <a:pt x="0" y="212"/>
                  </a:lnTo>
                  <a:lnTo>
                    <a:pt x="0" y="106"/>
                  </a:lnTo>
                  <a:lnTo>
                    <a:pt x="3" y="82"/>
                  </a:lnTo>
                  <a:lnTo>
                    <a:pt x="11" y="60"/>
                  </a:lnTo>
                  <a:lnTo>
                    <a:pt x="24" y="40"/>
                  </a:lnTo>
                  <a:lnTo>
                    <a:pt x="40" y="24"/>
                  </a:lnTo>
                  <a:lnTo>
                    <a:pt x="60" y="11"/>
                  </a:lnTo>
                  <a:lnTo>
                    <a:pt x="82" y="3"/>
                  </a:lnTo>
                  <a:lnTo>
                    <a:pt x="1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1" name="Google Shape;1591;p201"/>
            <p:cNvSpPr/>
            <p:nvPr/>
          </p:nvSpPr>
          <p:spPr>
            <a:xfrm>
              <a:off x="1985" y="2565"/>
              <a:ext cx="20" cy="19"/>
            </a:xfrm>
            <a:custGeom>
              <a:avLst/>
              <a:gdLst/>
              <a:ahLst/>
              <a:cxnLst/>
              <a:rect l="l" t="t" r="r" b="b"/>
              <a:pathLst>
                <a:path w="213" h="212" extrusionOk="0">
                  <a:moveTo>
                    <a:pt x="106" y="0"/>
                  </a:moveTo>
                  <a:lnTo>
                    <a:pt x="131" y="3"/>
                  </a:lnTo>
                  <a:lnTo>
                    <a:pt x="154" y="11"/>
                  </a:lnTo>
                  <a:lnTo>
                    <a:pt x="173" y="24"/>
                  </a:lnTo>
                  <a:lnTo>
                    <a:pt x="189" y="40"/>
                  </a:lnTo>
                  <a:lnTo>
                    <a:pt x="202" y="60"/>
                  </a:lnTo>
                  <a:lnTo>
                    <a:pt x="210" y="82"/>
                  </a:lnTo>
                  <a:lnTo>
                    <a:pt x="213" y="106"/>
                  </a:lnTo>
                  <a:lnTo>
                    <a:pt x="213" y="212"/>
                  </a:lnTo>
                  <a:lnTo>
                    <a:pt x="106" y="212"/>
                  </a:lnTo>
                  <a:lnTo>
                    <a:pt x="82" y="209"/>
                  </a:lnTo>
                  <a:lnTo>
                    <a:pt x="59" y="202"/>
                  </a:lnTo>
                  <a:lnTo>
                    <a:pt x="40" y="189"/>
                  </a:lnTo>
                  <a:lnTo>
                    <a:pt x="24" y="173"/>
                  </a:lnTo>
                  <a:lnTo>
                    <a:pt x="11" y="153"/>
                  </a:lnTo>
                  <a:lnTo>
                    <a:pt x="3" y="130"/>
                  </a:lnTo>
                  <a:lnTo>
                    <a:pt x="0" y="106"/>
                  </a:lnTo>
                  <a:lnTo>
                    <a:pt x="3" y="82"/>
                  </a:lnTo>
                  <a:lnTo>
                    <a:pt x="11" y="60"/>
                  </a:lnTo>
                  <a:lnTo>
                    <a:pt x="24" y="40"/>
                  </a:lnTo>
                  <a:lnTo>
                    <a:pt x="40" y="24"/>
                  </a:lnTo>
                  <a:lnTo>
                    <a:pt x="59" y="11"/>
                  </a:lnTo>
                  <a:lnTo>
                    <a:pt x="82" y="3"/>
                  </a:lnTo>
                  <a:lnTo>
                    <a:pt x="10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2" name="Google Shape;1592;p201"/>
            <p:cNvSpPr/>
            <p:nvPr/>
          </p:nvSpPr>
          <p:spPr>
            <a:xfrm>
              <a:off x="1937" y="2468"/>
              <a:ext cx="164" cy="203"/>
            </a:xfrm>
            <a:custGeom>
              <a:avLst/>
              <a:gdLst/>
              <a:ahLst/>
              <a:cxnLst/>
              <a:rect l="l" t="t" r="r" b="b"/>
              <a:pathLst>
                <a:path w="1806" h="2232" extrusionOk="0">
                  <a:moveTo>
                    <a:pt x="903" y="0"/>
                  </a:moveTo>
                  <a:lnTo>
                    <a:pt x="981" y="3"/>
                  </a:lnTo>
                  <a:lnTo>
                    <a:pt x="1058" y="12"/>
                  </a:lnTo>
                  <a:lnTo>
                    <a:pt x="1130" y="25"/>
                  </a:lnTo>
                  <a:lnTo>
                    <a:pt x="1201" y="44"/>
                  </a:lnTo>
                  <a:lnTo>
                    <a:pt x="1268" y="66"/>
                  </a:lnTo>
                  <a:lnTo>
                    <a:pt x="1333" y="94"/>
                  </a:lnTo>
                  <a:lnTo>
                    <a:pt x="1394" y="128"/>
                  </a:lnTo>
                  <a:lnTo>
                    <a:pt x="1451" y="165"/>
                  </a:lnTo>
                  <a:lnTo>
                    <a:pt x="1505" y="206"/>
                  </a:lnTo>
                  <a:lnTo>
                    <a:pt x="1554" y="252"/>
                  </a:lnTo>
                  <a:lnTo>
                    <a:pt x="1600" y="302"/>
                  </a:lnTo>
                  <a:lnTo>
                    <a:pt x="1641" y="356"/>
                  </a:lnTo>
                  <a:lnTo>
                    <a:pt x="1679" y="413"/>
                  </a:lnTo>
                  <a:lnTo>
                    <a:pt x="1712" y="474"/>
                  </a:lnTo>
                  <a:lnTo>
                    <a:pt x="1740" y="538"/>
                  </a:lnTo>
                  <a:lnTo>
                    <a:pt x="1764" y="606"/>
                  </a:lnTo>
                  <a:lnTo>
                    <a:pt x="1781" y="676"/>
                  </a:lnTo>
                  <a:lnTo>
                    <a:pt x="1795" y="749"/>
                  </a:lnTo>
                  <a:lnTo>
                    <a:pt x="1803" y="825"/>
                  </a:lnTo>
                  <a:lnTo>
                    <a:pt x="1806" y="903"/>
                  </a:lnTo>
                  <a:lnTo>
                    <a:pt x="1804" y="966"/>
                  </a:lnTo>
                  <a:lnTo>
                    <a:pt x="1798" y="1026"/>
                  </a:lnTo>
                  <a:lnTo>
                    <a:pt x="1788" y="1084"/>
                  </a:lnTo>
                  <a:lnTo>
                    <a:pt x="1773" y="1140"/>
                  </a:lnTo>
                  <a:lnTo>
                    <a:pt x="1753" y="1195"/>
                  </a:lnTo>
                  <a:lnTo>
                    <a:pt x="1730" y="1250"/>
                  </a:lnTo>
                  <a:lnTo>
                    <a:pt x="1701" y="1304"/>
                  </a:lnTo>
                  <a:lnTo>
                    <a:pt x="1666" y="1358"/>
                  </a:lnTo>
                  <a:lnTo>
                    <a:pt x="1626" y="1413"/>
                  </a:lnTo>
                  <a:lnTo>
                    <a:pt x="1581" y="1469"/>
                  </a:lnTo>
                  <a:lnTo>
                    <a:pt x="1579" y="1471"/>
                  </a:lnTo>
                  <a:lnTo>
                    <a:pt x="1574" y="1477"/>
                  </a:lnTo>
                  <a:lnTo>
                    <a:pt x="1567" y="1488"/>
                  </a:lnTo>
                  <a:lnTo>
                    <a:pt x="1557" y="1502"/>
                  </a:lnTo>
                  <a:lnTo>
                    <a:pt x="1545" y="1520"/>
                  </a:lnTo>
                  <a:lnTo>
                    <a:pt x="1532" y="1541"/>
                  </a:lnTo>
                  <a:lnTo>
                    <a:pt x="1517" y="1565"/>
                  </a:lnTo>
                  <a:lnTo>
                    <a:pt x="1500" y="1593"/>
                  </a:lnTo>
                  <a:lnTo>
                    <a:pt x="1484" y="1625"/>
                  </a:lnTo>
                  <a:lnTo>
                    <a:pt x="1466" y="1658"/>
                  </a:lnTo>
                  <a:lnTo>
                    <a:pt x="1449" y="1695"/>
                  </a:lnTo>
                  <a:lnTo>
                    <a:pt x="1430" y="1733"/>
                  </a:lnTo>
                  <a:lnTo>
                    <a:pt x="1413" y="1776"/>
                  </a:lnTo>
                  <a:lnTo>
                    <a:pt x="1397" y="1819"/>
                  </a:lnTo>
                  <a:lnTo>
                    <a:pt x="1381" y="1866"/>
                  </a:lnTo>
                  <a:lnTo>
                    <a:pt x="1367" y="1915"/>
                  </a:lnTo>
                  <a:lnTo>
                    <a:pt x="1354" y="1966"/>
                  </a:lnTo>
                  <a:lnTo>
                    <a:pt x="1344" y="2017"/>
                  </a:lnTo>
                  <a:lnTo>
                    <a:pt x="1335" y="2071"/>
                  </a:lnTo>
                  <a:lnTo>
                    <a:pt x="1333" y="2089"/>
                  </a:lnTo>
                  <a:lnTo>
                    <a:pt x="1328" y="2109"/>
                  </a:lnTo>
                  <a:lnTo>
                    <a:pt x="1322" y="2127"/>
                  </a:lnTo>
                  <a:lnTo>
                    <a:pt x="1313" y="2147"/>
                  </a:lnTo>
                  <a:lnTo>
                    <a:pt x="1300" y="2166"/>
                  </a:lnTo>
                  <a:lnTo>
                    <a:pt x="1286" y="2183"/>
                  </a:lnTo>
                  <a:lnTo>
                    <a:pt x="1268" y="2199"/>
                  </a:lnTo>
                  <a:lnTo>
                    <a:pt x="1249" y="2212"/>
                  </a:lnTo>
                  <a:lnTo>
                    <a:pt x="1225" y="2223"/>
                  </a:lnTo>
                  <a:lnTo>
                    <a:pt x="1199" y="2229"/>
                  </a:lnTo>
                  <a:lnTo>
                    <a:pt x="1169" y="2232"/>
                  </a:lnTo>
                  <a:lnTo>
                    <a:pt x="1062" y="2232"/>
                  </a:lnTo>
                  <a:lnTo>
                    <a:pt x="1062" y="1382"/>
                  </a:lnTo>
                  <a:lnTo>
                    <a:pt x="1169" y="1382"/>
                  </a:lnTo>
                  <a:lnTo>
                    <a:pt x="1203" y="1379"/>
                  </a:lnTo>
                  <a:lnTo>
                    <a:pt x="1236" y="1371"/>
                  </a:lnTo>
                  <a:lnTo>
                    <a:pt x="1266" y="1358"/>
                  </a:lnTo>
                  <a:lnTo>
                    <a:pt x="1294" y="1341"/>
                  </a:lnTo>
                  <a:lnTo>
                    <a:pt x="1319" y="1320"/>
                  </a:lnTo>
                  <a:lnTo>
                    <a:pt x="1340" y="1295"/>
                  </a:lnTo>
                  <a:lnTo>
                    <a:pt x="1357" y="1267"/>
                  </a:lnTo>
                  <a:lnTo>
                    <a:pt x="1370" y="1236"/>
                  </a:lnTo>
                  <a:lnTo>
                    <a:pt x="1378" y="1204"/>
                  </a:lnTo>
                  <a:lnTo>
                    <a:pt x="1381" y="1169"/>
                  </a:lnTo>
                  <a:lnTo>
                    <a:pt x="1378" y="1134"/>
                  </a:lnTo>
                  <a:lnTo>
                    <a:pt x="1370" y="1102"/>
                  </a:lnTo>
                  <a:lnTo>
                    <a:pt x="1357" y="1072"/>
                  </a:lnTo>
                  <a:lnTo>
                    <a:pt x="1340" y="1044"/>
                  </a:lnTo>
                  <a:lnTo>
                    <a:pt x="1319" y="1019"/>
                  </a:lnTo>
                  <a:lnTo>
                    <a:pt x="1294" y="997"/>
                  </a:lnTo>
                  <a:lnTo>
                    <a:pt x="1266" y="981"/>
                  </a:lnTo>
                  <a:lnTo>
                    <a:pt x="1236" y="967"/>
                  </a:lnTo>
                  <a:lnTo>
                    <a:pt x="1203" y="959"/>
                  </a:lnTo>
                  <a:lnTo>
                    <a:pt x="1169" y="957"/>
                  </a:lnTo>
                  <a:lnTo>
                    <a:pt x="1135" y="959"/>
                  </a:lnTo>
                  <a:lnTo>
                    <a:pt x="1101" y="967"/>
                  </a:lnTo>
                  <a:lnTo>
                    <a:pt x="1071" y="981"/>
                  </a:lnTo>
                  <a:lnTo>
                    <a:pt x="1043" y="997"/>
                  </a:lnTo>
                  <a:lnTo>
                    <a:pt x="1018" y="1019"/>
                  </a:lnTo>
                  <a:lnTo>
                    <a:pt x="998" y="1044"/>
                  </a:lnTo>
                  <a:lnTo>
                    <a:pt x="980" y="1072"/>
                  </a:lnTo>
                  <a:lnTo>
                    <a:pt x="967" y="1102"/>
                  </a:lnTo>
                  <a:lnTo>
                    <a:pt x="959" y="1134"/>
                  </a:lnTo>
                  <a:lnTo>
                    <a:pt x="956" y="1169"/>
                  </a:lnTo>
                  <a:lnTo>
                    <a:pt x="956" y="1275"/>
                  </a:lnTo>
                  <a:lnTo>
                    <a:pt x="849" y="1275"/>
                  </a:lnTo>
                  <a:lnTo>
                    <a:pt x="849" y="1169"/>
                  </a:lnTo>
                  <a:lnTo>
                    <a:pt x="847" y="1134"/>
                  </a:lnTo>
                  <a:lnTo>
                    <a:pt x="839" y="1102"/>
                  </a:lnTo>
                  <a:lnTo>
                    <a:pt x="827" y="1072"/>
                  </a:lnTo>
                  <a:lnTo>
                    <a:pt x="809" y="1044"/>
                  </a:lnTo>
                  <a:lnTo>
                    <a:pt x="787" y="1019"/>
                  </a:lnTo>
                  <a:lnTo>
                    <a:pt x="762" y="997"/>
                  </a:lnTo>
                  <a:lnTo>
                    <a:pt x="735" y="981"/>
                  </a:lnTo>
                  <a:lnTo>
                    <a:pt x="704" y="967"/>
                  </a:lnTo>
                  <a:lnTo>
                    <a:pt x="672" y="959"/>
                  </a:lnTo>
                  <a:lnTo>
                    <a:pt x="637" y="957"/>
                  </a:lnTo>
                  <a:lnTo>
                    <a:pt x="603" y="959"/>
                  </a:lnTo>
                  <a:lnTo>
                    <a:pt x="571" y="967"/>
                  </a:lnTo>
                  <a:lnTo>
                    <a:pt x="539" y="981"/>
                  </a:lnTo>
                  <a:lnTo>
                    <a:pt x="513" y="997"/>
                  </a:lnTo>
                  <a:lnTo>
                    <a:pt x="488" y="1019"/>
                  </a:lnTo>
                  <a:lnTo>
                    <a:pt x="466" y="1044"/>
                  </a:lnTo>
                  <a:lnTo>
                    <a:pt x="448" y="1072"/>
                  </a:lnTo>
                  <a:lnTo>
                    <a:pt x="436" y="1102"/>
                  </a:lnTo>
                  <a:lnTo>
                    <a:pt x="428" y="1134"/>
                  </a:lnTo>
                  <a:lnTo>
                    <a:pt x="425" y="1169"/>
                  </a:lnTo>
                  <a:lnTo>
                    <a:pt x="428" y="1204"/>
                  </a:lnTo>
                  <a:lnTo>
                    <a:pt x="436" y="1236"/>
                  </a:lnTo>
                  <a:lnTo>
                    <a:pt x="448" y="1267"/>
                  </a:lnTo>
                  <a:lnTo>
                    <a:pt x="466" y="1295"/>
                  </a:lnTo>
                  <a:lnTo>
                    <a:pt x="488" y="1320"/>
                  </a:lnTo>
                  <a:lnTo>
                    <a:pt x="513" y="1341"/>
                  </a:lnTo>
                  <a:lnTo>
                    <a:pt x="539" y="1358"/>
                  </a:lnTo>
                  <a:lnTo>
                    <a:pt x="571" y="1371"/>
                  </a:lnTo>
                  <a:lnTo>
                    <a:pt x="603" y="1379"/>
                  </a:lnTo>
                  <a:lnTo>
                    <a:pt x="637" y="1382"/>
                  </a:lnTo>
                  <a:lnTo>
                    <a:pt x="744" y="1382"/>
                  </a:lnTo>
                  <a:lnTo>
                    <a:pt x="744" y="2232"/>
                  </a:lnTo>
                  <a:lnTo>
                    <a:pt x="637" y="2232"/>
                  </a:lnTo>
                  <a:lnTo>
                    <a:pt x="609" y="2229"/>
                  </a:lnTo>
                  <a:lnTo>
                    <a:pt x="583" y="2224"/>
                  </a:lnTo>
                  <a:lnTo>
                    <a:pt x="561" y="2214"/>
                  </a:lnTo>
                  <a:lnTo>
                    <a:pt x="542" y="2202"/>
                  </a:lnTo>
                  <a:lnTo>
                    <a:pt x="525" y="2187"/>
                  </a:lnTo>
                  <a:lnTo>
                    <a:pt x="510" y="2172"/>
                  </a:lnTo>
                  <a:lnTo>
                    <a:pt x="499" y="2154"/>
                  </a:lnTo>
                  <a:lnTo>
                    <a:pt x="490" y="2137"/>
                  </a:lnTo>
                  <a:lnTo>
                    <a:pt x="481" y="2118"/>
                  </a:lnTo>
                  <a:lnTo>
                    <a:pt x="476" y="2100"/>
                  </a:lnTo>
                  <a:lnTo>
                    <a:pt x="473" y="2084"/>
                  </a:lnTo>
                  <a:lnTo>
                    <a:pt x="471" y="2069"/>
                  </a:lnTo>
                  <a:lnTo>
                    <a:pt x="463" y="2015"/>
                  </a:lnTo>
                  <a:lnTo>
                    <a:pt x="451" y="1964"/>
                  </a:lnTo>
                  <a:lnTo>
                    <a:pt x="439" y="1913"/>
                  </a:lnTo>
                  <a:lnTo>
                    <a:pt x="424" y="1865"/>
                  </a:lnTo>
                  <a:lnTo>
                    <a:pt x="409" y="1818"/>
                  </a:lnTo>
                  <a:lnTo>
                    <a:pt x="392" y="1775"/>
                  </a:lnTo>
                  <a:lnTo>
                    <a:pt x="376" y="1732"/>
                  </a:lnTo>
                  <a:lnTo>
                    <a:pt x="358" y="1694"/>
                  </a:lnTo>
                  <a:lnTo>
                    <a:pt x="340" y="1657"/>
                  </a:lnTo>
                  <a:lnTo>
                    <a:pt x="323" y="1624"/>
                  </a:lnTo>
                  <a:lnTo>
                    <a:pt x="305" y="1592"/>
                  </a:lnTo>
                  <a:lnTo>
                    <a:pt x="289" y="1564"/>
                  </a:lnTo>
                  <a:lnTo>
                    <a:pt x="274" y="1541"/>
                  </a:lnTo>
                  <a:lnTo>
                    <a:pt x="261" y="1519"/>
                  </a:lnTo>
                  <a:lnTo>
                    <a:pt x="248" y="1501"/>
                  </a:lnTo>
                  <a:lnTo>
                    <a:pt x="239" y="1487"/>
                  </a:lnTo>
                  <a:lnTo>
                    <a:pt x="231" y="1476"/>
                  </a:lnTo>
                  <a:lnTo>
                    <a:pt x="226" y="1470"/>
                  </a:lnTo>
                  <a:lnTo>
                    <a:pt x="224" y="1468"/>
                  </a:lnTo>
                  <a:lnTo>
                    <a:pt x="179" y="1412"/>
                  </a:lnTo>
                  <a:lnTo>
                    <a:pt x="139" y="1357"/>
                  </a:lnTo>
                  <a:lnTo>
                    <a:pt x="105" y="1303"/>
                  </a:lnTo>
                  <a:lnTo>
                    <a:pt x="76" y="1249"/>
                  </a:lnTo>
                  <a:lnTo>
                    <a:pt x="52" y="1194"/>
                  </a:lnTo>
                  <a:lnTo>
                    <a:pt x="33" y="1139"/>
                  </a:lnTo>
                  <a:lnTo>
                    <a:pt x="18" y="1083"/>
                  </a:lnTo>
                  <a:lnTo>
                    <a:pt x="8" y="1025"/>
                  </a:lnTo>
                  <a:lnTo>
                    <a:pt x="1" y="965"/>
                  </a:lnTo>
                  <a:lnTo>
                    <a:pt x="0" y="903"/>
                  </a:lnTo>
                  <a:lnTo>
                    <a:pt x="2" y="825"/>
                  </a:lnTo>
                  <a:lnTo>
                    <a:pt x="11" y="749"/>
                  </a:lnTo>
                  <a:lnTo>
                    <a:pt x="24" y="676"/>
                  </a:lnTo>
                  <a:lnTo>
                    <a:pt x="43" y="606"/>
                  </a:lnTo>
                  <a:lnTo>
                    <a:pt x="67" y="538"/>
                  </a:lnTo>
                  <a:lnTo>
                    <a:pt x="95" y="474"/>
                  </a:lnTo>
                  <a:lnTo>
                    <a:pt x="127" y="413"/>
                  </a:lnTo>
                  <a:lnTo>
                    <a:pt x="164" y="356"/>
                  </a:lnTo>
                  <a:lnTo>
                    <a:pt x="207" y="302"/>
                  </a:lnTo>
                  <a:lnTo>
                    <a:pt x="252" y="252"/>
                  </a:lnTo>
                  <a:lnTo>
                    <a:pt x="302" y="206"/>
                  </a:lnTo>
                  <a:lnTo>
                    <a:pt x="355" y="165"/>
                  </a:lnTo>
                  <a:lnTo>
                    <a:pt x="413" y="128"/>
                  </a:lnTo>
                  <a:lnTo>
                    <a:pt x="473" y="94"/>
                  </a:lnTo>
                  <a:lnTo>
                    <a:pt x="537" y="66"/>
                  </a:lnTo>
                  <a:lnTo>
                    <a:pt x="605" y="44"/>
                  </a:lnTo>
                  <a:lnTo>
                    <a:pt x="675" y="25"/>
                  </a:lnTo>
                  <a:lnTo>
                    <a:pt x="749" y="12"/>
                  </a:lnTo>
                  <a:lnTo>
                    <a:pt x="825" y="3"/>
                  </a:lnTo>
                  <a:lnTo>
                    <a:pt x="90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3" name="Google Shape;1593;p201"/>
            <p:cNvSpPr/>
            <p:nvPr/>
          </p:nvSpPr>
          <p:spPr>
            <a:xfrm>
              <a:off x="2014" y="2429"/>
              <a:ext cx="10" cy="29"/>
            </a:xfrm>
            <a:custGeom>
              <a:avLst/>
              <a:gdLst/>
              <a:ahLst/>
              <a:cxnLst/>
              <a:rect l="l" t="t" r="r" b="b"/>
              <a:pathLst>
                <a:path w="107" h="319" extrusionOk="0">
                  <a:moveTo>
                    <a:pt x="54" y="0"/>
                  </a:moveTo>
                  <a:lnTo>
                    <a:pt x="71" y="3"/>
                  </a:lnTo>
                  <a:lnTo>
                    <a:pt x="85" y="10"/>
                  </a:lnTo>
                  <a:lnTo>
                    <a:pt x="97" y="22"/>
                  </a:lnTo>
                  <a:lnTo>
                    <a:pt x="104" y="36"/>
                  </a:lnTo>
                  <a:lnTo>
                    <a:pt x="107" y="54"/>
                  </a:lnTo>
                  <a:lnTo>
                    <a:pt x="107" y="267"/>
                  </a:lnTo>
                  <a:lnTo>
                    <a:pt x="104" y="283"/>
                  </a:lnTo>
                  <a:lnTo>
                    <a:pt x="97" y="298"/>
                  </a:lnTo>
                  <a:lnTo>
                    <a:pt x="85" y="309"/>
                  </a:lnTo>
                  <a:lnTo>
                    <a:pt x="71" y="316"/>
                  </a:lnTo>
                  <a:lnTo>
                    <a:pt x="54" y="319"/>
                  </a:lnTo>
                  <a:lnTo>
                    <a:pt x="38" y="316"/>
                  </a:lnTo>
                  <a:lnTo>
                    <a:pt x="22" y="309"/>
                  </a:lnTo>
                  <a:lnTo>
                    <a:pt x="11" y="298"/>
                  </a:lnTo>
                  <a:lnTo>
                    <a:pt x="4" y="283"/>
                  </a:lnTo>
                  <a:lnTo>
                    <a:pt x="0" y="267"/>
                  </a:lnTo>
                  <a:lnTo>
                    <a:pt x="0" y="54"/>
                  </a:lnTo>
                  <a:lnTo>
                    <a:pt x="4" y="36"/>
                  </a:lnTo>
                  <a:lnTo>
                    <a:pt x="11" y="22"/>
                  </a:lnTo>
                  <a:lnTo>
                    <a:pt x="22" y="10"/>
                  </a:lnTo>
                  <a:lnTo>
                    <a:pt x="38" y="3"/>
                  </a:lnTo>
                  <a:lnTo>
                    <a:pt x="5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4" name="Google Shape;1594;p201"/>
            <p:cNvSpPr/>
            <p:nvPr/>
          </p:nvSpPr>
          <p:spPr>
            <a:xfrm>
              <a:off x="1898" y="2545"/>
              <a:ext cx="29" cy="10"/>
            </a:xfrm>
            <a:custGeom>
              <a:avLst/>
              <a:gdLst/>
              <a:ahLst/>
              <a:cxnLst/>
              <a:rect l="l" t="t" r="r" b="b"/>
              <a:pathLst>
                <a:path w="319" h="107" extrusionOk="0">
                  <a:moveTo>
                    <a:pt x="53" y="0"/>
                  </a:moveTo>
                  <a:lnTo>
                    <a:pt x="266" y="0"/>
                  </a:lnTo>
                  <a:lnTo>
                    <a:pt x="282" y="3"/>
                  </a:lnTo>
                  <a:lnTo>
                    <a:pt x="297" y="11"/>
                  </a:lnTo>
                  <a:lnTo>
                    <a:pt x="308" y="22"/>
                  </a:lnTo>
                  <a:lnTo>
                    <a:pt x="316" y="36"/>
                  </a:lnTo>
                  <a:lnTo>
                    <a:pt x="319" y="53"/>
                  </a:lnTo>
                  <a:lnTo>
                    <a:pt x="316" y="71"/>
                  </a:lnTo>
                  <a:lnTo>
                    <a:pt x="308" y="85"/>
                  </a:lnTo>
                  <a:lnTo>
                    <a:pt x="297" y="97"/>
                  </a:lnTo>
                  <a:lnTo>
                    <a:pt x="282" y="104"/>
                  </a:lnTo>
                  <a:lnTo>
                    <a:pt x="266" y="107"/>
                  </a:lnTo>
                  <a:lnTo>
                    <a:pt x="53" y="107"/>
                  </a:lnTo>
                  <a:lnTo>
                    <a:pt x="37" y="104"/>
                  </a:lnTo>
                  <a:lnTo>
                    <a:pt x="22" y="97"/>
                  </a:lnTo>
                  <a:lnTo>
                    <a:pt x="10" y="85"/>
                  </a:lnTo>
                  <a:lnTo>
                    <a:pt x="2" y="71"/>
                  </a:lnTo>
                  <a:lnTo>
                    <a:pt x="0" y="53"/>
                  </a:lnTo>
                  <a:lnTo>
                    <a:pt x="2" y="36"/>
                  </a:lnTo>
                  <a:lnTo>
                    <a:pt x="10" y="22"/>
                  </a:lnTo>
                  <a:lnTo>
                    <a:pt x="22" y="11"/>
                  </a:lnTo>
                  <a:lnTo>
                    <a:pt x="37" y="3"/>
                  </a:lnTo>
                  <a:lnTo>
                    <a:pt x="5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5" name="Google Shape;1595;p201"/>
            <p:cNvSpPr/>
            <p:nvPr/>
          </p:nvSpPr>
          <p:spPr>
            <a:xfrm>
              <a:off x="2111" y="2545"/>
              <a:ext cx="29" cy="10"/>
            </a:xfrm>
            <a:custGeom>
              <a:avLst/>
              <a:gdLst/>
              <a:ahLst/>
              <a:cxnLst/>
              <a:rect l="l" t="t" r="r" b="b"/>
              <a:pathLst>
                <a:path w="319" h="107" extrusionOk="0">
                  <a:moveTo>
                    <a:pt x="54" y="0"/>
                  </a:moveTo>
                  <a:lnTo>
                    <a:pt x="266" y="0"/>
                  </a:lnTo>
                  <a:lnTo>
                    <a:pt x="283" y="3"/>
                  </a:lnTo>
                  <a:lnTo>
                    <a:pt x="298" y="11"/>
                  </a:lnTo>
                  <a:lnTo>
                    <a:pt x="309" y="22"/>
                  </a:lnTo>
                  <a:lnTo>
                    <a:pt x="316" y="36"/>
                  </a:lnTo>
                  <a:lnTo>
                    <a:pt x="319" y="53"/>
                  </a:lnTo>
                  <a:lnTo>
                    <a:pt x="316" y="71"/>
                  </a:lnTo>
                  <a:lnTo>
                    <a:pt x="309" y="85"/>
                  </a:lnTo>
                  <a:lnTo>
                    <a:pt x="298" y="97"/>
                  </a:lnTo>
                  <a:lnTo>
                    <a:pt x="283" y="104"/>
                  </a:lnTo>
                  <a:lnTo>
                    <a:pt x="266" y="107"/>
                  </a:lnTo>
                  <a:lnTo>
                    <a:pt x="54" y="107"/>
                  </a:lnTo>
                  <a:lnTo>
                    <a:pt x="36" y="104"/>
                  </a:lnTo>
                  <a:lnTo>
                    <a:pt x="22" y="97"/>
                  </a:lnTo>
                  <a:lnTo>
                    <a:pt x="10" y="85"/>
                  </a:lnTo>
                  <a:lnTo>
                    <a:pt x="3" y="71"/>
                  </a:lnTo>
                  <a:lnTo>
                    <a:pt x="0" y="53"/>
                  </a:lnTo>
                  <a:lnTo>
                    <a:pt x="3" y="36"/>
                  </a:lnTo>
                  <a:lnTo>
                    <a:pt x="10" y="22"/>
                  </a:lnTo>
                  <a:lnTo>
                    <a:pt x="22" y="11"/>
                  </a:lnTo>
                  <a:lnTo>
                    <a:pt x="36" y="3"/>
                  </a:lnTo>
                  <a:lnTo>
                    <a:pt x="5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6" name="Google Shape;1596;p201"/>
            <p:cNvSpPr/>
            <p:nvPr/>
          </p:nvSpPr>
          <p:spPr>
            <a:xfrm>
              <a:off x="2082" y="2463"/>
              <a:ext cx="24" cy="24"/>
            </a:xfrm>
            <a:custGeom>
              <a:avLst/>
              <a:gdLst/>
              <a:ahLst/>
              <a:cxnLst/>
              <a:rect l="l" t="t" r="r" b="b"/>
              <a:pathLst>
                <a:path w="265" h="265" extrusionOk="0">
                  <a:moveTo>
                    <a:pt x="204" y="0"/>
                  </a:moveTo>
                  <a:lnTo>
                    <a:pt x="221" y="0"/>
                  </a:lnTo>
                  <a:lnTo>
                    <a:pt x="236" y="4"/>
                  </a:lnTo>
                  <a:lnTo>
                    <a:pt x="250" y="15"/>
                  </a:lnTo>
                  <a:lnTo>
                    <a:pt x="260" y="28"/>
                  </a:lnTo>
                  <a:lnTo>
                    <a:pt x="265" y="44"/>
                  </a:lnTo>
                  <a:lnTo>
                    <a:pt x="265" y="60"/>
                  </a:lnTo>
                  <a:lnTo>
                    <a:pt x="260" y="76"/>
                  </a:lnTo>
                  <a:lnTo>
                    <a:pt x="250" y="89"/>
                  </a:lnTo>
                  <a:lnTo>
                    <a:pt x="90" y="249"/>
                  </a:lnTo>
                  <a:lnTo>
                    <a:pt x="79" y="258"/>
                  </a:lnTo>
                  <a:lnTo>
                    <a:pt x="66" y="264"/>
                  </a:lnTo>
                  <a:lnTo>
                    <a:pt x="53" y="265"/>
                  </a:lnTo>
                  <a:lnTo>
                    <a:pt x="39" y="264"/>
                  </a:lnTo>
                  <a:lnTo>
                    <a:pt x="27" y="258"/>
                  </a:lnTo>
                  <a:lnTo>
                    <a:pt x="15" y="249"/>
                  </a:lnTo>
                  <a:lnTo>
                    <a:pt x="5" y="236"/>
                  </a:lnTo>
                  <a:lnTo>
                    <a:pt x="0" y="220"/>
                  </a:lnTo>
                  <a:lnTo>
                    <a:pt x="0" y="203"/>
                  </a:lnTo>
                  <a:lnTo>
                    <a:pt x="5" y="188"/>
                  </a:lnTo>
                  <a:lnTo>
                    <a:pt x="15" y="174"/>
                  </a:lnTo>
                  <a:lnTo>
                    <a:pt x="175" y="15"/>
                  </a:lnTo>
                  <a:lnTo>
                    <a:pt x="188" y="4"/>
                  </a:lnTo>
                  <a:lnTo>
                    <a:pt x="20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7" name="Google Shape;1597;p201"/>
            <p:cNvSpPr/>
            <p:nvPr/>
          </p:nvSpPr>
          <p:spPr>
            <a:xfrm>
              <a:off x="2082" y="2613"/>
              <a:ext cx="24" cy="24"/>
            </a:xfrm>
            <a:custGeom>
              <a:avLst/>
              <a:gdLst/>
              <a:ahLst/>
              <a:cxnLst/>
              <a:rect l="l" t="t" r="r" b="b"/>
              <a:pathLst>
                <a:path w="265" h="265" extrusionOk="0">
                  <a:moveTo>
                    <a:pt x="44" y="0"/>
                  </a:moveTo>
                  <a:lnTo>
                    <a:pt x="61" y="0"/>
                  </a:lnTo>
                  <a:lnTo>
                    <a:pt x="76" y="5"/>
                  </a:lnTo>
                  <a:lnTo>
                    <a:pt x="90" y="15"/>
                  </a:lnTo>
                  <a:lnTo>
                    <a:pt x="250" y="174"/>
                  </a:lnTo>
                  <a:lnTo>
                    <a:pt x="260" y="188"/>
                  </a:lnTo>
                  <a:lnTo>
                    <a:pt x="265" y="204"/>
                  </a:lnTo>
                  <a:lnTo>
                    <a:pt x="265" y="219"/>
                  </a:lnTo>
                  <a:lnTo>
                    <a:pt x="260" y="236"/>
                  </a:lnTo>
                  <a:lnTo>
                    <a:pt x="250" y="249"/>
                  </a:lnTo>
                  <a:lnTo>
                    <a:pt x="238" y="258"/>
                  </a:lnTo>
                  <a:lnTo>
                    <a:pt x="226" y="263"/>
                  </a:lnTo>
                  <a:lnTo>
                    <a:pt x="212" y="265"/>
                  </a:lnTo>
                  <a:lnTo>
                    <a:pt x="199" y="263"/>
                  </a:lnTo>
                  <a:lnTo>
                    <a:pt x="186" y="258"/>
                  </a:lnTo>
                  <a:lnTo>
                    <a:pt x="175" y="249"/>
                  </a:lnTo>
                  <a:lnTo>
                    <a:pt x="15" y="90"/>
                  </a:lnTo>
                  <a:lnTo>
                    <a:pt x="5" y="76"/>
                  </a:lnTo>
                  <a:lnTo>
                    <a:pt x="0" y="61"/>
                  </a:lnTo>
                  <a:lnTo>
                    <a:pt x="0" y="44"/>
                  </a:lnTo>
                  <a:lnTo>
                    <a:pt x="5" y="29"/>
                  </a:lnTo>
                  <a:lnTo>
                    <a:pt x="15" y="15"/>
                  </a:lnTo>
                  <a:lnTo>
                    <a:pt x="29" y="5"/>
                  </a:lnTo>
                  <a:lnTo>
                    <a:pt x="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8" name="Google Shape;1598;p201"/>
            <p:cNvSpPr/>
            <p:nvPr/>
          </p:nvSpPr>
          <p:spPr>
            <a:xfrm>
              <a:off x="1932" y="2463"/>
              <a:ext cx="24" cy="24"/>
            </a:xfrm>
            <a:custGeom>
              <a:avLst/>
              <a:gdLst/>
              <a:ahLst/>
              <a:cxnLst/>
              <a:rect l="l" t="t" r="r" b="b"/>
              <a:pathLst>
                <a:path w="264" h="265" extrusionOk="0">
                  <a:moveTo>
                    <a:pt x="44" y="0"/>
                  </a:moveTo>
                  <a:lnTo>
                    <a:pt x="60" y="0"/>
                  </a:lnTo>
                  <a:lnTo>
                    <a:pt x="75" y="4"/>
                  </a:lnTo>
                  <a:lnTo>
                    <a:pt x="90" y="15"/>
                  </a:lnTo>
                  <a:lnTo>
                    <a:pt x="249" y="174"/>
                  </a:lnTo>
                  <a:lnTo>
                    <a:pt x="259" y="188"/>
                  </a:lnTo>
                  <a:lnTo>
                    <a:pt x="264" y="203"/>
                  </a:lnTo>
                  <a:lnTo>
                    <a:pt x="264" y="220"/>
                  </a:lnTo>
                  <a:lnTo>
                    <a:pt x="259" y="236"/>
                  </a:lnTo>
                  <a:lnTo>
                    <a:pt x="249" y="249"/>
                  </a:lnTo>
                  <a:lnTo>
                    <a:pt x="238" y="258"/>
                  </a:lnTo>
                  <a:lnTo>
                    <a:pt x="225" y="264"/>
                  </a:lnTo>
                  <a:lnTo>
                    <a:pt x="211" y="265"/>
                  </a:lnTo>
                  <a:lnTo>
                    <a:pt x="198" y="264"/>
                  </a:lnTo>
                  <a:lnTo>
                    <a:pt x="185" y="258"/>
                  </a:lnTo>
                  <a:lnTo>
                    <a:pt x="174" y="249"/>
                  </a:lnTo>
                  <a:lnTo>
                    <a:pt x="14" y="89"/>
                  </a:lnTo>
                  <a:lnTo>
                    <a:pt x="5" y="76"/>
                  </a:lnTo>
                  <a:lnTo>
                    <a:pt x="0" y="60"/>
                  </a:lnTo>
                  <a:lnTo>
                    <a:pt x="0" y="44"/>
                  </a:lnTo>
                  <a:lnTo>
                    <a:pt x="5" y="28"/>
                  </a:lnTo>
                  <a:lnTo>
                    <a:pt x="14" y="15"/>
                  </a:lnTo>
                  <a:lnTo>
                    <a:pt x="29" y="4"/>
                  </a:lnTo>
                  <a:lnTo>
                    <a:pt x="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9" name="Google Shape;1599;p201"/>
            <p:cNvSpPr/>
            <p:nvPr/>
          </p:nvSpPr>
          <p:spPr>
            <a:xfrm>
              <a:off x="1932" y="2613"/>
              <a:ext cx="24" cy="24"/>
            </a:xfrm>
            <a:custGeom>
              <a:avLst/>
              <a:gdLst/>
              <a:ahLst/>
              <a:cxnLst/>
              <a:rect l="l" t="t" r="r" b="b"/>
              <a:pathLst>
                <a:path w="264" h="265" extrusionOk="0">
                  <a:moveTo>
                    <a:pt x="203" y="0"/>
                  </a:moveTo>
                  <a:lnTo>
                    <a:pt x="219" y="0"/>
                  </a:lnTo>
                  <a:lnTo>
                    <a:pt x="235" y="5"/>
                  </a:lnTo>
                  <a:lnTo>
                    <a:pt x="249" y="15"/>
                  </a:lnTo>
                  <a:lnTo>
                    <a:pt x="259" y="29"/>
                  </a:lnTo>
                  <a:lnTo>
                    <a:pt x="264" y="44"/>
                  </a:lnTo>
                  <a:lnTo>
                    <a:pt x="264" y="61"/>
                  </a:lnTo>
                  <a:lnTo>
                    <a:pt x="259" y="76"/>
                  </a:lnTo>
                  <a:lnTo>
                    <a:pt x="249" y="90"/>
                  </a:lnTo>
                  <a:lnTo>
                    <a:pt x="90" y="249"/>
                  </a:lnTo>
                  <a:lnTo>
                    <a:pt x="78" y="258"/>
                  </a:lnTo>
                  <a:lnTo>
                    <a:pt x="66" y="263"/>
                  </a:lnTo>
                  <a:lnTo>
                    <a:pt x="52" y="265"/>
                  </a:lnTo>
                  <a:lnTo>
                    <a:pt x="39" y="263"/>
                  </a:lnTo>
                  <a:lnTo>
                    <a:pt x="25" y="258"/>
                  </a:lnTo>
                  <a:lnTo>
                    <a:pt x="14" y="249"/>
                  </a:lnTo>
                  <a:lnTo>
                    <a:pt x="5" y="236"/>
                  </a:lnTo>
                  <a:lnTo>
                    <a:pt x="0" y="219"/>
                  </a:lnTo>
                  <a:lnTo>
                    <a:pt x="0" y="204"/>
                  </a:lnTo>
                  <a:lnTo>
                    <a:pt x="5" y="188"/>
                  </a:lnTo>
                  <a:lnTo>
                    <a:pt x="14" y="174"/>
                  </a:lnTo>
                  <a:lnTo>
                    <a:pt x="174" y="15"/>
                  </a:lnTo>
                  <a:lnTo>
                    <a:pt x="187" y="5"/>
                  </a:lnTo>
                  <a:lnTo>
                    <a:pt x="20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0" name="Google Shape;1600;p201"/>
            <p:cNvSpPr/>
            <p:nvPr/>
          </p:nvSpPr>
          <p:spPr>
            <a:xfrm>
              <a:off x="1995" y="2710"/>
              <a:ext cx="48" cy="19"/>
            </a:xfrm>
            <a:custGeom>
              <a:avLst/>
              <a:gdLst/>
              <a:ahLst/>
              <a:cxnLst/>
              <a:rect l="l" t="t" r="r" b="b"/>
              <a:pathLst>
                <a:path w="531" h="212" extrusionOk="0">
                  <a:moveTo>
                    <a:pt x="482" y="0"/>
                  </a:moveTo>
                  <a:lnTo>
                    <a:pt x="498" y="3"/>
                  </a:lnTo>
                  <a:lnTo>
                    <a:pt x="511" y="12"/>
                  </a:lnTo>
                  <a:lnTo>
                    <a:pt x="522" y="24"/>
                  </a:lnTo>
                  <a:lnTo>
                    <a:pt x="529" y="39"/>
                  </a:lnTo>
                  <a:lnTo>
                    <a:pt x="531" y="57"/>
                  </a:lnTo>
                  <a:lnTo>
                    <a:pt x="527" y="73"/>
                  </a:lnTo>
                  <a:lnTo>
                    <a:pt x="518" y="87"/>
                  </a:lnTo>
                  <a:lnTo>
                    <a:pt x="506" y="98"/>
                  </a:lnTo>
                  <a:lnTo>
                    <a:pt x="490" y="104"/>
                  </a:lnTo>
                  <a:lnTo>
                    <a:pt x="65" y="211"/>
                  </a:lnTo>
                  <a:lnTo>
                    <a:pt x="59" y="212"/>
                  </a:lnTo>
                  <a:lnTo>
                    <a:pt x="53" y="212"/>
                  </a:lnTo>
                  <a:lnTo>
                    <a:pt x="38" y="211"/>
                  </a:lnTo>
                  <a:lnTo>
                    <a:pt x="26" y="205"/>
                  </a:lnTo>
                  <a:lnTo>
                    <a:pt x="14" y="196"/>
                  </a:lnTo>
                  <a:lnTo>
                    <a:pt x="6" y="186"/>
                  </a:lnTo>
                  <a:lnTo>
                    <a:pt x="1" y="172"/>
                  </a:lnTo>
                  <a:lnTo>
                    <a:pt x="0" y="155"/>
                  </a:lnTo>
                  <a:lnTo>
                    <a:pt x="3" y="139"/>
                  </a:lnTo>
                  <a:lnTo>
                    <a:pt x="11" y="125"/>
                  </a:lnTo>
                  <a:lnTo>
                    <a:pt x="24" y="114"/>
                  </a:lnTo>
                  <a:lnTo>
                    <a:pt x="39" y="108"/>
                  </a:lnTo>
                  <a:lnTo>
                    <a:pt x="464" y="1"/>
                  </a:lnTo>
                  <a:lnTo>
                    <a:pt x="48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20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Rational agent</a:t>
            </a:r>
            <a:endParaRPr>
              <a:solidFill>
                <a:schemeClr val="dk1"/>
              </a:solidFill>
            </a:endParaRPr>
          </a:p>
        </p:txBody>
      </p:sp>
      <p:sp>
        <p:nvSpPr>
          <p:cNvPr id="1607" name="Google Shape;1607;p202"/>
          <p:cNvSpPr txBox="1">
            <a:spLocks noGrp="1"/>
          </p:cNvSpPr>
          <p:nvPr>
            <p:ph type="body" idx="1"/>
          </p:nvPr>
        </p:nvSpPr>
        <p:spPr>
          <a:xfrm>
            <a:off x="342900" y="1200150"/>
            <a:ext cx="8262938" cy="3495140"/>
          </a:xfrm>
          <a:prstGeom prst="rect">
            <a:avLst/>
          </a:prstGeom>
          <a:noFill/>
          <a:ln>
            <a:noFill/>
          </a:ln>
        </p:spPr>
        <p:txBody>
          <a:bodyPr spcFirstLastPara="1" wrap="square" lIns="0" tIns="0" rIns="99050" bIns="0" anchor="t" anchorCtr="0">
            <a:normAutofit/>
          </a:bodyPr>
          <a:lstStyle/>
          <a:p>
            <a:pPr marL="287338" lvl="0" indent="-287338" algn="l" rtl="0">
              <a:lnSpc>
                <a:spcPct val="100000"/>
              </a:lnSpc>
              <a:spcBef>
                <a:spcPts val="0"/>
              </a:spcBef>
              <a:spcAft>
                <a:spcPts val="0"/>
              </a:spcAft>
              <a:buSzPts val="1800"/>
              <a:buChar char="❖"/>
            </a:pPr>
            <a:r>
              <a:rPr lang="en-US" sz="1800"/>
              <a:t>In a complex environment we can’t encode all state + goal pairs to actions</a:t>
            </a:r>
            <a:endParaRPr/>
          </a:p>
          <a:p>
            <a:pPr marL="287338" lvl="0" indent="-287338" algn="l" rtl="0">
              <a:lnSpc>
                <a:spcPct val="100000"/>
              </a:lnSpc>
              <a:spcBef>
                <a:spcPts val="1200"/>
              </a:spcBef>
              <a:spcAft>
                <a:spcPts val="0"/>
              </a:spcAft>
              <a:buSzPts val="1800"/>
              <a:buChar char="❖"/>
            </a:pPr>
            <a:r>
              <a:rPr lang="en-US" sz="1800"/>
              <a:t>A rational agent uses its </a:t>
            </a:r>
            <a:r>
              <a:rPr lang="en-US" sz="1800" b="1">
                <a:solidFill>
                  <a:schemeClr val="accent6"/>
                </a:solidFill>
              </a:rPr>
              <a:t>model of the word </a:t>
            </a:r>
            <a:r>
              <a:rPr lang="en-US" sz="1800"/>
              <a:t>coupled with a </a:t>
            </a:r>
            <a:r>
              <a:rPr lang="en-US" sz="1800" b="1">
                <a:solidFill>
                  <a:schemeClr val="accent6"/>
                </a:solidFill>
              </a:rPr>
              <a:t>reasoning system </a:t>
            </a:r>
            <a:r>
              <a:rPr lang="en-US" sz="1800"/>
              <a:t>to </a:t>
            </a:r>
            <a:r>
              <a:rPr lang="en-US" sz="1800" b="1">
                <a:solidFill>
                  <a:schemeClr val="accent6"/>
                </a:solidFill>
              </a:rPr>
              <a:t>plan</a:t>
            </a:r>
            <a:r>
              <a:rPr lang="en-US" sz="1800"/>
              <a:t> a </a:t>
            </a:r>
            <a:r>
              <a:rPr lang="en-US" sz="1800" b="1">
                <a:solidFill>
                  <a:schemeClr val="accent6"/>
                </a:solidFill>
              </a:rPr>
              <a:t>sequence</a:t>
            </a:r>
            <a:r>
              <a:rPr lang="en-US" sz="1800"/>
              <a:t> of actions that will </a:t>
            </a:r>
            <a:r>
              <a:rPr lang="en-US" sz="1800" b="1">
                <a:solidFill>
                  <a:schemeClr val="accent6"/>
                </a:solidFill>
              </a:rPr>
              <a:t>lead to the goal </a:t>
            </a:r>
            <a:r>
              <a:rPr lang="en-US" sz="1800"/>
              <a:t>while </a:t>
            </a:r>
            <a:r>
              <a:rPr lang="en-US" sz="1800" b="1">
                <a:solidFill>
                  <a:schemeClr val="accent6"/>
                </a:solidFill>
              </a:rPr>
              <a:t>maximizing its expected utility</a:t>
            </a:r>
            <a:endParaRPr/>
          </a:p>
        </p:txBody>
      </p:sp>
      <p:pic>
        <p:nvPicPr>
          <p:cNvPr id="1608" name="Google Shape;1608;p202"/>
          <p:cNvPicPr preferRelativeResize="0"/>
          <p:nvPr/>
        </p:nvPicPr>
        <p:blipFill rotWithShape="1">
          <a:blip r:embed="rId3">
            <a:alphaModFix/>
          </a:blip>
          <a:srcRect/>
          <a:stretch/>
        </p:blipFill>
        <p:spPr>
          <a:xfrm>
            <a:off x="157161" y="2294416"/>
            <a:ext cx="4168292" cy="2400874"/>
          </a:xfrm>
          <a:prstGeom prst="rect">
            <a:avLst/>
          </a:prstGeom>
          <a:noFill/>
          <a:ln>
            <a:noFill/>
          </a:ln>
        </p:spPr>
      </p:pic>
      <p:pic>
        <p:nvPicPr>
          <p:cNvPr id="1609" name="Google Shape;1609;p202" descr="Image Sensors World: GM Self-Driving Car Has 5 LiDARs and 16 Cameras"/>
          <p:cNvPicPr preferRelativeResize="0"/>
          <p:nvPr/>
        </p:nvPicPr>
        <p:blipFill rotWithShape="1">
          <a:blip r:embed="rId4">
            <a:alphaModFix/>
          </a:blip>
          <a:srcRect/>
          <a:stretch/>
        </p:blipFill>
        <p:spPr>
          <a:xfrm>
            <a:off x="4466851" y="2208978"/>
            <a:ext cx="2667443" cy="962847"/>
          </a:xfrm>
          <a:prstGeom prst="rect">
            <a:avLst/>
          </a:prstGeom>
          <a:noFill/>
          <a:ln>
            <a:noFill/>
          </a:ln>
        </p:spPr>
      </p:pic>
      <p:pic>
        <p:nvPicPr>
          <p:cNvPr id="1610" name="Google Shape;1610;p202" descr="Car controls - Wikipedia"/>
          <p:cNvPicPr preferRelativeResize="0"/>
          <p:nvPr/>
        </p:nvPicPr>
        <p:blipFill rotWithShape="1">
          <a:blip r:embed="rId5">
            <a:alphaModFix/>
          </a:blip>
          <a:srcRect/>
          <a:stretch/>
        </p:blipFill>
        <p:spPr>
          <a:xfrm>
            <a:off x="4466851" y="3429732"/>
            <a:ext cx="1689585" cy="1265558"/>
          </a:xfrm>
          <a:prstGeom prst="rect">
            <a:avLst/>
          </a:prstGeom>
          <a:noFill/>
          <a:ln>
            <a:noFill/>
          </a:ln>
        </p:spPr>
      </p:pic>
      <p:pic>
        <p:nvPicPr>
          <p:cNvPr id="1611" name="Google Shape;1611;p202" descr="Delhi-traffic-police: News, Photos, Latest News Headlines about Delhi- traffic-police - CitySpidey"/>
          <p:cNvPicPr preferRelativeResize="0"/>
          <p:nvPr/>
        </p:nvPicPr>
        <p:blipFill rotWithShape="1">
          <a:blip r:embed="rId6">
            <a:alphaModFix/>
          </a:blip>
          <a:srcRect/>
          <a:stretch/>
        </p:blipFill>
        <p:spPr>
          <a:xfrm>
            <a:off x="7100888" y="3636250"/>
            <a:ext cx="1885951" cy="934107"/>
          </a:xfrm>
          <a:prstGeom prst="rect">
            <a:avLst/>
          </a:prstGeom>
          <a:noFill/>
          <a:ln>
            <a:noFill/>
          </a:ln>
        </p:spPr>
      </p:pic>
      <p:grpSp>
        <p:nvGrpSpPr>
          <p:cNvPr id="1612" name="Google Shape;1612;p202"/>
          <p:cNvGrpSpPr/>
          <p:nvPr/>
        </p:nvGrpSpPr>
        <p:grpSpPr>
          <a:xfrm>
            <a:off x="355609" y="441325"/>
            <a:ext cx="479425" cy="477837"/>
            <a:chOff x="4733" y="2012"/>
            <a:chExt cx="302" cy="301"/>
          </a:xfrm>
        </p:grpSpPr>
        <p:sp>
          <p:nvSpPr>
            <p:cNvPr id="1613" name="Google Shape;1613;p202"/>
            <p:cNvSpPr/>
            <p:nvPr/>
          </p:nvSpPr>
          <p:spPr>
            <a:xfrm>
              <a:off x="4733" y="2098"/>
              <a:ext cx="215" cy="215"/>
            </a:xfrm>
            <a:custGeom>
              <a:avLst/>
              <a:gdLst/>
              <a:ahLst/>
              <a:cxnLst/>
              <a:rect l="l" t="t" r="r" b="b"/>
              <a:pathLst>
                <a:path w="2368" h="2369" extrusionOk="0">
                  <a:moveTo>
                    <a:pt x="1183" y="830"/>
                  </a:moveTo>
                  <a:lnTo>
                    <a:pt x="1136" y="833"/>
                  </a:lnTo>
                  <a:lnTo>
                    <a:pt x="1089" y="842"/>
                  </a:lnTo>
                  <a:lnTo>
                    <a:pt x="1046" y="858"/>
                  </a:lnTo>
                  <a:lnTo>
                    <a:pt x="1004" y="878"/>
                  </a:lnTo>
                  <a:lnTo>
                    <a:pt x="967" y="903"/>
                  </a:lnTo>
                  <a:lnTo>
                    <a:pt x="933" y="933"/>
                  </a:lnTo>
                  <a:lnTo>
                    <a:pt x="903" y="968"/>
                  </a:lnTo>
                  <a:lnTo>
                    <a:pt x="878" y="1005"/>
                  </a:lnTo>
                  <a:lnTo>
                    <a:pt x="857" y="1046"/>
                  </a:lnTo>
                  <a:lnTo>
                    <a:pt x="841" y="1090"/>
                  </a:lnTo>
                  <a:lnTo>
                    <a:pt x="832" y="1137"/>
                  </a:lnTo>
                  <a:lnTo>
                    <a:pt x="829" y="1184"/>
                  </a:lnTo>
                  <a:lnTo>
                    <a:pt x="832" y="1233"/>
                  </a:lnTo>
                  <a:lnTo>
                    <a:pt x="841" y="1280"/>
                  </a:lnTo>
                  <a:lnTo>
                    <a:pt x="857" y="1323"/>
                  </a:lnTo>
                  <a:lnTo>
                    <a:pt x="878" y="1364"/>
                  </a:lnTo>
                  <a:lnTo>
                    <a:pt x="903" y="1402"/>
                  </a:lnTo>
                  <a:lnTo>
                    <a:pt x="933" y="1436"/>
                  </a:lnTo>
                  <a:lnTo>
                    <a:pt x="967" y="1466"/>
                  </a:lnTo>
                  <a:lnTo>
                    <a:pt x="1004" y="1491"/>
                  </a:lnTo>
                  <a:lnTo>
                    <a:pt x="1046" y="1512"/>
                  </a:lnTo>
                  <a:lnTo>
                    <a:pt x="1089" y="1527"/>
                  </a:lnTo>
                  <a:lnTo>
                    <a:pt x="1136" y="1537"/>
                  </a:lnTo>
                  <a:lnTo>
                    <a:pt x="1183" y="1540"/>
                  </a:lnTo>
                  <a:lnTo>
                    <a:pt x="1232" y="1537"/>
                  </a:lnTo>
                  <a:lnTo>
                    <a:pt x="1278" y="1527"/>
                  </a:lnTo>
                  <a:lnTo>
                    <a:pt x="1322" y="1512"/>
                  </a:lnTo>
                  <a:lnTo>
                    <a:pt x="1363" y="1491"/>
                  </a:lnTo>
                  <a:lnTo>
                    <a:pt x="1401" y="1466"/>
                  </a:lnTo>
                  <a:lnTo>
                    <a:pt x="1435" y="1436"/>
                  </a:lnTo>
                  <a:lnTo>
                    <a:pt x="1465" y="1402"/>
                  </a:lnTo>
                  <a:lnTo>
                    <a:pt x="1490" y="1364"/>
                  </a:lnTo>
                  <a:lnTo>
                    <a:pt x="1511" y="1323"/>
                  </a:lnTo>
                  <a:lnTo>
                    <a:pt x="1527" y="1280"/>
                  </a:lnTo>
                  <a:lnTo>
                    <a:pt x="1536" y="1233"/>
                  </a:lnTo>
                  <a:lnTo>
                    <a:pt x="1539" y="1184"/>
                  </a:lnTo>
                  <a:lnTo>
                    <a:pt x="1536" y="1137"/>
                  </a:lnTo>
                  <a:lnTo>
                    <a:pt x="1527" y="1090"/>
                  </a:lnTo>
                  <a:lnTo>
                    <a:pt x="1511" y="1046"/>
                  </a:lnTo>
                  <a:lnTo>
                    <a:pt x="1490" y="1005"/>
                  </a:lnTo>
                  <a:lnTo>
                    <a:pt x="1465" y="968"/>
                  </a:lnTo>
                  <a:lnTo>
                    <a:pt x="1435" y="933"/>
                  </a:lnTo>
                  <a:lnTo>
                    <a:pt x="1401" y="903"/>
                  </a:lnTo>
                  <a:lnTo>
                    <a:pt x="1363" y="878"/>
                  </a:lnTo>
                  <a:lnTo>
                    <a:pt x="1322" y="858"/>
                  </a:lnTo>
                  <a:lnTo>
                    <a:pt x="1278" y="842"/>
                  </a:lnTo>
                  <a:lnTo>
                    <a:pt x="1232" y="833"/>
                  </a:lnTo>
                  <a:lnTo>
                    <a:pt x="1183" y="830"/>
                  </a:lnTo>
                  <a:close/>
                  <a:moveTo>
                    <a:pt x="1097" y="0"/>
                  </a:moveTo>
                  <a:lnTo>
                    <a:pt x="1271" y="0"/>
                  </a:lnTo>
                  <a:lnTo>
                    <a:pt x="1301" y="3"/>
                  </a:lnTo>
                  <a:lnTo>
                    <a:pt x="1329" y="12"/>
                  </a:lnTo>
                  <a:lnTo>
                    <a:pt x="1354" y="26"/>
                  </a:lnTo>
                  <a:lnTo>
                    <a:pt x="1376" y="44"/>
                  </a:lnTo>
                  <a:lnTo>
                    <a:pt x="1395" y="66"/>
                  </a:lnTo>
                  <a:lnTo>
                    <a:pt x="1408" y="91"/>
                  </a:lnTo>
                  <a:lnTo>
                    <a:pt x="1418" y="118"/>
                  </a:lnTo>
                  <a:lnTo>
                    <a:pt x="1421" y="147"/>
                  </a:lnTo>
                  <a:lnTo>
                    <a:pt x="1421" y="290"/>
                  </a:lnTo>
                  <a:lnTo>
                    <a:pt x="1481" y="308"/>
                  </a:lnTo>
                  <a:lnTo>
                    <a:pt x="1540" y="330"/>
                  </a:lnTo>
                  <a:lnTo>
                    <a:pt x="1598" y="357"/>
                  </a:lnTo>
                  <a:lnTo>
                    <a:pt x="1655" y="389"/>
                  </a:lnTo>
                  <a:lnTo>
                    <a:pt x="1742" y="302"/>
                  </a:lnTo>
                  <a:lnTo>
                    <a:pt x="1762" y="287"/>
                  </a:lnTo>
                  <a:lnTo>
                    <a:pt x="1784" y="274"/>
                  </a:lnTo>
                  <a:lnTo>
                    <a:pt x="1808" y="266"/>
                  </a:lnTo>
                  <a:lnTo>
                    <a:pt x="1831" y="262"/>
                  </a:lnTo>
                  <a:lnTo>
                    <a:pt x="1856" y="262"/>
                  </a:lnTo>
                  <a:lnTo>
                    <a:pt x="1881" y="266"/>
                  </a:lnTo>
                  <a:lnTo>
                    <a:pt x="1905" y="274"/>
                  </a:lnTo>
                  <a:lnTo>
                    <a:pt x="1927" y="287"/>
                  </a:lnTo>
                  <a:lnTo>
                    <a:pt x="1946" y="302"/>
                  </a:lnTo>
                  <a:lnTo>
                    <a:pt x="2066" y="422"/>
                  </a:lnTo>
                  <a:lnTo>
                    <a:pt x="2083" y="442"/>
                  </a:lnTo>
                  <a:lnTo>
                    <a:pt x="2096" y="465"/>
                  </a:lnTo>
                  <a:lnTo>
                    <a:pt x="2104" y="488"/>
                  </a:lnTo>
                  <a:lnTo>
                    <a:pt x="2108" y="512"/>
                  </a:lnTo>
                  <a:lnTo>
                    <a:pt x="2108" y="536"/>
                  </a:lnTo>
                  <a:lnTo>
                    <a:pt x="2104" y="561"/>
                  </a:lnTo>
                  <a:lnTo>
                    <a:pt x="2096" y="584"/>
                  </a:lnTo>
                  <a:lnTo>
                    <a:pt x="2083" y="606"/>
                  </a:lnTo>
                  <a:lnTo>
                    <a:pt x="2066" y="627"/>
                  </a:lnTo>
                  <a:lnTo>
                    <a:pt x="1980" y="714"/>
                  </a:lnTo>
                  <a:lnTo>
                    <a:pt x="2011" y="770"/>
                  </a:lnTo>
                  <a:lnTo>
                    <a:pt x="2038" y="828"/>
                  </a:lnTo>
                  <a:lnTo>
                    <a:pt x="2061" y="888"/>
                  </a:lnTo>
                  <a:lnTo>
                    <a:pt x="2078" y="948"/>
                  </a:lnTo>
                  <a:lnTo>
                    <a:pt x="2222" y="948"/>
                  </a:lnTo>
                  <a:lnTo>
                    <a:pt x="2251" y="951"/>
                  </a:lnTo>
                  <a:lnTo>
                    <a:pt x="2278" y="960"/>
                  </a:lnTo>
                  <a:lnTo>
                    <a:pt x="2303" y="974"/>
                  </a:lnTo>
                  <a:lnTo>
                    <a:pt x="2325" y="992"/>
                  </a:lnTo>
                  <a:lnTo>
                    <a:pt x="2342" y="1015"/>
                  </a:lnTo>
                  <a:lnTo>
                    <a:pt x="2356" y="1040"/>
                  </a:lnTo>
                  <a:lnTo>
                    <a:pt x="2365" y="1068"/>
                  </a:lnTo>
                  <a:lnTo>
                    <a:pt x="2368" y="1098"/>
                  </a:lnTo>
                  <a:lnTo>
                    <a:pt x="2368" y="1271"/>
                  </a:lnTo>
                  <a:lnTo>
                    <a:pt x="2365" y="1301"/>
                  </a:lnTo>
                  <a:lnTo>
                    <a:pt x="2356" y="1329"/>
                  </a:lnTo>
                  <a:lnTo>
                    <a:pt x="2342" y="1354"/>
                  </a:lnTo>
                  <a:lnTo>
                    <a:pt x="2325" y="1377"/>
                  </a:lnTo>
                  <a:lnTo>
                    <a:pt x="2303" y="1396"/>
                  </a:lnTo>
                  <a:lnTo>
                    <a:pt x="2278" y="1409"/>
                  </a:lnTo>
                  <a:lnTo>
                    <a:pt x="2251" y="1419"/>
                  </a:lnTo>
                  <a:lnTo>
                    <a:pt x="2222" y="1422"/>
                  </a:lnTo>
                  <a:lnTo>
                    <a:pt x="2079" y="1422"/>
                  </a:lnTo>
                  <a:lnTo>
                    <a:pt x="2061" y="1483"/>
                  </a:lnTo>
                  <a:lnTo>
                    <a:pt x="2038" y="1542"/>
                  </a:lnTo>
                  <a:lnTo>
                    <a:pt x="2011" y="1600"/>
                  </a:lnTo>
                  <a:lnTo>
                    <a:pt x="1980" y="1656"/>
                  </a:lnTo>
                  <a:lnTo>
                    <a:pt x="2066" y="1743"/>
                  </a:lnTo>
                  <a:lnTo>
                    <a:pt x="2084" y="1765"/>
                  </a:lnTo>
                  <a:lnTo>
                    <a:pt x="2098" y="1790"/>
                  </a:lnTo>
                  <a:lnTo>
                    <a:pt x="2106" y="1817"/>
                  </a:lnTo>
                  <a:lnTo>
                    <a:pt x="2108" y="1845"/>
                  </a:lnTo>
                  <a:lnTo>
                    <a:pt x="2106" y="1874"/>
                  </a:lnTo>
                  <a:lnTo>
                    <a:pt x="2098" y="1901"/>
                  </a:lnTo>
                  <a:lnTo>
                    <a:pt x="2084" y="1924"/>
                  </a:lnTo>
                  <a:lnTo>
                    <a:pt x="2066" y="1947"/>
                  </a:lnTo>
                  <a:lnTo>
                    <a:pt x="1946" y="2066"/>
                  </a:lnTo>
                  <a:lnTo>
                    <a:pt x="1927" y="2083"/>
                  </a:lnTo>
                  <a:lnTo>
                    <a:pt x="1905" y="2095"/>
                  </a:lnTo>
                  <a:lnTo>
                    <a:pt x="1881" y="2104"/>
                  </a:lnTo>
                  <a:lnTo>
                    <a:pt x="1856" y="2107"/>
                  </a:lnTo>
                  <a:lnTo>
                    <a:pt x="1831" y="2107"/>
                  </a:lnTo>
                  <a:lnTo>
                    <a:pt x="1808" y="2104"/>
                  </a:lnTo>
                  <a:lnTo>
                    <a:pt x="1784" y="2095"/>
                  </a:lnTo>
                  <a:lnTo>
                    <a:pt x="1762" y="2083"/>
                  </a:lnTo>
                  <a:lnTo>
                    <a:pt x="1742" y="2067"/>
                  </a:lnTo>
                  <a:lnTo>
                    <a:pt x="1655" y="1980"/>
                  </a:lnTo>
                  <a:lnTo>
                    <a:pt x="1599" y="2012"/>
                  </a:lnTo>
                  <a:lnTo>
                    <a:pt x="1541" y="2038"/>
                  </a:lnTo>
                  <a:lnTo>
                    <a:pt x="1481" y="2061"/>
                  </a:lnTo>
                  <a:lnTo>
                    <a:pt x="1421" y="2079"/>
                  </a:lnTo>
                  <a:lnTo>
                    <a:pt x="1421" y="2223"/>
                  </a:lnTo>
                  <a:lnTo>
                    <a:pt x="1418" y="2252"/>
                  </a:lnTo>
                  <a:lnTo>
                    <a:pt x="1408" y="2279"/>
                  </a:lnTo>
                  <a:lnTo>
                    <a:pt x="1395" y="2304"/>
                  </a:lnTo>
                  <a:lnTo>
                    <a:pt x="1376" y="2326"/>
                  </a:lnTo>
                  <a:lnTo>
                    <a:pt x="1354" y="2343"/>
                  </a:lnTo>
                  <a:lnTo>
                    <a:pt x="1329" y="2357"/>
                  </a:lnTo>
                  <a:lnTo>
                    <a:pt x="1301" y="2366"/>
                  </a:lnTo>
                  <a:lnTo>
                    <a:pt x="1271" y="2369"/>
                  </a:lnTo>
                  <a:lnTo>
                    <a:pt x="1097" y="2369"/>
                  </a:lnTo>
                  <a:lnTo>
                    <a:pt x="1067" y="2366"/>
                  </a:lnTo>
                  <a:lnTo>
                    <a:pt x="1039" y="2357"/>
                  </a:lnTo>
                  <a:lnTo>
                    <a:pt x="1015" y="2343"/>
                  </a:lnTo>
                  <a:lnTo>
                    <a:pt x="992" y="2326"/>
                  </a:lnTo>
                  <a:lnTo>
                    <a:pt x="973" y="2304"/>
                  </a:lnTo>
                  <a:lnTo>
                    <a:pt x="960" y="2279"/>
                  </a:lnTo>
                  <a:lnTo>
                    <a:pt x="950" y="2252"/>
                  </a:lnTo>
                  <a:lnTo>
                    <a:pt x="947" y="2223"/>
                  </a:lnTo>
                  <a:lnTo>
                    <a:pt x="947" y="2079"/>
                  </a:lnTo>
                  <a:lnTo>
                    <a:pt x="886" y="2061"/>
                  </a:lnTo>
                  <a:lnTo>
                    <a:pt x="827" y="2038"/>
                  </a:lnTo>
                  <a:lnTo>
                    <a:pt x="769" y="2012"/>
                  </a:lnTo>
                  <a:lnTo>
                    <a:pt x="713" y="1980"/>
                  </a:lnTo>
                  <a:lnTo>
                    <a:pt x="626" y="2067"/>
                  </a:lnTo>
                  <a:lnTo>
                    <a:pt x="606" y="2083"/>
                  </a:lnTo>
                  <a:lnTo>
                    <a:pt x="584" y="2095"/>
                  </a:lnTo>
                  <a:lnTo>
                    <a:pt x="560" y="2104"/>
                  </a:lnTo>
                  <a:lnTo>
                    <a:pt x="536" y="2107"/>
                  </a:lnTo>
                  <a:lnTo>
                    <a:pt x="511" y="2107"/>
                  </a:lnTo>
                  <a:lnTo>
                    <a:pt x="487" y="2104"/>
                  </a:lnTo>
                  <a:lnTo>
                    <a:pt x="463" y="2095"/>
                  </a:lnTo>
                  <a:lnTo>
                    <a:pt x="441" y="2083"/>
                  </a:lnTo>
                  <a:lnTo>
                    <a:pt x="422" y="2067"/>
                  </a:lnTo>
                  <a:lnTo>
                    <a:pt x="301" y="1947"/>
                  </a:lnTo>
                  <a:lnTo>
                    <a:pt x="285" y="1927"/>
                  </a:lnTo>
                  <a:lnTo>
                    <a:pt x="272" y="1905"/>
                  </a:lnTo>
                  <a:lnTo>
                    <a:pt x="264" y="1882"/>
                  </a:lnTo>
                  <a:lnTo>
                    <a:pt x="260" y="1857"/>
                  </a:lnTo>
                  <a:lnTo>
                    <a:pt x="260" y="1832"/>
                  </a:lnTo>
                  <a:lnTo>
                    <a:pt x="264" y="1808"/>
                  </a:lnTo>
                  <a:lnTo>
                    <a:pt x="272" y="1784"/>
                  </a:lnTo>
                  <a:lnTo>
                    <a:pt x="285" y="1763"/>
                  </a:lnTo>
                  <a:lnTo>
                    <a:pt x="301" y="1743"/>
                  </a:lnTo>
                  <a:lnTo>
                    <a:pt x="388" y="1656"/>
                  </a:lnTo>
                  <a:lnTo>
                    <a:pt x="357" y="1600"/>
                  </a:lnTo>
                  <a:lnTo>
                    <a:pt x="330" y="1542"/>
                  </a:lnTo>
                  <a:lnTo>
                    <a:pt x="308" y="1482"/>
                  </a:lnTo>
                  <a:lnTo>
                    <a:pt x="289" y="1422"/>
                  </a:lnTo>
                  <a:lnTo>
                    <a:pt x="146" y="1422"/>
                  </a:lnTo>
                  <a:lnTo>
                    <a:pt x="117" y="1419"/>
                  </a:lnTo>
                  <a:lnTo>
                    <a:pt x="90" y="1409"/>
                  </a:lnTo>
                  <a:lnTo>
                    <a:pt x="65" y="1396"/>
                  </a:lnTo>
                  <a:lnTo>
                    <a:pt x="43" y="1377"/>
                  </a:lnTo>
                  <a:lnTo>
                    <a:pt x="26" y="1354"/>
                  </a:lnTo>
                  <a:lnTo>
                    <a:pt x="11" y="1329"/>
                  </a:lnTo>
                  <a:lnTo>
                    <a:pt x="3" y="1301"/>
                  </a:lnTo>
                  <a:lnTo>
                    <a:pt x="0" y="1271"/>
                  </a:lnTo>
                  <a:lnTo>
                    <a:pt x="0" y="1098"/>
                  </a:lnTo>
                  <a:lnTo>
                    <a:pt x="3" y="1068"/>
                  </a:lnTo>
                  <a:lnTo>
                    <a:pt x="11" y="1040"/>
                  </a:lnTo>
                  <a:lnTo>
                    <a:pt x="26" y="1015"/>
                  </a:lnTo>
                  <a:lnTo>
                    <a:pt x="43" y="992"/>
                  </a:lnTo>
                  <a:lnTo>
                    <a:pt x="65" y="974"/>
                  </a:lnTo>
                  <a:lnTo>
                    <a:pt x="90" y="960"/>
                  </a:lnTo>
                  <a:lnTo>
                    <a:pt x="117" y="951"/>
                  </a:lnTo>
                  <a:lnTo>
                    <a:pt x="146" y="948"/>
                  </a:lnTo>
                  <a:lnTo>
                    <a:pt x="289" y="948"/>
                  </a:lnTo>
                  <a:lnTo>
                    <a:pt x="308" y="887"/>
                  </a:lnTo>
                  <a:lnTo>
                    <a:pt x="330" y="828"/>
                  </a:lnTo>
                  <a:lnTo>
                    <a:pt x="357" y="770"/>
                  </a:lnTo>
                  <a:lnTo>
                    <a:pt x="388" y="713"/>
                  </a:lnTo>
                  <a:lnTo>
                    <a:pt x="301" y="627"/>
                  </a:lnTo>
                  <a:lnTo>
                    <a:pt x="284" y="605"/>
                  </a:lnTo>
                  <a:lnTo>
                    <a:pt x="270" y="580"/>
                  </a:lnTo>
                  <a:lnTo>
                    <a:pt x="262" y="553"/>
                  </a:lnTo>
                  <a:lnTo>
                    <a:pt x="260" y="524"/>
                  </a:lnTo>
                  <a:lnTo>
                    <a:pt x="262" y="496"/>
                  </a:lnTo>
                  <a:lnTo>
                    <a:pt x="270" y="469"/>
                  </a:lnTo>
                  <a:lnTo>
                    <a:pt x="284" y="444"/>
                  </a:lnTo>
                  <a:lnTo>
                    <a:pt x="301" y="422"/>
                  </a:lnTo>
                  <a:lnTo>
                    <a:pt x="422" y="302"/>
                  </a:lnTo>
                  <a:lnTo>
                    <a:pt x="441" y="287"/>
                  </a:lnTo>
                  <a:lnTo>
                    <a:pt x="463" y="274"/>
                  </a:lnTo>
                  <a:lnTo>
                    <a:pt x="487" y="266"/>
                  </a:lnTo>
                  <a:lnTo>
                    <a:pt x="512" y="262"/>
                  </a:lnTo>
                  <a:lnTo>
                    <a:pt x="536" y="262"/>
                  </a:lnTo>
                  <a:lnTo>
                    <a:pt x="560" y="266"/>
                  </a:lnTo>
                  <a:lnTo>
                    <a:pt x="584" y="274"/>
                  </a:lnTo>
                  <a:lnTo>
                    <a:pt x="606" y="287"/>
                  </a:lnTo>
                  <a:lnTo>
                    <a:pt x="626" y="302"/>
                  </a:lnTo>
                  <a:lnTo>
                    <a:pt x="712" y="389"/>
                  </a:lnTo>
                  <a:lnTo>
                    <a:pt x="769" y="357"/>
                  </a:lnTo>
                  <a:lnTo>
                    <a:pt x="827" y="330"/>
                  </a:lnTo>
                  <a:lnTo>
                    <a:pt x="886" y="308"/>
                  </a:lnTo>
                  <a:lnTo>
                    <a:pt x="947" y="290"/>
                  </a:lnTo>
                  <a:lnTo>
                    <a:pt x="947" y="147"/>
                  </a:lnTo>
                  <a:lnTo>
                    <a:pt x="950" y="118"/>
                  </a:lnTo>
                  <a:lnTo>
                    <a:pt x="960" y="91"/>
                  </a:lnTo>
                  <a:lnTo>
                    <a:pt x="973" y="66"/>
                  </a:lnTo>
                  <a:lnTo>
                    <a:pt x="992" y="44"/>
                  </a:lnTo>
                  <a:lnTo>
                    <a:pt x="1015" y="26"/>
                  </a:lnTo>
                  <a:lnTo>
                    <a:pt x="1039" y="12"/>
                  </a:lnTo>
                  <a:lnTo>
                    <a:pt x="1067" y="3"/>
                  </a:lnTo>
                  <a:lnTo>
                    <a:pt x="109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4" name="Google Shape;1614;p202"/>
            <p:cNvSpPr/>
            <p:nvPr/>
          </p:nvSpPr>
          <p:spPr>
            <a:xfrm>
              <a:off x="4895" y="2012"/>
              <a:ext cx="140" cy="140"/>
            </a:xfrm>
            <a:custGeom>
              <a:avLst/>
              <a:gdLst/>
              <a:ahLst/>
              <a:cxnLst/>
              <a:rect l="l" t="t" r="r" b="b"/>
              <a:pathLst>
                <a:path w="1540" h="1538" extrusionOk="0">
                  <a:moveTo>
                    <a:pt x="771" y="473"/>
                  </a:moveTo>
                  <a:lnTo>
                    <a:pt x="727" y="476"/>
                  </a:lnTo>
                  <a:lnTo>
                    <a:pt x="685" y="485"/>
                  </a:lnTo>
                  <a:lnTo>
                    <a:pt x="646" y="501"/>
                  </a:lnTo>
                  <a:lnTo>
                    <a:pt x="609" y="520"/>
                  </a:lnTo>
                  <a:lnTo>
                    <a:pt x="577" y="545"/>
                  </a:lnTo>
                  <a:lnTo>
                    <a:pt x="547" y="575"/>
                  </a:lnTo>
                  <a:lnTo>
                    <a:pt x="522" y="607"/>
                  </a:lnTo>
                  <a:lnTo>
                    <a:pt x="502" y="645"/>
                  </a:lnTo>
                  <a:lnTo>
                    <a:pt x="487" y="683"/>
                  </a:lnTo>
                  <a:lnTo>
                    <a:pt x="477" y="726"/>
                  </a:lnTo>
                  <a:lnTo>
                    <a:pt x="474" y="769"/>
                  </a:lnTo>
                  <a:lnTo>
                    <a:pt x="477" y="813"/>
                  </a:lnTo>
                  <a:lnTo>
                    <a:pt x="487" y="854"/>
                  </a:lnTo>
                  <a:lnTo>
                    <a:pt x="502" y="894"/>
                  </a:lnTo>
                  <a:lnTo>
                    <a:pt x="522" y="930"/>
                  </a:lnTo>
                  <a:lnTo>
                    <a:pt x="547" y="963"/>
                  </a:lnTo>
                  <a:lnTo>
                    <a:pt x="577" y="992"/>
                  </a:lnTo>
                  <a:lnTo>
                    <a:pt x="609" y="1017"/>
                  </a:lnTo>
                  <a:lnTo>
                    <a:pt x="646" y="1038"/>
                  </a:lnTo>
                  <a:lnTo>
                    <a:pt x="685" y="1052"/>
                  </a:lnTo>
                  <a:lnTo>
                    <a:pt x="727" y="1061"/>
                  </a:lnTo>
                  <a:lnTo>
                    <a:pt x="771" y="1065"/>
                  </a:lnTo>
                  <a:lnTo>
                    <a:pt x="814" y="1061"/>
                  </a:lnTo>
                  <a:lnTo>
                    <a:pt x="856" y="1052"/>
                  </a:lnTo>
                  <a:lnTo>
                    <a:pt x="895" y="1038"/>
                  </a:lnTo>
                  <a:lnTo>
                    <a:pt x="931" y="1017"/>
                  </a:lnTo>
                  <a:lnTo>
                    <a:pt x="965" y="992"/>
                  </a:lnTo>
                  <a:lnTo>
                    <a:pt x="994" y="963"/>
                  </a:lnTo>
                  <a:lnTo>
                    <a:pt x="1018" y="930"/>
                  </a:lnTo>
                  <a:lnTo>
                    <a:pt x="1039" y="894"/>
                  </a:lnTo>
                  <a:lnTo>
                    <a:pt x="1054" y="854"/>
                  </a:lnTo>
                  <a:lnTo>
                    <a:pt x="1063" y="813"/>
                  </a:lnTo>
                  <a:lnTo>
                    <a:pt x="1066" y="769"/>
                  </a:lnTo>
                  <a:lnTo>
                    <a:pt x="1063" y="726"/>
                  </a:lnTo>
                  <a:lnTo>
                    <a:pt x="1054" y="683"/>
                  </a:lnTo>
                  <a:lnTo>
                    <a:pt x="1039" y="645"/>
                  </a:lnTo>
                  <a:lnTo>
                    <a:pt x="1018" y="607"/>
                  </a:lnTo>
                  <a:lnTo>
                    <a:pt x="994" y="575"/>
                  </a:lnTo>
                  <a:lnTo>
                    <a:pt x="965" y="545"/>
                  </a:lnTo>
                  <a:lnTo>
                    <a:pt x="931" y="520"/>
                  </a:lnTo>
                  <a:lnTo>
                    <a:pt x="895" y="501"/>
                  </a:lnTo>
                  <a:lnTo>
                    <a:pt x="856" y="485"/>
                  </a:lnTo>
                  <a:lnTo>
                    <a:pt x="814" y="476"/>
                  </a:lnTo>
                  <a:lnTo>
                    <a:pt x="771" y="473"/>
                  </a:lnTo>
                  <a:close/>
                  <a:moveTo>
                    <a:pt x="979" y="0"/>
                  </a:moveTo>
                  <a:lnTo>
                    <a:pt x="1002" y="2"/>
                  </a:lnTo>
                  <a:lnTo>
                    <a:pt x="1025" y="8"/>
                  </a:lnTo>
                  <a:lnTo>
                    <a:pt x="1129" y="52"/>
                  </a:lnTo>
                  <a:lnTo>
                    <a:pt x="1150" y="63"/>
                  </a:lnTo>
                  <a:lnTo>
                    <a:pt x="1168" y="78"/>
                  </a:lnTo>
                  <a:lnTo>
                    <a:pt x="1182" y="95"/>
                  </a:lnTo>
                  <a:lnTo>
                    <a:pt x="1193" y="115"/>
                  </a:lnTo>
                  <a:lnTo>
                    <a:pt x="1199" y="136"/>
                  </a:lnTo>
                  <a:lnTo>
                    <a:pt x="1201" y="159"/>
                  </a:lnTo>
                  <a:lnTo>
                    <a:pt x="1199" y="181"/>
                  </a:lnTo>
                  <a:lnTo>
                    <a:pt x="1193" y="204"/>
                  </a:lnTo>
                  <a:lnTo>
                    <a:pt x="1163" y="277"/>
                  </a:lnTo>
                  <a:lnTo>
                    <a:pt x="1199" y="308"/>
                  </a:lnTo>
                  <a:lnTo>
                    <a:pt x="1233" y="342"/>
                  </a:lnTo>
                  <a:lnTo>
                    <a:pt x="1264" y="379"/>
                  </a:lnTo>
                  <a:lnTo>
                    <a:pt x="1325" y="354"/>
                  </a:lnTo>
                  <a:lnTo>
                    <a:pt x="1347" y="348"/>
                  </a:lnTo>
                  <a:lnTo>
                    <a:pt x="1369" y="346"/>
                  </a:lnTo>
                  <a:lnTo>
                    <a:pt x="1392" y="348"/>
                  </a:lnTo>
                  <a:lnTo>
                    <a:pt x="1412" y="355"/>
                  </a:lnTo>
                  <a:lnTo>
                    <a:pt x="1432" y="366"/>
                  </a:lnTo>
                  <a:lnTo>
                    <a:pt x="1450" y="379"/>
                  </a:lnTo>
                  <a:lnTo>
                    <a:pt x="1464" y="397"/>
                  </a:lnTo>
                  <a:lnTo>
                    <a:pt x="1476" y="417"/>
                  </a:lnTo>
                  <a:lnTo>
                    <a:pt x="1518" y="520"/>
                  </a:lnTo>
                  <a:lnTo>
                    <a:pt x="1524" y="542"/>
                  </a:lnTo>
                  <a:lnTo>
                    <a:pt x="1526" y="565"/>
                  </a:lnTo>
                  <a:lnTo>
                    <a:pt x="1524" y="587"/>
                  </a:lnTo>
                  <a:lnTo>
                    <a:pt x="1518" y="608"/>
                  </a:lnTo>
                  <a:lnTo>
                    <a:pt x="1508" y="627"/>
                  </a:lnTo>
                  <a:lnTo>
                    <a:pt x="1493" y="645"/>
                  </a:lnTo>
                  <a:lnTo>
                    <a:pt x="1477" y="659"/>
                  </a:lnTo>
                  <a:lnTo>
                    <a:pt x="1456" y="671"/>
                  </a:lnTo>
                  <a:lnTo>
                    <a:pt x="1395" y="696"/>
                  </a:lnTo>
                  <a:lnTo>
                    <a:pt x="1399" y="743"/>
                  </a:lnTo>
                  <a:lnTo>
                    <a:pt x="1399" y="792"/>
                  </a:lnTo>
                  <a:lnTo>
                    <a:pt x="1396" y="841"/>
                  </a:lnTo>
                  <a:lnTo>
                    <a:pt x="1468" y="871"/>
                  </a:lnTo>
                  <a:lnTo>
                    <a:pt x="1489" y="881"/>
                  </a:lnTo>
                  <a:lnTo>
                    <a:pt x="1507" y="896"/>
                  </a:lnTo>
                  <a:lnTo>
                    <a:pt x="1521" y="913"/>
                  </a:lnTo>
                  <a:lnTo>
                    <a:pt x="1532" y="934"/>
                  </a:lnTo>
                  <a:lnTo>
                    <a:pt x="1538" y="956"/>
                  </a:lnTo>
                  <a:lnTo>
                    <a:pt x="1540" y="979"/>
                  </a:lnTo>
                  <a:lnTo>
                    <a:pt x="1538" y="1000"/>
                  </a:lnTo>
                  <a:lnTo>
                    <a:pt x="1532" y="1023"/>
                  </a:lnTo>
                  <a:lnTo>
                    <a:pt x="1488" y="1128"/>
                  </a:lnTo>
                  <a:lnTo>
                    <a:pt x="1477" y="1147"/>
                  </a:lnTo>
                  <a:lnTo>
                    <a:pt x="1462" y="1165"/>
                  </a:lnTo>
                  <a:lnTo>
                    <a:pt x="1445" y="1180"/>
                  </a:lnTo>
                  <a:lnTo>
                    <a:pt x="1425" y="1190"/>
                  </a:lnTo>
                  <a:lnTo>
                    <a:pt x="1403" y="1196"/>
                  </a:lnTo>
                  <a:lnTo>
                    <a:pt x="1381" y="1199"/>
                  </a:lnTo>
                  <a:lnTo>
                    <a:pt x="1358" y="1197"/>
                  </a:lnTo>
                  <a:lnTo>
                    <a:pt x="1336" y="1191"/>
                  </a:lnTo>
                  <a:lnTo>
                    <a:pt x="1263" y="1160"/>
                  </a:lnTo>
                  <a:lnTo>
                    <a:pt x="1231" y="1197"/>
                  </a:lnTo>
                  <a:lnTo>
                    <a:pt x="1197" y="1231"/>
                  </a:lnTo>
                  <a:lnTo>
                    <a:pt x="1160" y="1263"/>
                  </a:lnTo>
                  <a:lnTo>
                    <a:pt x="1185" y="1324"/>
                  </a:lnTo>
                  <a:lnTo>
                    <a:pt x="1192" y="1346"/>
                  </a:lnTo>
                  <a:lnTo>
                    <a:pt x="1194" y="1367"/>
                  </a:lnTo>
                  <a:lnTo>
                    <a:pt x="1192" y="1389"/>
                  </a:lnTo>
                  <a:lnTo>
                    <a:pt x="1185" y="1411"/>
                  </a:lnTo>
                  <a:lnTo>
                    <a:pt x="1175" y="1432"/>
                  </a:lnTo>
                  <a:lnTo>
                    <a:pt x="1160" y="1449"/>
                  </a:lnTo>
                  <a:lnTo>
                    <a:pt x="1143" y="1463"/>
                  </a:lnTo>
                  <a:lnTo>
                    <a:pt x="1123" y="1474"/>
                  </a:lnTo>
                  <a:lnTo>
                    <a:pt x="1019" y="1517"/>
                  </a:lnTo>
                  <a:lnTo>
                    <a:pt x="998" y="1523"/>
                  </a:lnTo>
                  <a:lnTo>
                    <a:pt x="976" y="1525"/>
                  </a:lnTo>
                  <a:lnTo>
                    <a:pt x="953" y="1523"/>
                  </a:lnTo>
                  <a:lnTo>
                    <a:pt x="932" y="1516"/>
                  </a:lnTo>
                  <a:lnTo>
                    <a:pt x="913" y="1505"/>
                  </a:lnTo>
                  <a:lnTo>
                    <a:pt x="895" y="1492"/>
                  </a:lnTo>
                  <a:lnTo>
                    <a:pt x="881" y="1474"/>
                  </a:lnTo>
                  <a:lnTo>
                    <a:pt x="869" y="1454"/>
                  </a:lnTo>
                  <a:lnTo>
                    <a:pt x="844" y="1393"/>
                  </a:lnTo>
                  <a:lnTo>
                    <a:pt x="797" y="1397"/>
                  </a:lnTo>
                  <a:lnTo>
                    <a:pt x="748" y="1397"/>
                  </a:lnTo>
                  <a:lnTo>
                    <a:pt x="699" y="1394"/>
                  </a:lnTo>
                  <a:lnTo>
                    <a:pt x="669" y="1467"/>
                  </a:lnTo>
                  <a:lnTo>
                    <a:pt x="658" y="1488"/>
                  </a:lnTo>
                  <a:lnTo>
                    <a:pt x="643" y="1505"/>
                  </a:lnTo>
                  <a:lnTo>
                    <a:pt x="627" y="1519"/>
                  </a:lnTo>
                  <a:lnTo>
                    <a:pt x="607" y="1530"/>
                  </a:lnTo>
                  <a:lnTo>
                    <a:pt x="585" y="1536"/>
                  </a:lnTo>
                  <a:lnTo>
                    <a:pt x="561" y="1538"/>
                  </a:lnTo>
                  <a:lnTo>
                    <a:pt x="539" y="1536"/>
                  </a:lnTo>
                  <a:lnTo>
                    <a:pt x="517" y="1530"/>
                  </a:lnTo>
                  <a:lnTo>
                    <a:pt x="412" y="1486"/>
                  </a:lnTo>
                  <a:lnTo>
                    <a:pt x="391" y="1475"/>
                  </a:lnTo>
                  <a:lnTo>
                    <a:pt x="374" y="1461"/>
                  </a:lnTo>
                  <a:lnTo>
                    <a:pt x="359" y="1443"/>
                  </a:lnTo>
                  <a:lnTo>
                    <a:pt x="349" y="1423"/>
                  </a:lnTo>
                  <a:lnTo>
                    <a:pt x="343" y="1401"/>
                  </a:lnTo>
                  <a:lnTo>
                    <a:pt x="340" y="1380"/>
                  </a:lnTo>
                  <a:lnTo>
                    <a:pt x="343" y="1357"/>
                  </a:lnTo>
                  <a:lnTo>
                    <a:pt x="349" y="1334"/>
                  </a:lnTo>
                  <a:lnTo>
                    <a:pt x="379" y="1262"/>
                  </a:lnTo>
                  <a:lnTo>
                    <a:pt x="343" y="1229"/>
                  </a:lnTo>
                  <a:lnTo>
                    <a:pt x="308" y="1195"/>
                  </a:lnTo>
                  <a:lnTo>
                    <a:pt x="277" y="1159"/>
                  </a:lnTo>
                  <a:lnTo>
                    <a:pt x="216" y="1184"/>
                  </a:lnTo>
                  <a:lnTo>
                    <a:pt x="194" y="1190"/>
                  </a:lnTo>
                  <a:lnTo>
                    <a:pt x="171" y="1192"/>
                  </a:lnTo>
                  <a:lnTo>
                    <a:pt x="150" y="1190"/>
                  </a:lnTo>
                  <a:lnTo>
                    <a:pt x="128" y="1183"/>
                  </a:lnTo>
                  <a:lnTo>
                    <a:pt x="108" y="1172"/>
                  </a:lnTo>
                  <a:lnTo>
                    <a:pt x="92" y="1159"/>
                  </a:lnTo>
                  <a:lnTo>
                    <a:pt x="77" y="1141"/>
                  </a:lnTo>
                  <a:lnTo>
                    <a:pt x="66" y="1122"/>
                  </a:lnTo>
                  <a:lnTo>
                    <a:pt x="23" y="1018"/>
                  </a:lnTo>
                  <a:lnTo>
                    <a:pt x="16" y="996"/>
                  </a:lnTo>
                  <a:lnTo>
                    <a:pt x="14" y="973"/>
                  </a:lnTo>
                  <a:lnTo>
                    <a:pt x="17" y="952"/>
                  </a:lnTo>
                  <a:lnTo>
                    <a:pt x="23" y="930"/>
                  </a:lnTo>
                  <a:lnTo>
                    <a:pt x="34" y="910"/>
                  </a:lnTo>
                  <a:lnTo>
                    <a:pt x="47" y="894"/>
                  </a:lnTo>
                  <a:lnTo>
                    <a:pt x="65" y="879"/>
                  </a:lnTo>
                  <a:lnTo>
                    <a:pt x="85" y="868"/>
                  </a:lnTo>
                  <a:lnTo>
                    <a:pt x="146" y="843"/>
                  </a:lnTo>
                  <a:lnTo>
                    <a:pt x="142" y="795"/>
                  </a:lnTo>
                  <a:lnTo>
                    <a:pt x="142" y="746"/>
                  </a:lnTo>
                  <a:lnTo>
                    <a:pt x="146" y="698"/>
                  </a:lnTo>
                  <a:lnTo>
                    <a:pt x="73" y="668"/>
                  </a:lnTo>
                  <a:lnTo>
                    <a:pt x="52" y="656"/>
                  </a:lnTo>
                  <a:lnTo>
                    <a:pt x="35" y="643"/>
                  </a:lnTo>
                  <a:lnTo>
                    <a:pt x="21" y="625"/>
                  </a:lnTo>
                  <a:lnTo>
                    <a:pt x="10" y="604"/>
                  </a:lnTo>
                  <a:lnTo>
                    <a:pt x="4" y="583"/>
                  </a:lnTo>
                  <a:lnTo>
                    <a:pt x="0" y="560"/>
                  </a:lnTo>
                  <a:lnTo>
                    <a:pt x="4" y="538"/>
                  </a:lnTo>
                  <a:lnTo>
                    <a:pt x="10" y="515"/>
                  </a:lnTo>
                  <a:lnTo>
                    <a:pt x="53" y="410"/>
                  </a:lnTo>
                  <a:lnTo>
                    <a:pt x="65" y="390"/>
                  </a:lnTo>
                  <a:lnTo>
                    <a:pt x="79" y="373"/>
                  </a:lnTo>
                  <a:lnTo>
                    <a:pt x="97" y="359"/>
                  </a:lnTo>
                  <a:lnTo>
                    <a:pt x="117" y="348"/>
                  </a:lnTo>
                  <a:lnTo>
                    <a:pt x="138" y="342"/>
                  </a:lnTo>
                  <a:lnTo>
                    <a:pt x="160" y="339"/>
                  </a:lnTo>
                  <a:lnTo>
                    <a:pt x="183" y="341"/>
                  </a:lnTo>
                  <a:lnTo>
                    <a:pt x="206" y="347"/>
                  </a:lnTo>
                  <a:lnTo>
                    <a:pt x="278" y="377"/>
                  </a:lnTo>
                  <a:lnTo>
                    <a:pt x="309" y="341"/>
                  </a:lnTo>
                  <a:lnTo>
                    <a:pt x="345" y="307"/>
                  </a:lnTo>
                  <a:lnTo>
                    <a:pt x="381" y="275"/>
                  </a:lnTo>
                  <a:lnTo>
                    <a:pt x="356" y="214"/>
                  </a:lnTo>
                  <a:lnTo>
                    <a:pt x="349" y="193"/>
                  </a:lnTo>
                  <a:lnTo>
                    <a:pt x="347" y="170"/>
                  </a:lnTo>
                  <a:lnTo>
                    <a:pt x="350" y="148"/>
                  </a:lnTo>
                  <a:lnTo>
                    <a:pt x="356" y="126"/>
                  </a:lnTo>
                  <a:lnTo>
                    <a:pt x="366" y="107"/>
                  </a:lnTo>
                  <a:lnTo>
                    <a:pt x="380" y="90"/>
                  </a:lnTo>
                  <a:lnTo>
                    <a:pt x="397" y="76"/>
                  </a:lnTo>
                  <a:lnTo>
                    <a:pt x="418" y="64"/>
                  </a:lnTo>
                  <a:lnTo>
                    <a:pt x="522" y="22"/>
                  </a:lnTo>
                  <a:lnTo>
                    <a:pt x="544" y="15"/>
                  </a:lnTo>
                  <a:lnTo>
                    <a:pt x="565" y="13"/>
                  </a:lnTo>
                  <a:lnTo>
                    <a:pt x="588" y="15"/>
                  </a:lnTo>
                  <a:lnTo>
                    <a:pt x="609" y="23"/>
                  </a:lnTo>
                  <a:lnTo>
                    <a:pt x="629" y="33"/>
                  </a:lnTo>
                  <a:lnTo>
                    <a:pt x="646" y="47"/>
                  </a:lnTo>
                  <a:lnTo>
                    <a:pt x="661" y="64"/>
                  </a:lnTo>
                  <a:lnTo>
                    <a:pt x="672" y="84"/>
                  </a:lnTo>
                  <a:lnTo>
                    <a:pt x="697" y="144"/>
                  </a:lnTo>
                  <a:lnTo>
                    <a:pt x="745" y="140"/>
                  </a:lnTo>
                  <a:lnTo>
                    <a:pt x="793" y="140"/>
                  </a:lnTo>
                  <a:lnTo>
                    <a:pt x="842" y="144"/>
                  </a:lnTo>
                  <a:lnTo>
                    <a:pt x="872" y="71"/>
                  </a:lnTo>
                  <a:lnTo>
                    <a:pt x="884" y="51"/>
                  </a:lnTo>
                  <a:lnTo>
                    <a:pt x="898" y="33"/>
                  </a:lnTo>
                  <a:lnTo>
                    <a:pt x="916" y="20"/>
                  </a:lnTo>
                  <a:lnTo>
                    <a:pt x="935" y="9"/>
                  </a:lnTo>
                  <a:lnTo>
                    <a:pt x="957" y="2"/>
                  </a:lnTo>
                  <a:lnTo>
                    <a:pt x="97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11"/>
                                        </p:tgtEl>
                                        <p:attrNameLst>
                                          <p:attrName>style.visibility</p:attrName>
                                        </p:attrNameLst>
                                      </p:cBhvr>
                                      <p:to>
                                        <p:strVal val="visible"/>
                                      </p:to>
                                    </p:set>
                                    <p:animEffect transition="in" filter="fade">
                                      <p:cBhvr>
                                        <p:cTn id="19" dur="1000"/>
                                        <p:tgtEl>
                                          <p:spTgt spid="16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09"/>
                                        </p:tgtEl>
                                        <p:attrNameLst>
                                          <p:attrName>style.visibility</p:attrName>
                                        </p:attrNameLst>
                                      </p:cBhvr>
                                      <p:to>
                                        <p:strVal val="visible"/>
                                      </p:to>
                                    </p:set>
                                    <p:animEffect transition="in" filter="fade">
                                      <p:cBhvr>
                                        <p:cTn id="24" dur="1000"/>
                                        <p:tgtEl>
                                          <p:spTgt spid="16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10"/>
                                        </p:tgtEl>
                                        <p:attrNameLst>
                                          <p:attrName>style.visibility</p:attrName>
                                        </p:attrNameLst>
                                      </p:cBhvr>
                                      <p:to>
                                        <p:strVal val="visible"/>
                                      </p:to>
                                    </p:set>
                                    <p:animEffect transition="in" filter="fade">
                                      <p:cBhvr>
                                        <p:cTn id="29" dur="1000"/>
                                        <p:tgtEl>
                                          <p:spTgt spid="1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20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Each one of the components of a rational agent is a subdiscipline in AI</a:t>
            </a:r>
            <a:endParaRPr/>
          </a:p>
        </p:txBody>
      </p:sp>
      <p:pic>
        <p:nvPicPr>
          <p:cNvPr id="1621" name="Google Shape;1621;p203"/>
          <p:cNvPicPr preferRelativeResize="0"/>
          <p:nvPr/>
        </p:nvPicPr>
        <p:blipFill rotWithShape="1">
          <a:blip r:embed="rId3">
            <a:alphaModFix/>
          </a:blip>
          <a:srcRect/>
          <a:stretch/>
        </p:blipFill>
        <p:spPr>
          <a:xfrm>
            <a:off x="1352548" y="965475"/>
            <a:ext cx="6553202" cy="3774547"/>
          </a:xfrm>
          <a:prstGeom prst="rect">
            <a:avLst/>
          </a:prstGeom>
          <a:noFill/>
          <a:ln>
            <a:noFill/>
          </a:ln>
        </p:spPr>
      </p:pic>
      <p:sp>
        <p:nvSpPr>
          <p:cNvPr id="1622" name="Google Shape;1622;p203"/>
          <p:cNvSpPr txBox="1"/>
          <p:nvPr/>
        </p:nvSpPr>
        <p:spPr>
          <a:xfrm>
            <a:off x="4672013" y="1952626"/>
            <a:ext cx="24276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6"/>
                </a:solidFill>
                <a:latin typeface="Calibri"/>
                <a:ea typeface="Calibri"/>
                <a:cs typeface="Calibri"/>
                <a:sym typeface="Calibri"/>
              </a:rPr>
              <a:t>Computer Vision, NLP…</a:t>
            </a:r>
            <a:endParaRPr sz="1800" b="1" i="0" u="none" strike="noStrike" cap="none">
              <a:solidFill>
                <a:schemeClr val="accent6"/>
              </a:solidFill>
              <a:latin typeface="Calibri"/>
              <a:ea typeface="Calibri"/>
              <a:cs typeface="Calibri"/>
              <a:sym typeface="Calibri"/>
            </a:endParaRPr>
          </a:p>
        </p:txBody>
      </p:sp>
      <p:sp>
        <p:nvSpPr>
          <p:cNvPr id="1623" name="Google Shape;1623;p203"/>
          <p:cNvSpPr txBox="1"/>
          <p:nvPr/>
        </p:nvSpPr>
        <p:spPr>
          <a:xfrm>
            <a:off x="1876425" y="1452563"/>
            <a:ext cx="48442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6"/>
                </a:solidFill>
                <a:latin typeface="Calibri"/>
                <a:ea typeface="Calibri"/>
                <a:cs typeface="Calibri"/>
                <a:sym typeface="Calibri"/>
              </a:rPr>
              <a:t>ML</a:t>
            </a:r>
            <a:endParaRPr sz="1800" b="1" i="0" u="none" strike="noStrike" cap="none">
              <a:solidFill>
                <a:schemeClr val="accent6"/>
              </a:solidFill>
              <a:latin typeface="Calibri"/>
              <a:ea typeface="Calibri"/>
              <a:cs typeface="Calibri"/>
              <a:sym typeface="Calibri"/>
            </a:endParaRPr>
          </a:p>
        </p:txBody>
      </p:sp>
      <p:sp>
        <p:nvSpPr>
          <p:cNvPr id="1624" name="Google Shape;1624;p203"/>
          <p:cNvSpPr txBox="1"/>
          <p:nvPr/>
        </p:nvSpPr>
        <p:spPr>
          <a:xfrm>
            <a:off x="4781550" y="3073120"/>
            <a:ext cx="19014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6"/>
                </a:solidFill>
                <a:latin typeface="Calibri"/>
                <a:ea typeface="Calibri"/>
                <a:cs typeface="Calibri"/>
                <a:sym typeface="Calibri"/>
              </a:rPr>
              <a:t>Reasoning, search</a:t>
            </a:r>
            <a:endParaRPr sz="1800" b="1" i="0" u="none" strike="noStrike" cap="none">
              <a:solidFill>
                <a:schemeClr val="accent6"/>
              </a:solidFill>
              <a:latin typeface="Calibri"/>
              <a:ea typeface="Calibri"/>
              <a:cs typeface="Calibri"/>
              <a:sym typeface="Calibri"/>
            </a:endParaRPr>
          </a:p>
        </p:txBody>
      </p:sp>
      <p:sp>
        <p:nvSpPr>
          <p:cNvPr id="1625" name="Google Shape;1625;p203"/>
          <p:cNvSpPr txBox="1"/>
          <p:nvPr/>
        </p:nvSpPr>
        <p:spPr>
          <a:xfrm>
            <a:off x="3772841" y="4120870"/>
            <a:ext cx="143257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6"/>
                </a:solidFill>
                <a:latin typeface="Calibri"/>
                <a:ea typeface="Calibri"/>
                <a:cs typeface="Calibri"/>
                <a:sym typeface="Calibri"/>
              </a:rPr>
              <a:t>Robot design</a:t>
            </a:r>
            <a:endParaRPr sz="1800" b="1" i="0" u="none" strike="noStrike" cap="none">
              <a:solidFill>
                <a:schemeClr val="accent6"/>
              </a:solidFill>
              <a:latin typeface="Calibri"/>
              <a:ea typeface="Calibri"/>
              <a:cs typeface="Calibri"/>
              <a:sym typeface="Calibri"/>
            </a:endParaRPr>
          </a:p>
        </p:txBody>
      </p:sp>
      <p:grpSp>
        <p:nvGrpSpPr>
          <p:cNvPr id="1626" name="Google Shape;1626;p203"/>
          <p:cNvGrpSpPr/>
          <p:nvPr/>
        </p:nvGrpSpPr>
        <p:grpSpPr>
          <a:xfrm>
            <a:off x="411163" y="449263"/>
            <a:ext cx="481012" cy="428625"/>
            <a:chOff x="3589" y="2032"/>
            <a:chExt cx="303" cy="270"/>
          </a:xfrm>
        </p:grpSpPr>
        <p:sp>
          <p:nvSpPr>
            <p:cNvPr id="1627" name="Google Shape;1627;p203"/>
            <p:cNvSpPr/>
            <p:nvPr/>
          </p:nvSpPr>
          <p:spPr>
            <a:xfrm>
              <a:off x="3634" y="2032"/>
              <a:ext cx="123" cy="124"/>
            </a:xfrm>
            <a:custGeom>
              <a:avLst/>
              <a:gdLst/>
              <a:ahLst/>
              <a:cxnLst/>
              <a:rect l="l" t="t" r="r" b="b"/>
              <a:pathLst>
                <a:path w="1361" h="1366" extrusionOk="0">
                  <a:moveTo>
                    <a:pt x="680" y="248"/>
                  </a:moveTo>
                  <a:lnTo>
                    <a:pt x="630" y="251"/>
                  </a:lnTo>
                  <a:lnTo>
                    <a:pt x="581" y="260"/>
                  </a:lnTo>
                  <a:lnTo>
                    <a:pt x="535" y="274"/>
                  </a:lnTo>
                  <a:lnTo>
                    <a:pt x="490" y="293"/>
                  </a:lnTo>
                  <a:lnTo>
                    <a:pt x="448" y="316"/>
                  </a:lnTo>
                  <a:lnTo>
                    <a:pt x="409" y="344"/>
                  </a:lnTo>
                  <a:lnTo>
                    <a:pt x="374" y="376"/>
                  </a:lnTo>
                  <a:lnTo>
                    <a:pt x="342" y="412"/>
                  </a:lnTo>
                  <a:lnTo>
                    <a:pt x="315" y="450"/>
                  </a:lnTo>
                  <a:lnTo>
                    <a:pt x="291" y="492"/>
                  </a:lnTo>
                  <a:lnTo>
                    <a:pt x="273" y="536"/>
                  </a:lnTo>
                  <a:lnTo>
                    <a:pt x="258" y="583"/>
                  </a:lnTo>
                  <a:lnTo>
                    <a:pt x="250" y="632"/>
                  </a:lnTo>
                  <a:lnTo>
                    <a:pt x="247" y="683"/>
                  </a:lnTo>
                  <a:lnTo>
                    <a:pt x="250" y="703"/>
                  </a:lnTo>
                  <a:lnTo>
                    <a:pt x="259" y="719"/>
                  </a:lnTo>
                  <a:lnTo>
                    <a:pt x="273" y="733"/>
                  </a:lnTo>
                  <a:lnTo>
                    <a:pt x="289" y="742"/>
                  </a:lnTo>
                  <a:lnTo>
                    <a:pt x="309" y="745"/>
                  </a:lnTo>
                  <a:lnTo>
                    <a:pt x="329" y="742"/>
                  </a:lnTo>
                  <a:lnTo>
                    <a:pt x="345" y="733"/>
                  </a:lnTo>
                  <a:lnTo>
                    <a:pt x="359" y="719"/>
                  </a:lnTo>
                  <a:lnTo>
                    <a:pt x="368" y="703"/>
                  </a:lnTo>
                  <a:lnTo>
                    <a:pt x="371" y="683"/>
                  </a:lnTo>
                  <a:lnTo>
                    <a:pt x="374" y="641"/>
                  </a:lnTo>
                  <a:lnTo>
                    <a:pt x="381" y="601"/>
                  </a:lnTo>
                  <a:lnTo>
                    <a:pt x="395" y="562"/>
                  </a:lnTo>
                  <a:lnTo>
                    <a:pt x="414" y="526"/>
                  </a:lnTo>
                  <a:lnTo>
                    <a:pt x="435" y="494"/>
                  </a:lnTo>
                  <a:lnTo>
                    <a:pt x="461" y="464"/>
                  </a:lnTo>
                  <a:lnTo>
                    <a:pt x="491" y="438"/>
                  </a:lnTo>
                  <a:lnTo>
                    <a:pt x="524" y="415"/>
                  </a:lnTo>
                  <a:lnTo>
                    <a:pt x="560" y="397"/>
                  </a:lnTo>
                  <a:lnTo>
                    <a:pt x="598" y="383"/>
                  </a:lnTo>
                  <a:lnTo>
                    <a:pt x="639" y="375"/>
                  </a:lnTo>
                  <a:lnTo>
                    <a:pt x="680" y="373"/>
                  </a:lnTo>
                  <a:lnTo>
                    <a:pt x="700" y="369"/>
                  </a:lnTo>
                  <a:lnTo>
                    <a:pt x="717" y="361"/>
                  </a:lnTo>
                  <a:lnTo>
                    <a:pt x="730" y="347"/>
                  </a:lnTo>
                  <a:lnTo>
                    <a:pt x="739" y="330"/>
                  </a:lnTo>
                  <a:lnTo>
                    <a:pt x="742" y="311"/>
                  </a:lnTo>
                  <a:lnTo>
                    <a:pt x="739" y="291"/>
                  </a:lnTo>
                  <a:lnTo>
                    <a:pt x="730" y="274"/>
                  </a:lnTo>
                  <a:lnTo>
                    <a:pt x="717" y="261"/>
                  </a:lnTo>
                  <a:lnTo>
                    <a:pt x="700" y="251"/>
                  </a:lnTo>
                  <a:lnTo>
                    <a:pt x="680" y="248"/>
                  </a:lnTo>
                  <a:close/>
                  <a:moveTo>
                    <a:pt x="680" y="0"/>
                  </a:moveTo>
                  <a:lnTo>
                    <a:pt x="745" y="3"/>
                  </a:lnTo>
                  <a:lnTo>
                    <a:pt x="810" y="12"/>
                  </a:lnTo>
                  <a:lnTo>
                    <a:pt x="871" y="28"/>
                  </a:lnTo>
                  <a:lnTo>
                    <a:pt x="931" y="48"/>
                  </a:lnTo>
                  <a:lnTo>
                    <a:pt x="987" y="74"/>
                  </a:lnTo>
                  <a:lnTo>
                    <a:pt x="1041" y="104"/>
                  </a:lnTo>
                  <a:lnTo>
                    <a:pt x="1092" y="139"/>
                  </a:lnTo>
                  <a:lnTo>
                    <a:pt x="1139" y="179"/>
                  </a:lnTo>
                  <a:lnTo>
                    <a:pt x="1183" y="222"/>
                  </a:lnTo>
                  <a:lnTo>
                    <a:pt x="1222" y="270"/>
                  </a:lnTo>
                  <a:lnTo>
                    <a:pt x="1257" y="321"/>
                  </a:lnTo>
                  <a:lnTo>
                    <a:pt x="1287" y="375"/>
                  </a:lnTo>
                  <a:lnTo>
                    <a:pt x="1313" y="432"/>
                  </a:lnTo>
                  <a:lnTo>
                    <a:pt x="1334" y="492"/>
                  </a:lnTo>
                  <a:lnTo>
                    <a:pt x="1349" y="553"/>
                  </a:lnTo>
                  <a:lnTo>
                    <a:pt x="1358" y="617"/>
                  </a:lnTo>
                  <a:lnTo>
                    <a:pt x="1361" y="683"/>
                  </a:lnTo>
                  <a:lnTo>
                    <a:pt x="1358" y="748"/>
                  </a:lnTo>
                  <a:lnTo>
                    <a:pt x="1349" y="813"/>
                  </a:lnTo>
                  <a:lnTo>
                    <a:pt x="1334" y="874"/>
                  </a:lnTo>
                  <a:lnTo>
                    <a:pt x="1313" y="934"/>
                  </a:lnTo>
                  <a:lnTo>
                    <a:pt x="1287" y="991"/>
                  </a:lnTo>
                  <a:lnTo>
                    <a:pt x="1257" y="1045"/>
                  </a:lnTo>
                  <a:lnTo>
                    <a:pt x="1222" y="1096"/>
                  </a:lnTo>
                  <a:lnTo>
                    <a:pt x="1183" y="1144"/>
                  </a:lnTo>
                  <a:lnTo>
                    <a:pt x="1139" y="1187"/>
                  </a:lnTo>
                  <a:lnTo>
                    <a:pt x="1092" y="1227"/>
                  </a:lnTo>
                  <a:lnTo>
                    <a:pt x="1041" y="1262"/>
                  </a:lnTo>
                  <a:lnTo>
                    <a:pt x="987" y="1292"/>
                  </a:lnTo>
                  <a:lnTo>
                    <a:pt x="931" y="1318"/>
                  </a:lnTo>
                  <a:lnTo>
                    <a:pt x="871" y="1338"/>
                  </a:lnTo>
                  <a:lnTo>
                    <a:pt x="810" y="1354"/>
                  </a:lnTo>
                  <a:lnTo>
                    <a:pt x="745" y="1363"/>
                  </a:lnTo>
                  <a:lnTo>
                    <a:pt x="680" y="1366"/>
                  </a:lnTo>
                  <a:lnTo>
                    <a:pt x="615" y="1363"/>
                  </a:lnTo>
                  <a:lnTo>
                    <a:pt x="551" y="1354"/>
                  </a:lnTo>
                  <a:lnTo>
                    <a:pt x="489" y="1338"/>
                  </a:lnTo>
                  <a:lnTo>
                    <a:pt x="430" y="1318"/>
                  </a:lnTo>
                  <a:lnTo>
                    <a:pt x="373" y="1292"/>
                  </a:lnTo>
                  <a:lnTo>
                    <a:pt x="319" y="1262"/>
                  </a:lnTo>
                  <a:lnTo>
                    <a:pt x="268" y="1227"/>
                  </a:lnTo>
                  <a:lnTo>
                    <a:pt x="222" y="1187"/>
                  </a:lnTo>
                  <a:lnTo>
                    <a:pt x="178" y="1144"/>
                  </a:lnTo>
                  <a:lnTo>
                    <a:pt x="139" y="1096"/>
                  </a:lnTo>
                  <a:lnTo>
                    <a:pt x="104" y="1045"/>
                  </a:lnTo>
                  <a:lnTo>
                    <a:pt x="72" y="991"/>
                  </a:lnTo>
                  <a:lnTo>
                    <a:pt x="48" y="934"/>
                  </a:lnTo>
                  <a:lnTo>
                    <a:pt x="27" y="874"/>
                  </a:lnTo>
                  <a:lnTo>
                    <a:pt x="12" y="813"/>
                  </a:lnTo>
                  <a:lnTo>
                    <a:pt x="3" y="748"/>
                  </a:lnTo>
                  <a:lnTo>
                    <a:pt x="0" y="683"/>
                  </a:lnTo>
                  <a:lnTo>
                    <a:pt x="3" y="617"/>
                  </a:lnTo>
                  <a:lnTo>
                    <a:pt x="12" y="553"/>
                  </a:lnTo>
                  <a:lnTo>
                    <a:pt x="27" y="492"/>
                  </a:lnTo>
                  <a:lnTo>
                    <a:pt x="48" y="432"/>
                  </a:lnTo>
                  <a:lnTo>
                    <a:pt x="72" y="375"/>
                  </a:lnTo>
                  <a:lnTo>
                    <a:pt x="104" y="321"/>
                  </a:lnTo>
                  <a:lnTo>
                    <a:pt x="139" y="270"/>
                  </a:lnTo>
                  <a:lnTo>
                    <a:pt x="178" y="222"/>
                  </a:lnTo>
                  <a:lnTo>
                    <a:pt x="222" y="179"/>
                  </a:lnTo>
                  <a:lnTo>
                    <a:pt x="268" y="139"/>
                  </a:lnTo>
                  <a:lnTo>
                    <a:pt x="319" y="104"/>
                  </a:lnTo>
                  <a:lnTo>
                    <a:pt x="373" y="74"/>
                  </a:lnTo>
                  <a:lnTo>
                    <a:pt x="430" y="48"/>
                  </a:lnTo>
                  <a:lnTo>
                    <a:pt x="489" y="28"/>
                  </a:lnTo>
                  <a:lnTo>
                    <a:pt x="551" y="12"/>
                  </a:lnTo>
                  <a:lnTo>
                    <a:pt x="615" y="3"/>
                  </a:lnTo>
                  <a:lnTo>
                    <a:pt x="68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8" name="Google Shape;1628;p203"/>
            <p:cNvSpPr/>
            <p:nvPr/>
          </p:nvSpPr>
          <p:spPr>
            <a:xfrm>
              <a:off x="3724" y="2178"/>
              <a:ext cx="123" cy="124"/>
            </a:xfrm>
            <a:custGeom>
              <a:avLst/>
              <a:gdLst/>
              <a:ahLst/>
              <a:cxnLst/>
              <a:rect l="l" t="t" r="r" b="b"/>
              <a:pathLst>
                <a:path w="1361" h="1366" extrusionOk="0">
                  <a:moveTo>
                    <a:pt x="680" y="248"/>
                  </a:moveTo>
                  <a:lnTo>
                    <a:pt x="630" y="251"/>
                  </a:lnTo>
                  <a:lnTo>
                    <a:pt x="582" y="260"/>
                  </a:lnTo>
                  <a:lnTo>
                    <a:pt x="535" y="274"/>
                  </a:lnTo>
                  <a:lnTo>
                    <a:pt x="490" y="293"/>
                  </a:lnTo>
                  <a:lnTo>
                    <a:pt x="449" y="316"/>
                  </a:lnTo>
                  <a:lnTo>
                    <a:pt x="409" y="344"/>
                  </a:lnTo>
                  <a:lnTo>
                    <a:pt x="374" y="376"/>
                  </a:lnTo>
                  <a:lnTo>
                    <a:pt x="342" y="412"/>
                  </a:lnTo>
                  <a:lnTo>
                    <a:pt x="315" y="450"/>
                  </a:lnTo>
                  <a:lnTo>
                    <a:pt x="291" y="492"/>
                  </a:lnTo>
                  <a:lnTo>
                    <a:pt x="273" y="536"/>
                  </a:lnTo>
                  <a:lnTo>
                    <a:pt x="259" y="583"/>
                  </a:lnTo>
                  <a:lnTo>
                    <a:pt x="250" y="632"/>
                  </a:lnTo>
                  <a:lnTo>
                    <a:pt x="248" y="683"/>
                  </a:lnTo>
                  <a:lnTo>
                    <a:pt x="251" y="703"/>
                  </a:lnTo>
                  <a:lnTo>
                    <a:pt x="259" y="719"/>
                  </a:lnTo>
                  <a:lnTo>
                    <a:pt x="273" y="733"/>
                  </a:lnTo>
                  <a:lnTo>
                    <a:pt x="289" y="742"/>
                  </a:lnTo>
                  <a:lnTo>
                    <a:pt x="309" y="745"/>
                  </a:lnTo>
                  <a:lnTo>
                    <a:pt x="329" y="742"/>
                  </a:lnTo>
                  <a:lnTo>
                    <a:pt x="345" y="733"/>
                  </a:lnTo>
                  <a:lnTo>
                    <a:pt x="359" y="719"/>
                  </a:lnTo>
                  <a:lnTo>
                    <a:pt x="368" y="703"/>
                  </a:lnTo>
                  <a:lnTo>
                    <a:pt x="371" y="683"/>
                  </a:lnTo>
                  <a:lnTo>
                    <a:pt x="374" y="641"/>
                  </a:lnTo>
                  <a:lnTo>
                    <a:pt x="382" y="601"/>
                  </a:lnTo>
                  <a:lnTo>
                    <a:pt x="395" y="562"/>
                  </a:lnTo>
                  <a:lnTo>
                    <a:pt x="414" y="526"/>
                  </a:lnTo>
                  <a:lnTo>
                    <a:pt x="435" y="494"/>
                  </a:lnTo>
                  <a:lnTo>
                    <a:pt x="461" y="464"/>
                  </a:lnTo>
                  <a:lnTo>
                    <a:pt x="491" y="438"/>
                  </a:lnTo>
                  <a:lnTo>
                    <a:pt x="524" y="415"/>
                  </a:lnTo>
                  <a:lnTo>
                    <a:pt x="560" y="397"/>
                  </a:lnTo>
                  <a:lnTo>
                    <a:pt x="598" y="384"/>
                  </a:lnTo>
                  <a:lnTo>
                    <a:pt x="639" y="375"/>
                  </a:lnTo>
                  <a:lnTo>
                    <a:pt x="680" y="373"/>
                  </a:lnTo>
                  <a:lnTo>
                    <a:pt x="700" y="370"/>
                  </a:lnTo>
                  <a:lnTo>
                    <a:pt x="717" y="361"/>
                  </a:lnTo>
                  <a:lnTo>
                    <a:pt x="731" y="347"/>
                  </a:lnTo>
                  <a:lnTo>
                    <a:pt x="739" y="330"/>
                  </a:lnTo>
                  <a:lnTo>
                    <a:pt x="742" y="311"/>
                  </a:lnTo>
                  <a:lnTo>
                    <a:pt x="739" y="291"/>
                  </a:lnTo>
                  <a:lnTo>
                    <a:pt x="731" y="274"/>
                  </a:lnTo>
                  <a:lnTo>
                    <a:pt x="717" y="261"/>
                  </a:lnTo>
                  <a:lnTo>
                    <a:pt x="700" y="251"/>
                  </a:lnTo>
                  <a:lnTo>
                    <a:pt x="680" y="248"/>
                  </a:lnTo>
                  <a:close/>
                  <a:moveTo>
                    <a:pt x="680" y="0"/>
                  </a:moveTo>
                  <a:lnTo>
                    <a:pt x="746" y="3"/>
                  </a:lnTo>
                  <a:lnTo>
                    <a:pt x="810" y="12"/>
                  </a:lnTo>
                  <a:lnTo>
                    <a:pt x="872" y="28"/>
                  </a:lnTo>
                  <a:lnTo>
                    <a:pt x="931" y="48"/>
                  </a:lnTo>
                  <a:lnTo>
                    <a:pt x="988" y="74"/>
                  </a:lnTo>
                  <a:lnTo>
                    <a:pt x="1042" y="104"/>
                  </a:lnTo>
                  <a:lnTo>
                    <a:pt x="1092" y="139"/>
                  </a:lnTo>
                  <a:lnTo>
                    <a:pt x="1139" y="179"/>
                  </a:lnTo>
                  <a:lnTo>
                    <a:pt x="1183" y="222"/>
                  </a:lnTo>
                  <a:lnTo>
                    <a:pt x="1222" y="270"/>
                  </a:lnTo>
                  <a:lnTo>
                    <a:pt x="1257" y="321"/>
                  </a:lnTo>
                  <a:lnTo>
                    <a:pt x="1287" y="375"/>
                  </a:lnTo>
                  <a:lnTo>
                    <a:pt x="1313" y="432"/>
                  </a:lnTo>
                  <a:lnTo>
                    <a:pt x="1334" y="492"/>
                  </a:lnTo>
                  <a:lnTo>
                    <a:pt x="1349" y="553"/>
                  </a:lnTo>
                  <a:lnTo>
                    <a:pt x="1358" y="618"/>
                  </a:lnTo>
                  <a:lnTo>
                    <a:pt x="1361" y="683"/>
                  </a:lnTo>
                  <a:lnTo>
                    <a:pt x="1358" y="749"/>
                  </a:lnTo>
                  <a:lnTo>
                    <a:pt x="1349" y="813"/>
                  </a:lnTo>
                  <a:lnTo>
                    <a:pt x="1334" y="874"/>
                  </a:lnTo>
                  <a:lnTo>
                    <a:pt x="1313" y="934"/>
                  </a:lnTo>
                  <a:lnTo>
                    <a:pt x="1287" y="991"/>
                  </a:lnTo>
                  <a:lnTo>
                    <a:pt x="1257" y="1045"/>
                  </a:lnTo>
                  <a:lnTo>
                    <a:pt x="1222" y="1096"/>
                  </a:lnTo>
                  <a:lnTo>
                    <a:pt x="1183" y="1144"/>
                  </a:lnTo>
                  <a:lnTo>
                    <a:pt x="1139" y="1187"/>
                  </a:lnTo>
                  <a:lnTo>
                    <a:pt x="1092" y="1227"/>
                  </a:lnTo>
                  <a:lnTo>
                    <a:pt x="1042" y="1262"/>
                  </a:lnTo>
                  <a:lnTo>
                    <a:pt x="988" y="1292"/>
                  </a:lnTo>
                  <a:lnTo>
                    <a:pt x="931" y="1318"/>
                  </a:lnTo>
                  <a:lnTo>
                    <a:pt x="872" y="1338"/>
                  </a:lnTo>
                  <a:lnTo>
                    <a:pt x="810" y="1354"/>
                  </a:lnTo>
                  <a:lnTo>
                    <a:pt x="746" y="1363"/>
                  </a:lnTo>
                  <a:lnTo>
                    <a:pt x="680" y="1366"/>
                  </a:lnTo>
                  <a:lnTo>
                    <a:pt x="615" y="1363"/>
                  </a:lnTo>
                  <a:lnTo>
                    <a:pt x="551" y="1354"/>
                  </a:lnTo>
                  <a:lnTo>
                    <a:pt x="489" y="1338"/>
                  </a:lnTo>
                  <a:lnTo>
                    <a:pt x="430" y="1318"/>
                  </a:lnTo>
                  <a:lnTo>
                    <a:pt x="373" y="1292"/>
                  </a:lnTo>
                  <a:lnTo>
                    <a:pt x="319" y="1262"/>
                  </a:lnTo>
                  <a:lnTo>
                    <a:pt x="268" y="1227"/>
                  </a:lnTo>
                  <a:lnTo>
                    <a:pt x="222" y="1187"/>
                  </a:lnTo>
                  <a:lnTo>
                    <a:pt x="178" y="1144"/>
                  </a:lnTo>
                  <a:lnTo>
                    <a:pt x="139" y="1096"/>
                  </a:lnTo>
                  <a:lnTo>
                    <a:pt x="104" y="1045"/>
                  </a:lnTo>
                  <a:lnTo>
                    <a:pt x="73" y="991"/>
                  </a:lnTo>
                  <a:lnTo>
                    <a:pt x="48" y="934"/>
                  </a:lnTo>
                  <a:lnTo>
                    <a:pt x="27" y="874"/>
                  </a:lnTo>
                  <a:lnTo>
                    <a:pt x="12" y="813"/>
                  </a:lnTo>
                  <a:lnTo>
                    <a:pt x="3" y="749"/>
                  </a:lnTo>
                  <a:lnTo>
                    <a:pt x="0" y="683"/>
                  </a:lnTo>
                  <a:lnTo>
                    <a:pt x="3" y="618"/>
                  </a:lnTo>
                  <a:lnTo>
                    <a:pt x="12" y="553"/>
                  </a:lnTo>
                  <a:lnTo>
                    <a:pt x="27" y="492"/>
                  </a:lnTo>
                  <a:lnTo>
                    <a:pt x="48" y="432"/>
                  </a:lnTo>
                  <a:lnTo>
                    <a:pt x="73" y="375"/>
                  </a:lnTo>
                  <a:lnTo>
                    <a:pt x="104" y="321"/>
                  </a:lnTo>
                  <a:lnTo>
                    <a:pt x="139" y="270"/>
                  </a:lnTo>
                  <a:lnTo>
                    <a:pt x="178" y="222"/>
                  </a:lnTo>
                  <a:lnTo>
                    <a:pt x="222" y="179"/>
                  </a:lnTo>
                  <a:lnTo>
                    <a:pt x="268" y="139"/>
                  </a:lnTo>
                  <a:lnTo>
                    <a:pt x="319" y="104"/>
                  </a:lnTo>
                  <a:lnTo>
                    <a:pt x="373" y="74"/>
                  </a:lnTo>
                  <a:lnTo>
                    <a:pt x="430" y="48"/>
                  </a:lnTo>
                  <a:lnTo>
                    <a:pt x="489" y="28"/>
                  </a:lnTo>
                  <a:lnTo>
                    <a:pt x="551" y="12"/>
                  </a:lnTo>
                  <a:lnTo>
                    <a:pt x="615" y="3"/>
                  </a:lnTo>
                  <a:lnTo>
                    <a:pt x="68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9" name="Google Shape;1629;p203"/>
            <p:cNvSpPr/>
            <p:nvPr/>
          </p:nvSpPr>
          <p:spPr>
            <a:xfrm>
              <a:off x="3589" y="2223"/>
              <a:ext cx="125" cy="34"/>
            </a:xfrm>
            <a:custGeom>
              <a:avLst/>
              <a:gdLst/>
              <a:ahLst/>
              <a:cxnLst/>
              <a:rect l="l" t="t" r="r" b="b"/>
              <a:pathLst>
                <a:path w="1384" h="372" extrusionOk="0">
                  <a:moveTo>
                    <a:pt x="186" y="0"/>
                  </a:moveTo>
                  <a:lnTo>
                    <a:pt x="1384" y="0"/>
                  </a:lnTo>
                  <a:lnTo>
                    <a:pt x="1372" y="60"/>
                  </a:lnTo>
                  <a:lnTo>
                    <a:pt x="1365" y="123"/>
                  </a:lnTo>
                  <a:lnTo>
                    <a:pt x="1362" y="186"/>
                  </a:lnTo>
                  <a:lnTo>
                    <a:pt x="1365" y="249"/>
                  </a:lnTo>
                  <a:lnTo>
                    <a:pt x="1372" y="312"/>
                  </a:lnTo>
                  <a:lnTo>
                    <a:pt x="1384" y="372"/>
                  </a:lnTo>
                  <a:lnTo>
                    <a:pt x="186" y="372"/>
                  </a:lnTo>
                  <a:lnTo>
                    <a:pt x="153" y="369"/>
                  </a:lnTo>
                  <a:lnTo>
                    <a:pt x="122" y="361"/>
                  </a:lnTo>
                  <a:lnTo>
                    <a:pt x="93" y="347"/>
                  </a:lnTo>
                  <a:lnTo>
                    <a:pt x="67" y="329"/>
                  </a:lnTo>
                  <a:lnTo>
                    <a:pt x="44" y="306"/>
                  </a:lnTo>
                  <a:lnTo>
                    <a:pt x="26" y="280"/>
                  </a:lnTo>
                  <a:lnTo>
                    <a:pt x="12" y="251"/>
                  </a:lnTo>
                  <a:lnTo>
                    <a:pt x="4" y="219"/>
                  </a:lnTo>
                  <a:lnTo>
                    <a:pt x="0" y="186"/>
                  </a:lnTo>
                  <a:lnTo>
                    <a:pt x="4" y="153"/>
                  </a:lnTo>
                  <a:lnTo>
                    <a:pt x="12" y="122"/>
                  </a:lnTo>
                  <a:lnTo>
                    <a:pt x="26" y="92"/>
                  </a:lnTo>
                  <a:lnTo>
                    <a:pt x="44" y="66"/>
                  </a:lnTo>
                  <a:lnTo>
                    <a:pt x="67" y="44"/>
                  </a:lnTo>
                  <a:lnTo>
                    <a:pt x="93" y="25"/>
                  </a:lnTo>
                  <a:lnTo>
                    <a:pt x="122" y="11"/>
                  </a:lnTo>
                  <a:lnTo>
                    <a:pt x="153" y="3"/>
                  </a:lnTo>
                  <a:lnTo>
                    <a:pt x="1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0" name="Google Shape;1630;p203"/>
            <p:cNvSpPr/>
            <p:nvPr/>
          </p:nvSpPr>
          <p:spPr>
            <a:xfrm>
              <a:off x="3857" y="2223"/>
              <a:ext cx="35" cy="34"/>
            </a:xfrm>
            <a:custGeom>
              <a:avLst/>
              <a:gdLst/>
              <a:ahLst/>
              <a:cxnLst/>
              <a:rect l="l" t="t" r="r" b="b"/>
              <a:pathLst>
                <a:path w="394" h="372" extrusionOk="0">
                  <a:moveTo>
                    <a:pt x="0" y="0"/>
                  </a:moveTo>
                  <a:lnTo>
                    <a:pt x="207" y="0"/>
                  </a:lnTo>
                  <a:lnTo>
                    <a:pt x="241" y="3"/>
                  </a:lnTo>
                  <a:lnTo>
                    <a:pt x="272" y="11"/>
                  </a:lnTo>
                  <a:lnTo>
                    <a:pt x="301" y="25"/>
                  </a:lnTo>
                  <a:lnTo>
                    <a:pt x="327" y="44"/>
                  </a:lnTo>
                  <a:lnTo>
                    <a:pt x="349" y="66"/>
                  </a:lnTo>
                  <a:lnTo>
                    <a:pt x="368" y="92"/>
                  </a:lnTo>
                  <a:lnTo>
                    <a:pt x="381" y="122"/>
                  </a:lnTo>
                  <a:lnTo>
                    <a:pt x="390" y="153"/>
                  </a:lnTo>
                  <a:lnTo>
                    <a:pt x="394" y="186"/>
                  </a:lnTo>
                  <a:lnTo>
                    <a:pt x="390" y="219"/>
                  </a:lnTo>
                  <a:lnTo>
                    <a:pt x="381" y="251"/>
                  </a:lnTo>
                  <a:lnTo>
                    <a:pt x="368" y="280"/>
                  </a:lnTo>
                  <a:lnTo>
                    <a:pt x="349" y="306"/>
                  </a:lnTo>
                  <a:lnTo>
                    <a:pt x="327" y="329"/>
                  </a:lnTo>
                  <a:lnTo>
                    <a:pt x="301" y="347"/>
                  </a:lnTo>
                  <a:lnTo>
                    <a:pt x="272" y="361"/>
                  </a:lnTo>
                  <a:lnTo>
                    <a:pt x="241" y="369"/>
                  </a:lnTo>
                  <a:lnTo>
                    <a:pt x="207" y="372"/>
                  </a:lnTo>
                  <a:lnTo>
                    <a:pt x="0" y="372"/>
                  </a:lnTo>
                  <a:lnTo>
                    <a:pt x="11" y="312"/>
                  </a:lnTo>
                  <a:lnTo>
                    <a:pt x="19" y="249"/>
                  </a:lnTo>
                  <a:lnTo>
                    <a:pt x="21" y="186"/>
                  </a:lnTo>
                  <a:lnTo>
                    <a:pt x="19" y="123"/>
                  </a:lnTo>
                  <a:lnTo>
                    <a:pt x="11" y="6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1" name="Google Shape;1631;p203"/>
            <p:cNvSpPr/>
            <p:nvPr/>
          </p:nvSpPr>
          <p:spPr>
            <a:xfrm>
              <a:off x="3589" y="2077"/>
              <a:ext cx="35" cy="34"/>
            </a:xfrm>
            <a:custGeom>
              <a:avLst/>
              <a:gdLst/>
              <a:ahLst/>
              <a:cxnLst/>
              <a:rect l="l" t="t" r="r" b="b"/>
              <a:pathLst>
                <a:path w="394" h="372" extrusionOk="0">
                  <a:moveTo>
                    <a:pt x="186" y="0"/>
                  </a:moveTo>
                  <a:lnTo>
                    <a:pt x="394" y="0"/>
                  </a:lnTo>
                  <a:lnTo>
                    <a:pt x="382" y="60"/>
                  </a:lnTo>
                  <a:lnTo>
                    <a:pt x="375" y="123"/>
                  </a:lnTo>
                  <a:lnTo>
                    <a:pt x="372" y="186"/>
                  </a:lnTo>
                  <a:lnTo>
                    <a:pt x="375" y="249"/>
                  </a:lnTo>
                  <a:lnTo>
                    <a:pt x="382" y="312"/>
                  </a:lnTo>
                  <a:lnTo>
                    <a:pt x="394" y="372"/>
                  </a:lnTo>
                  <a:lnTo>
                    <a:pt x="186" y="372"/>
                  </a:lnTo>
                  <a:lnTo>
                    <a:pt x="153" y="369"/>
                  </a:lnTo>
                  <a:lnTo>
                    <a:pt x="122" y="361"/>
                  </a:lnTo>
                  <a:lnTo>
                    <a:pt x="93" y="347"/>
                  </a:lnTo>
                  <a:lnTo>
                    <a:pt x="67" y="328"/>
                  </a:lnTo>
                  <a:lnTo>
                    <a:pt x="44" y="306"/>
                  </a:lnTo>
                  <a:lnTo>
                    <a:pt x="26" y="280"/>
                  </a:lnTo>
                  <a:lnTo>
                    <a:pt x="12" y="250"/>
                  </a:lnTo>
                  <a:lnTo>
                    <a:pt x="4" y="219"/>
                  </a:lnTo>
                  <a:lnTo>
                    <a:pt x="0" y="186"/>
                  </a:lnTo>
                  <a:lnTo>
                    <a:pt x="4" y="153"/>
                  </a:lnTo>
                  <a:lnTo>
                    <a:pt x="12" y="121"/>
                  </a:lnTo>
                  <a:lnTo>
                    <a:pt x="26" y="92"/>
                  </a:lnTo>
                  <a:lnTo>
                    <a:pt x="44" y="66"/>
                  </a:lnTo>
                  <a:lnTo>
                    <a:pt x="67" y="43"/>
                  </a:lnTo>
                  <a:lnTo>
                    <a:pt x="93" y="25"/>
                  </a:lnTo>
                  <a:lnTo>
                    <a:pt x="122" y="11"/>
                  </a:lnTo>
                  <a:lnTo>
                    <a:pt x="153" y="3"/>
                  </a:lnTo>
                  <a:lnTo>
                    <a:pt x="1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2" name="Google Shape;1632;p203"/>
            <p:cNvSpPr/>
            <p:nvPr/>
          </p:nvSpPr>
          <p:spPr>
            <a:xfrm>
              <a:off x="3767" y="2077"/>
              <a:ext cx="125" cy="34"/>
            </a:xfrm>
            <a:custGeom>
              <a:avLst/>
              <a:gdLst/>
              <a:ahLst/>
              <a:cxnLst/>
              <a:rect l="l" t="t" r="r" b="b"/>
              <a:pathLst>
                <a:path w="1384" h="372" extrusionOk="0">
                  <a:moveTo>
                    <a:pt x="0" y="0"/>
                  </a:moveTo>
                  <a:lnTo>
                    <a:pt x="1197" y="0"/>
                  </a:lnTo>
                  <a:lnTo>
                    <a:pt x="1231" y="3"/>
                  </a:lnTo>
                  <a:lnTo>
                    <a:pt x="1262" y="11"/>
                  </a:lnTo>
                  <a:lnTo>
                    <a:pt x="1291" y="25"/>
                  </a:lnTo>
                  <a:lnTo>
                    <a:pt x="1317" y="43"/>
                  </a:lnTo>
                  <a:lnTo>
                    <a:pt x="1339" y="66"/>
                  </a:lnTo>
                  <a:lnTo>
                    <a:pt x="1358" y="92"/>
                  </a:lnTo>
                  <a:lnTo>
                    <a:pt x="1371" y="121"/>
                  </a:lnTo>
                  <a:lnTo>
                    <a:pt x="1380" y="153"/>
                  </a:lnTo>
                  <a:lnTo>
                    <a:pt x="1384" y="186"/>
                  </a:lnTo>
                  <a:lnTo>
                    <a:pt x="1380" y="219"/>
                  </a:lnTo>
                  <a:lnTo>
                    <a:pt x="1371" y="250"/>
                  </a:lnTo>
                  <a:lnTo>
                    <a:pt x="1358" y="280"/>
                  </a:lnTo>
                  <a:lnTo>
                    <a:pt x="1339" y="306"/>
                  </a:lnTo>
                  <a:lnTo>
                    <a:pt x="1317" y="328"/>
                  </a:lnTo>
                  <a:lnTo>
                    <a:pt x="1291" y="347"/>
                  </a:lnTo>
                  <a:lnTo>
                    <a:pt x="1262" y="361"/>
                  </a:lnTo>
                  <a:lnTo>
                    <a:pt x="1231" y="369"/>
                  </a:lnTo>
                  <a:lnTo>
                    <a:pt x="1197" y="372"/>
                  </a:lnTo>
                  <a:lnTo>
                    <a:pt x="0" y="372"/>
                  </a:lnTo>
                  <a:lnTo>
                    <a:pt x="11" y="312"/>
                  </a:lnTo>
                  <a:lnTo>
                    <a:pt x="19" y="249"/>
                  </a:lnTo>
                  <a:lnTo>
                    <a:pt x="21" y="186"/>
                  </a:lnTo>
                  <a:lnTo>
                    <a:pt x="19" y="123"/>
                  </a:lnTo>
                  <a:lnTo>
                    <a:pt x="11" y="6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20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What about more than one agent?</a:t>
            </a:r>
            <a:endParaRPr/>
          </a:p>
        </p:txBody>
      </p:sp>
      <p:pic>
        <p:nvPicPr>
          <p:cNvPr id="1639" name="Google Shape;1639;p204"/>
          <p:cNvPicPr preferRelativeResize="0"/>
          <p:nvPr/>
        </p:nvPicPr>
        <p:blipFill rotWithShape="1">
          <a:blip r:embed="rId3">
            <a:alphaModFix/>
          </a:blip>
          <a:srcRect/>
          <a:stretch/>
        </p:blipFill>
        <p:spPr>
          <a:xfrm>
            <a:off x="5187014" y="2092564"/>
            <a:ext cx="1829252" cy="1053622"/>
          </a:xfrm>
          <a:prstGeom prst="rect">
            <a:avLst/>
          </a:prstGeom>
          <a:noFill/>
          <a:ln>
            <a:noFill/>
          </a:ln>
        </p:spPr>
      </p:pic>
      <p:pic>
        <p:nvPicPr>
          <p:cNvPr id="1640" name="Google Shape;1640;p204"/>
          <p:cNvPicPr preferRelativeResize="0"/>
          <p:nvPr/>
        </p:nvPicPr>
        <p:blipFill rotWithShape="1">
          <a:blip r:embed="rId3">
            <a:alphaModFix/>
          </a:blip>
          <a:srcRect/>
          <a:stretch/>
        </p:blipFill>
        <p:spPr>
          <a:xfrm>
            <a:off x="786463" y="2619375"/>
            <a:ext cx="1829252" cy="1053622"/>
          </a:xfrm>
          <a:prstGeom prst="rect">
            <a:avLst/>
          </a:prstGeom>
          <a:noFill/>
          <a:ln>
            <a:noFill/>
          </a:ln>
        </p:spPr>
      </p:pic>
      <p:pic>
        <p:nvPicPr>
          <p:cNvPr id="1641" name="Google Shape;1641;p204"/>
          <p:cNvPicPr preferRelativeResize="0"/>
          <p:nvPr/>
        </p:nvPicPr>
        <p:blipFill rotWithShape="1">
          <a:blip r:embed="rId3">
            <a:alphaModFix/>
          </a:blip>
          <a:srcRect/>
          <a:stretch/>
        </p:blipFill>
        <p:spPr>
          <a:xfrm>
            <a:off x="3991626" y="3451704"/>
            <a:ext cx="1829252" cy="1053622"/>
          </a:xfrm>
          <a:prstGeom prst="rect">
            <a:avLst/>
          </a:prstGeom>
          <a:noFill/>
          <a:ln>
            <a:noFill/>
          </a:ln>
        </p:spPr>
      </p:pic>
      <p:sp>
        <p:nvSpPr>
          <p:cNvPr id="1642" name="Google Shape;1642;p204"/>
          <p:cNvSpPr txBox="1">
            <a:spLocks noGrp="1"/>
          </p:cNvSpPr>
          <p:nvPr>
            <p:ph type="body" idx="1"/>
          </p:nvPr>
        </p:nvSpPr>
        <p:spPr>
          <a:xfrm>
            <a:off x="342900" y="1200150"/>
            <a:ext cx="8262938" cy="3495140"/>
          </a:xfrm>
          <a:prstGeom prst="rect">
            <a:avLst/>
          </a:prstGeom>
          <a:noFill/>
          <a:ln>
            <a:noFill/>
          </a:ln>
        </p:spPr>
        <p:txBody>
          <a:bodyPr spcFirstLastPara="1" wrap="square" lIns="0" tIns="0" rIns="99050" bIns="0" anchor="t" anchorCtr="0">
            <a:normAutofit/>
          </a:bodyPr>
          <a:lstStyle/>
          <a:p>
            <a:pPr marL="287338" lvl="0" indent="-287338" algn="l" rtl="0">
              <a:lnSpc>
                <a:spcPct val="100000"/>
              </a:lnSpc>
              <a:spcBef>
                <a:spcPts val="0"/>
              </a:spcBef>
              <a:spcAft>
                <a:spcPts val="0"/>
              </a:spcAft>
              <a:buSzPts val="1800"/>
              <a:buChar char="❖"/>
            </a:pPr>
            <a:r>
              <a:rPr lang="en-US" sz="1800"/>
              <a:t>We often have more than one agent</a:t>
            </a:r>
            <a:endParaRPr/>
          </a:p>
          <a:p>
            <a:pPr marL="287338" lvl="0" indent="-287338" algn="l" rtl="0">
              <a:lnSpc>
                <a:spcPct val="100000"/>
              </a:lnSpc>
              <a:spcBef>
                <a:spcPts val="1200"/>
              </a:spcBef>
              <a:spcAft>
                <a:spcPts val="0"/>
              </a:spcAft>
              <a:buSzPts val="1800"/>
              <a:buChar char="❖"/>
            </a:pPr>
            <a:r>
              <a:rPr lang="en-US" sz="1800"/>
              <a:t>Do they share the same goal? (Cooperative / competitive) </a:t>
            </a:r>
            <a:endParaRPr sz="1800" b="1">
              <a:solidFill>
                <a:schemeClr val="accent6"/>
              </a:solidFill>
            </a:endParaRPr>
          </a:p>
        </p:txBody>
      </p:sp>
      <p:grpSp>
        <p:nvGrpSpPr>
          <p:cNvPr id="1643" name="Google Shape;1643;p204"/>
          <p:cNvGrpSpPr/>
          <p:nvPr/>
        </p:nvGrpSpPr>
        <p:grpSpPr>
          <a:xfrm>
            <a:off x="455606" y="448210"/>
            <a:ext cx="476250" cy="428625"/>
            <a:chOff x="4163" y="776"/>
            <a:chExt cx="300" cy="270"/>
          </a:xfrm>
        </p:grpSpPr>
        <p:sp>
          <p:nvSpPr>
            <p:cNvPr id="1644" name="Google Shape;1644;p204"/>
            <p:cNvSpPr/>
            <p:nvPr/>
          </p:nvSpPr>
          <p:spPr>
            <a:xfrm>
              <a:off x="4223" y="896"/>
              <a:ext cx="50" cy="70"/>
            </a:xfrm>
            <a:custGeom>
              <a:avLst/>
              <a:gdLst/>
              <a:ahLst/>
              <a:cxnLst/>
              <a:rect l="l" t="t" r="r" b="b"/>
              <a:pathLst>
                <a:path w="550" h="770" extrusionOk="0">
                  <a:moveTo>
                    <a:pt x="63" y="0"/>
                  </a:moveTo>
                  <a:lnTo>
                    <a:pt x="78" y="5"/>
                  </a:lnTo>
                  <a:lnTo>
                    <a:pt x="93" y="15"/>
                  </a:lnTo>
                  <a:lnTo>
                    <a:pt x="103" y="28"/>
                  </a:lnTo>
                  <a:lnTo>
                    <a:pt x="108" y="45"/>
                  </a:lnTo>
                  <a:lnTo>
                    <a:pt x="123" y="108"/>
                  </a:lnTo>
                  <a:lnTo>
                    <a:pt x="141" y="171"/>
                  </a:lnTo>
                  <a:lnTo>
                    <a:pt x="165" y="235"/>
                  </a:lnTo>
                  <a:lnTo>
                    <a:pt x="193" y="295"/>
                  </a:lnTo>
                  <a:lnTo>
                    <a:pt x="225" y="354"/>
                  </a:lnTo>
                  <a:lnTo>
                    <a:pt x="262" y="411"/>
                  </a:lnTo>
                  <a:lnTo>
                    <a:pt x="302" y="465"/>
                  </a:lnTo>
                  <a:lnTo>
                    <a:pt x="345" y="516"/>
                  </a:lnTo>
                  <a:lnTo>
                    <a:pt x="390" y="563"/>
                  </a:lnTo>
                  <a:lnTo>
                    <a:pt x="439" y="607"/>
                  </a:lnTo>
                  <a:lnTo>
                    <a:pt x="439" y="495"/>
                  </a:lnTo>
                  <a:lnTo>
                    <a:pt x="442" y="477"/>
                  </a:lnTo>
                  <a:lnTo>
                    <a:pt x="450" y="462"/>
                  </a:lnTo>
                  <a:lnTo>
                    <a:pt x="462" y="450"/>
                  </a:lnTo>
                  <a:lnTo>
                    <a:pt x="477" y="442"/>
                  </a:lnTo>
                  <a:lnTo>
                    <a:pt x="495" y="440"/>
                  </a:lnTo>
                  <a:lnTo>
                    <a:pt x="511" y="442"/>
                  </a:lnTo>
                  <a:lnTo>
                    <a:pt x="527" y="450"/>
                  </a:lnTo>
                  <a:lnTo>
                    <a:pt x="538" y="462"/>
                  </a:lnTo>
                  <a:lnTo>
                    <a:pt x="547" y="477"/>
                  </a:lnTo>
                  <a:lnTo>
                    <a:pt x="550" y="495"/>
                  </a:lnTo>
                  <a:lnTo>
                    <a:pt x="550" y="715"/>
                  </a:lnTo>
                  <a:lnTo>
                    <a:pt x="549" y="717"/>
                  </a:lnTo>
                  <a:lnTo>
                    <a:pt x="549" y="719"/>
                  </a:lnTo>
                  <a:lnTo>
                    <a:pt x="548" y="724"/>
                  </a:lnTo>
                  <a:lnTo>
                    <a:pt x="547" y="729"/>
                  </a:lnTo>
                  <a:lnTo>
                    <a:pt x="545" y="734"/>
                  </a:lnTo>
                  <a:lnTo>
                    <a:pt x="543" y="740"/>
                  </a:lnTo>
                  <a:lnTo>
                    <a:pt x="542" y="742"/>
                  </a:lnTo>
                  <a:lnTo>
                    <a:pt x="542" y="744"/>
                  </a:lnTo>
                  <a:lnTo>
                    <a:pt x="538" y="748"/>
                  </a:lnTo>
                  <a:lnTo>
                    <a:pt x="534" y="751"/>
                  </a:lnTo>
                  <a:lnTo>
                    <a:pt x="533" y="753"/>
                  </a:lnTo>
                  <a:lnTo>
                    <a:pt x="532" y="754"/>
                  </a:lnTo>
                  <a:lnTo>
                    <a:pt x="528" y="758"/>
                  </a:lnTo>
                  <a:lnTo>
                    <a:pt x="523" y="761"/>
                  </a:lnTo>
                  <a:lnTo>
                    <a:pt x="518" y="764"/>
                  </a:lnTo>
                  <a:lnTo>
                    <a:pt x="514" y="765"/>
                  </a:lnTo>
                  <a:lnTo>
                    <a:pt x="504" y="769"/>
                  </a:lnTo>
                  <a:lnTo>
                    <a:pt x="495" y="770"/>
                  </a:lnTo>
                  <a:lnTo>
                    <a:pt x="247" y="770"/>
                  </a:lnTo>
                  <a:lnTo>
                    <a:pt x="230" y="767"/>
                  </a:lnTo>
                  <a:lnTo>
                    <a:pt x="214" y="759"/>
                  </a:lnTo>
                  <a:lnTo>
                    <a:pt x="203" y="747"/>
                  </a:lnTo>
                  <a:lnTo>
                    <a:pt x="194" y="732"/>
                  </a:lnTo>
                  <a:lnTo>
                    <a:pt x="192" y="715"/>
                  </a:lnTo>
                  <a:lnTo>
                    <a:pt x="194" y="697"/>
                  </a:lnTo>
                  <a:lnTo>
                    <a:pt x="203" y="682"/>
                  </a:lnTo>
                  <a:lnTo>
                    <a:pt x="214" y="670"/>
                  </a:lnTo>
                  <a:lnTo>
                    <a:pt x="230" y="662"/>
                  </a:lnTo>
                  <a:lnTo>
                    <a:pt x="247" y="660"/>
                  </a:lnTo>
                  <a:lnTo>
                    <a:pt x="334" y="660"/>
                  </a:lnTo>
                  <a:lnTo>
                    <a:pt x="280" y="606"/>
                  </a:lnTo>
                  <a:lnTo>
                    <a:pt x="228" y="548"/>
                  </a:lnTo>
                  <a:lnTo>
                    <a:pt x="182" y="487"/>
                  </a:lnTo>
                  <a:lnTo>
                    <a:pt x="138" y="421"/>
                  </a:lnTo>
                  <a:lnTo>
                    <a:pt x="101" y="354"/>
                  </a:lnTo>
                  <a:lnTo>
                    <a:pt x="67" y="283"/>
                  </a:lnTo>
                  <a:lnTo>
                    <a:pt x="39" y="211"/>
                  </a:lnTo>
                  <a:lnTo>
                    <a:pt x="17" y="138"/>
                  </a:lnTo>
                  <a:lnTo>
                    <a:pt x="0" y="64"/>
                  </a:lnTo>
                  <a:lnTo>
                    <a:pt x="0" y="46"/>
                  </a:lnTo>
                  <a:lnTo>
                    <a:pt x="5" y="30"/>
                  </a:lnTo>
                  <a:lnTo>
                    <a:pt x="15" y="16"/>
                  </a:lnTo>
                  <a:lnTo>
                    <a:pt x="28" y="6"/>
                  </a:lnTo>
                  <a:lnTo>
                    <a:pt x="45" y="0"/>
                  </a:lnTo>
                  <a:lnTo>
                    <a:pt x="6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5" name="Google Shape;1645;p204"/>
            <p:cNvSpPr/>
            <p:nvPr/>
          </p:nvSpPr>
          <p:spPr>
            <a:xfrm>
              <a:off x="4193" y="776"/>
              <a:ext cx="60" cy="75"/>
            </a:xfrm>
            <a:custGeom>
              <a:avLst/>
              <a:gdLst/>
              <a:ahLst/>
              <a:cxnLst/>
              <a:rect l="l" t="t" r="r" b="b"/>
              <a:pathLst>
                <a:path w="659" h="824" extrusionOk="0">
                  <a:moveTo>
                    <a:pt x="329" y="0"/>
                  </a:moveTo>
                  <a:lnTo>
                    <a:pt x="377" y="2"/>
                  </a:lnTo>
                  <a:lnTo>
                    <a:pt x="421" y="9"/>
                  </a:lnTo>
                  <a:lnTo>
                    <a:pt x="461" y="20"/>
                  </a:lnTo>
                  <a:lnTo>
                    <a:pt x="498" y="37"/>
                  </a:lnTo>
                  <a:lnTo>
                    <a:pt x="532" y="59"/>
                  </a:lnTo>
                  <a:lnTo>
                    <a:pt x="561" y="84"/>
                  </a:lnTo>
                  <a:lnTo>
                    <a:pt x="586" y="114"/>
                  </a:lnTo>
                  <a:lnTo>
                    <a:pt x="608" y="149"/>
                  </a:lnTo>
                  <a:lnTo>
                    <a:pt x="627" y="187"/>
                  </a:lnTo>
                  <a:lnTo>
                    <a:pt x="641" y="231"/>
                  </a:lnTo>
                  <a:lnTo>
                    <a:pt x="651" y="278"/>
                  </a:lnTo>
                  <a:lnTo>
                    <a:pt x="657" y="329"/>
                  </a:lnTo>
                  <a:lnTo>
                    <a:pt x="659" y="384"/>
                  </a:lnTo>
                  <a:lnTo>
                    <a:pt x="658" y="417"/>
                  </a:lnTo>
                  <a:lnTo>
                    <a:pt x="655" y="452"/>
                  </a:lnTo>
                  <a:lnTo>
                    <a:pt x="650" y="486"/>
                  </a:lnTo>
                  <a:lnTo>
                    <a:pt x="642" y="521"/>
                  </a:lnTo>
                  <a:lnTo>
                    <a:pt x="632" y="556"/>
                  </a:lnTo>
                  <a:lnTo>
                    <a:pt x="620" y="591"/>
                  </a:lnTo>
                  <a:lnTo>
                    <a:pt x="606" y="625"/>
                  </a:lnTo>
                  <a:lnTo>
                    <a:pt x="589" y="657"/>
                  </a:lnTo>
                  <a:lnTo>
                    <a:pt x="570" y="688"/>
                  </a:lnTo>
                  <a:lnTo>
                    <a:pt x="548" y="717"/>
                  </a:lnTo>
                  <a:lnTo>
                    <a:pt x="524" y="743"/>
                  </a:lnTo>
                  <a:lnTo>
                    <a:pt x="498" y="766"/>
                  </a:lnTo>
                  <a:lnTo>
                    <a:pt x="469" y="785"/>
                  </a:lnTo>
                  <a:lnTo>
                    <a:pt x="438" y="802"/>
                  </a:lnTo>
                  <a:lnTo>
                    <a:pt x="405" y="815"/>
                  </a:lnTo>
                  <a:lnTo>
                    <a:pt x="369" y="822"/>
                  </a:lnTo>
                  <a:lnTo>
                    <a:pt x="329" y="824"/>
                  </a:lnTo>
                  <a:lnTo>
                    <a:pt x="290" y="822"/>
                  </a:lnTo>
                  <a:lnTo>
                    <a:pt x="254" y="815"/>
                  </a:lnTo>
                  <a:lnTo>
                    <a:pt x="221" y="802"/>
                  </a:lnTo>
                  <a:lnTo>
                    <a:pt x="189" y="785"/>
                  </a:lnTo>
                  <a:lnTo>
                    <a:pt x="160" y="766"/>
                  </a:lnTo>
                  <a:lnTo>
                    <a:pt x="134" y="743"/>
                  </a:lnTo>
                  <a:lnTo>
                    <a:pt x="111" y="717"/>
                  </a:lnTo>
                  <a:lnTo>
                    <a:pt x="89" y="688"/>
                  </a:lnTo>
                  <a:lnTo>
                    <a:pt x="70" y="657"/>
                  </a:lnTo>
                  <a:lnTo>
                    <a:pt x="53" y="625"/>
                  </a:lnTo>
                  <a:lnTo>
                    <a:pt x="39" y="591"/>
                  </a:lnTo>
                  <a:lnTo>
                    <a:pt x="27" y="556"/>
                  </a:lnTo>
                  <a:lnTo>
                    <a:pt x="16" y="521"/>
                  </a:lnTo>
                  <a:lnTo>
                    <a:pt x="9" y="486"/>
                  </a:lnTo>
                  <a:lnTo>
                    <a:pt x="4" y="452"/>
                  </a:lnTo>
                  <a:lnTo>
                    <a:pt x="1" y="417"/>
                  </a:lnTo>
                  <a:lnTo>
                    <a:pt x="0" y="384"/>
                  </a:lnTo>
                  <a:lnTo>
                    <a:pt x="2" y="329"/>
                  </a:lnTo>
                  <a:lnTo>
                    <a:pt x="8" y="278"/>
                  </a:lnTo>
                  <a:lnTo>
                    <a:pt x="17" y="231"/>
                  </a:lnTo>
                  <a:lnTo>
                    <a:pt x="32" y="187"/>
                  </a:lnTo>
                  <a:lnTo>
                    <a:pt x="51" y="149"/>
                  </a:lnTo>
                  <a:lnTo>
                    <a:pt x="72" y="114"/>
                  </a:lnTo>
                  <a:lnTo>
                    <a:pt x="98" y="84"/>
                  </a:lnTo>
                  <a:lnTo>
                    <a:pt x="127" y="59"/>
                  </a:lnTo>
                  <a:lnTo>
                    <a:pt x="160" y="37"/>
                  </a:lnTo>
                  <a:lnTo>
                    <a:pt x="198" y="20"/>
                  </a:lnTo>
                  <a:lnTo>
                    <a:pt x="238" y="9"/>
                  </a:lnTo>
                  <a:lnTo>
                    <a:pt x="282" y="2"/>
                  </a:lnTo>
                  <a:lnTo>
                    <a:pt x="32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6" name="Google Shape;1646;p204"/>
            <p:cNvSpPr/>
            <p:nvPr/>
          </p:nvSpPr>
          <p:spPr>
            <a:xfrm>
              <a:off x="4163" y="841"/>
              <a:ext cx="120" cy="45"/>
            </a:xfrm>
            <a:custGeom>
              <a:avLst/>
              <a:gdLst/>
              <a:ahLst/>
              <a:cxnLst/>
              <a:rect l="l" t="t" r="r" b="b"/>
              <a:pathLst>
                <a:path w="1321" h="493" extrusionOk="0">
                  <a:moveTo>
                    <a:pt x="308" y="0"/>
                  </a:moveTo>
                  <a:lnTo>
                    <a:pt x="332" y="37"/>
                  </a:lnTo>
                  <a:lnTo>
                    <a:pt x="359" y="72"/>
                  </a:lnTo>
                  <a:lnTo>
                    <a:pt x="388" y="104"/>
                  </a:lnTo>
                  <a:lnTo>
                    <a:pt x="420" y="132"/>
                  </a:lnTo>
                  <a:lnTo>
                    <a:pt x="454" y="158"/>
                  </a:lnTo>
                  <a:lnTo>
                    <a:pt x="490" y="178"/>
                  </a:lnTo>
                  <a:lnTo>
                    <a:pt x="530" y="195"/>
                  </a:lnTo>
                  <a:lnTo>
                    <a:pt x="571" y="208"/>
                  </a:lnTo>
                  <a:lnTo>
                    <a:pt x="615" y="216"/>
                  </a:lnTo>
                  <a:lnTo>
                    <a:pt x="660" y="219"/>
                  </a:lnTo>
                  <a:lnTo>
                    <a:pt x="706" y="216"/>
                  </a:lnTo>
                  <a:lnTo>
                    <a:pt x="750" y="208"/>
                  </a:lnTo>
                  <a:lnTo>
                    <a:pt x="791" y="195"/>
                  </a:lnTo>
                  <a:lnTo>
                    <a:pt x="830" y="178"/>
                  </a:lnTo>
                  <a:lnTo>
                    <a:pt x="867" y="158"/>
                  </a:lnTo>
                  <a:lnTo>
                    <a:pt x="901" y="133"/>
                  </a:lnTo>
                  <a:lnTo>
                    <a:pt x="933" y="104"/>
                  </a:lnTo>
                  <a:lnTo>
                    <a:pt x="962" y="73"/>
                  </a:lnTo>
                  <a:lnTo>
                    <a:pt x="989" y="37"/>
                  </a:lnTo>
                  <a:lnTo>
                    <a:pt x="1013" y="0"/>
                  </a:lnTo>
                  <a:lnTo>
                    <a:pt x="1059" y="11"/>
                  </a:lnTo>
                  <a:lnTo>
                    <a:pt x="1101" y="23"/>
                  </a:lnTo>
                  <a:lnTo>
                    <a:pt x="1138" y="35"/>
                  </a:lnTo>
                  <a:lnTo>
                    <a:pt x="1170" y="50"/>
                  </a:lnTo>
                  <a:lnTo>
                    <a:pt x="1199" y="65"/>
                  </a:lnTo>
                  <a:lnTo>
                    <a:pt x="1224" y="84"/>
                  </a:lnTo>
                  <a:lnTo>
                    <a:pt x="1246" y="106"/>
                  </a:lnTo>
                  <a:lnTo>
                    <a:pt x="1265" y="131"/>
                  </a:lnTo>
                  <a:lnTo>
                    <a:pt x="1280" y="160"/>
                  </a:lnTo>
                  <a:lnTo>
                    <a:pt x="1293" y="192"/>
                  </a:lnTo>
                  <a:lnTo>
                    <a:pt x="1304" y="230"/>
                  </a:lnTo>
                  <a:lnTo>
                    <a:pt x="1312" y="273"/>
                  </a:lnTo>
                  <a:lnTo>
                    <a:pt x="1320" y="321"/>
                  </a:lnTo>
                  <a:lnTo>
                    <a:pt x="1321" y="329"/>
                  </a:lnTo>
                  <a:lnTo>
                    <a:pt x="1318" y="349"/>
                  </a:lnTo>
                  <a:lnTo>
                    <a:pt x="1308" y="369"/>
                  </a:lnTo>
                  <a:lnTo>
                    <a:pt x="1294" y="388"/>
                  </a:lnTo>
                  <a:lnTo>
                    <a:pt x="1273" y="404"/>
                  </a:lnTo>
                  <a:lnTo>
                    <a:pt x="1247" y="420"/>
                  </a:lnTo>
                  <a:lnTo>
                    <a:pt x="1214" y="433"/>
                  </a:lnTo>
                  <a:lnTo>
                    <a:pt x="1176" y="446"/>
                  </a:lnTo>
                  <a:lnTo>
                    <a:pt x="1132" y="457"/>
                  </a:lnTo>
                  <a:lnTo>
                    <a:pt x="1082" y="467"/>
                  </a:lnTo>
                  <a:lnTo>
                    <a:pt x="1026" y="475"/>
                  </a:lnTo>
                  <a:lnTo>
                    <a:pt x="964" y="481"/>
                  </a:lnTo>
                  <a:lnTo>
                    <a:pt x="897" y="486"/>
                  </a:lnTo>
                  <a:lnTo>
                    <a:pt x="824" y="490"/>
                  </a:lnTo>
                  <a:lnTo>
                    <a:pt x="745" y="492"/>
                  </a:lnTo>
                  <a:lnTo>
                    <a:pt x="660" y="493"/>
                  </a:lnTo>
                  <a:lnTo>
                    <a:pt x="575" y="492"/>
                  </a:lnTo>
                  <a:lnTo>
                    <a:pt x="497" y="490"/>
                  </a:lnTo>
                  <a:lnTo>
                    <a:pt x="424" y="486"/>
                  </a:lnTo>
                  <a:lnTo>
                    <a:pt x="357" y="481"/>
                  </a:lnTo>
                  <a:lnTo>
                    <a:pt x="294" y="475"/>
                  </a:lnTo>
                  <a:lnTo>
                    <a:pt x="238" y="467"/>
                  </a:lnTo>
                  <a:lnTo>
                    <a:pt x="189" y="457"/>
                  </a:lnTo>
                  <a:lnTo>
                    <a:pt x="145" y="446"/>
                  </a:lnTo>
                  <a:lnTo>
                    <a:pt x="107" y="433"/>
                  </a:lnTo>
                  <a:lnTo>
                    <a:pt x="74" y="420"/>
                  </a:lnTo>
                  <a:lnTo>
                    <a:pt x="48" y="404"/>
                  </a:lnTo>
                  <a:lnTo>
                    <a:pt x="27" y="388"/>
                  </a:lnTo>
                  <a:lnTo>
                    <a:pt x="12" y="369"/>
                  </a:lnTo>
                  <a:lnTo>
                    <a:pt x="3" y="349"/>
                  </a:lnTo>
                  <a:lnTo>
                    <a:pt x="0" y="329"/>
                  </a:lnTo>
                  <a:lnTo>
                    <a:pt x="1" y="321"/>
                  </a:lnTo>
                  <a:lnTo>
                    <a:pt x="8" y="273"/>
                  </a:lnTo>
                  <a:lnTo>
                    <a:pt x="17" y="230"/>
                  </a:lnTo>
                  <a:lnTo>
                    <a:pt x="28" y="192"/>
                  </a:lnTo>
                  <a:lnTo>
                    <a:pt x="40" y="159"/>
                  </a:lnTo>
                  <a:lnTo>
                    <a:pt x="56" y="131"/>
                  </a:lnTo>
                  <a:lnTo>
                    <a:pt x="75" y="106"/>
                  </a:lnTo>
                  <a:lnTo>
                    <a:pt x="96" y="84"/>
                  </a:lnTo>
                  <a:lnTo>
                    <a:pt x="121" y="65"/>
                  </a:lnTo>
                  <a:lnTo>
                    <a:pt x="150" y="50"/>
                  </a:lnTo>
                  <a:lnTo>
                    <a:pt x="184" y="35"/>
                  </a:lnTo>
                  <a:lnTo>
                    <a:pt x="220" y="23"/>
                  </a:lnTo>
                  <a:lnTo>
                    <a:pt x="261" y="11"/>
                  </a:lnTo>
                  <a:lnTo>
                    <a:pt x="30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7" name="Google Shape;1647;p204"/>
            <p:cNvSpPr/>
            <p:nvPr/>
          </p:nvSpPr>
          <p:spPr>
            <a:xfrm>
              <a:off x="4373" y="776"/>
              <a:ext cx="60" cy="75"/>
            </a:xfrm>
            <a:custGeom>
              <a:avLst/>
              <a:gdLst/>
              <a:ahLst/>
              <a:cxnLst/>
              <a:rect l="l" t="t" r="r" b="b"/>
              <a:pathLst>
                <a:path w="660" h="824" extrusionOk="0">
                  <a:moveTo>
                    <a:pt x="329" y="0"/>
                  </a:moveTo>
                  <a:lnTo>
                    <a:pt x="377" y="2"/>
                  </a:lnTo>
                  <a:lnTo>
                    <a:pt x="421" y="9"/>
                  </a:lnTo>
                  <a:lnTo>
                    <a:pt x="461" y="20"/>
                  </a:lnTo>
                  <a:lnTo>
                    <a:pt x="498" y="37"/>
                  </a:lnTo>
                  <a:lnTo>
                    <a:pt x="532" y="59"/>
                  </a:lnTo>
                  <a:lnTo>
                    <a:pt x="562" y="84"/>
                  </a:lnTo>
                  <a:lnTo>
                    <a:pt x="587" y="114"/>
                  </a:lnTo>
                  <a:lnTo>
                    <a:pt x="609" y="149"/>
                  </a:lnTo>
                  <a:lnTo>
                    <a:pt x="627" y="187"/>
                  </a:lnTo>
                  <a:lnTo>
                    <a:pt x="641" y="231"/>
                  </a:lnTo>
                  <a:lnTo>
                    <a:pt x="652" y="278"/>
                  </a:lnTo>
                  <a:lnTo>
                    <a:pt x="658" y="329"/>
                  </a:lnTo>
                  <a:lnTo>
                    <a:pt x="660" y="384"/>
                  </a:lnTo>
                  <a:lnTo>
                    <a:pt x="659" y="417"/>
                  </a:lnTo>
                  <a:lnTo>
                    <a:pt x="656" y="452"/>
                  </a:lnTo>
                  <a:lnTo>
                    <a:pt x="650" y="486"/>
                  </a:lnTo>
                  <a:lnTo>
                    <a:pt x="642" y="521"/>
                  </a:lnTo>
                  <a:lnTo>
                    <a:pt x="632" y="556"/>
                  </a:lnTo>
                  <a:lnTo>
                    <a:pt x="621" y="591"/>
                  </a:lnTo>
                  <a:lnTo>
                    <a:pt x="606" y="625"/>
                  </a:lnTo>
                  <a:lnTo>
                    <a:pt x="590" y="657"/>
                  </a:lnTo>
                  <a:lnTo>
                    <a:pt x="570" y="688"/>
                  </a:lnTo>
                  <a:lnTo>
                    <a:pt x="549" y="717"/>
                  </a:lnTo>
                  <a:lnTo>
                    <a:pt x="525" y="743"/>
                  </a:lnTo>
                  <a:lnTo>
                    <a:pt x="498" y="766"/>
                  </a:lnTo>
                  <a:lnTo>
                    <a:pt x="469" y="785"/>
                  </a:lnTo>
                  <a:lnTo>
                    <a:pt x="438" y="802"/>
                  </a:lnTo>
                  <a:lnTo>
                    <a:pt x="405" y="815"/>
                  </a:lnTo>
                  <a:lnTo>
                    <a:pt x="369" y="822"/>
                  </a:lnTo>
                  <a:lnTo>
                    <a:pt x="329" y="824"/>
                  </a:lnTo>
                  <a:lnTo>
                    <a:pt x="291" y="822"/>
                  </a:lnTo>
                  <a:lnTo>
                    <a:pt x="255" y="815"/>
                  </a:lnTo>
                  <a:lnTo>
                    <a:pt x="221" y="802"/>
                  </a:lnTo>
                  <a:lnTo>
                    <a:pt x="189" y="785"/>
                  </a:lnTo>
                  <a:lnTo>
                    <a:pt x="160" y="766"/>
                  </a:lnTo>
                  <a:lnTo>
                    <a:pt x="135" y="743"/>
                  </a:lnTo>
                  <a:lnTo>
                    <a:pt x="111" y="717"/>
                  </a:lnTo>
                  <a:lnTo>
                    <a:pt x="89" y="688"/>
                  </a:lnTo>
                  <a:lnTo>
                    <a:pt x="70" y="657"/>
                  </a:lnTo>
                  <a:lnTo>
                    <a:pt x="54" y="625"/>
                  </a:lnTo>
                  <a:lnTo>
                    <a:pt x="39" y="591"/>
                  </a:lnTo>
                  <a:lnTo>
                    <a:pt x="27" y="556"/>
                  </a:lnTo>
                  <a:lnTo>
                    <a:pt x="17" y="521"/>
                  </a:lnTo>
                  <a:lnTo>
                    <a:pt x="9" y="486"/>
                  </a:lnTo>
                  <a:lnTo>
                    <a:pt x="4" y="452"/>
                  </a:lnTo>
                  <a:lnTo>
                    <a:pt x="1" y="417"/>
                  </a:lnTo>
                  <a:lnTo>
                    <a:pt x="0" y="384"/>
                  </a:lnTo>
                  <a:lnTo>
                    <a:pt x="2" y="329"/>
                  </a:lnTo>
                  <a:lnTo>
                    <a:pt x="8" y="278"/>
                  </a:lnTo>
                  <a:lnTo>
                    <a:pt x="18" y="231"/>
                  </a:lnTo>
                  <a:lnTo>
                    <a:pt x="32" y="187"/>
                  </a:lnTo>
                  <a:lnTo>
                    <a:pt x="51" y="149"/>
                  </a:lnTo>
                  <a:lnTo>
                    <a:pt x="72" y="114"/>
                  </a:lnTo>
                  <a:lnTo>
                    <a:pt x="98" y="84"/>
                  </a:lnTo>
                  <a:lnTo>
                    <a:pt x="127" y="59"/>
                  </a:lnTo>
                  <a:lnTo>
                    <a:pt x="161" y="37"/>
                  </a:lnTo>
                  <a:lnTo>
                    <a:pt x="198" y="20"/>
                  </a:lnTo>
                  <a:lnTo>
                    <a:pt x="238" y="9"/>
                  </a:lnTo>
                  <a:lnTo>
                    <a:pt x="283" y="2"/>
                  </a:lnTo>
                  <a:lnTo>
                    <a:pt x="32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8" name="Google Shape;1648;p204"/>
            <p:cNvSpPr/>
            <p:nvPr/>
          </p:nvSpPr>
          <p:spPr>
            <a:xfrm>
              <a:off x="4343" y="841"/>
              <a:ext cx="120" cy="45"/>
            </a:xfrm>
            <a:custGeom>
              <a:avLst/>
              <a:gdLst/>
              <a:ahLst/>
              <a:cxnLst/>
              <a:rect l="l" t="t" r="r" b="b"/>
              <a:pathLst>
                <a:path w="1320" h="493" extrusionOk="0">
                  <a:moveTo>
                    <a:pt x="308" y="0"/>
                  </a:moveTo>
                  <a:lnTo>
                    <a:pt x="332" y="37"/>
                  </a:lnTo>
                  <a:lnTo>
                    <a:pt x="358" y="72"/>
                  </a:lnTo>
                  <a:lnTo>
                    <a:pt x="387" y="104"/>
                  </a:lnTo>
                  <a:lnTo>
                    <a:pt x="419" y="132"/>
                  </a:lnTo>
                  <a:lnTo>
                    <a:pt x="453" y="158"/>
                  </a:lnTo>
                  <a:lnTo>
                    <a:pt x="489" y="178"/>
                  </a:lnTo>
                  <a:lnTo>
                    <a:pt x="529" y="195"/>
                  </a:lnTo>
                  <a:lnTo>
                    <a:pt x="570" y="208"/>
                  </a:lnTo>
                  <a:lnTo>
                    <a:pt x="614" y="216"/>
                  </a:lnTo>
                  <a:lnTo>
                    <a:pt x="659" y="219"/>
                  </a:lnTo>
                  <a:lnTo>
                    <a:pt x="705" y="216"/>
                  </a:lnTo>
                  <a:lnTo>
                    <a:pt x="750" y="208"/>
                  </a:lnTo>
                  <a:lnTo>
                    <a:pt x="790" y="195"/>
                  </a:lnTo>
                  <a:lnTo>
                    <a:pt x="829" y="178"/>
                  </a:lnTo>
                  <a:lnTo>
                    <a:pt x="867" y="158"/>
                  </a:lnTo>
                  <a:lnTo>
                    <a:pt x="901" y="133"/>
                  </a:lnTo>
                  <a:lnTo>
                    <a:pt x="932" y="104"/>
                  </a:lnTo>
                  <a:lnTo>
                    <a:pt x="961" y="73"/>
                  </a:lnTo>
                  <a:lnTo>
                    <a:pt x="988" y="37"/>
                  </a:lnTo>
                  <a:lnTo>
                    <a:pt x="1012" y="0"/>
                  </a:lnTo>
                  <a:lnTo>
                    <a:pt x="1059" y="11"/>
                  </a:lnTo>
                  <a:lnTo>
                    <a:pt x="1100" y="23"/>
                  </a:lnTo>
                  <a:lnTo>
                    <a:pt x="1137" y="35"/>
                  </a:lnTo>
                  <a:lnTo>
                    <a:pt x="1169" y="50"/>
                  </a:lnTo>
                  <a:lnTo>
                    <a:pt x="1198" y="65"/>
                  </a:lnTo>
                  <a:lnTo>
                    <a:pt x="1223" y="84"/>
                  </a:lnTo>
                  <a:lnTo>
                    <a:pt x="1245" y="106"/>
                  </a:lnTo>
                  <a:lnTo>
                    <a:pt x="1264" y="131"/>
                  </a:lnTo>
                  <a:lnTo>
                    <a:pt x="1279" y="160"/>
                  </a:lnTo>
                  <a:lnTo>
                    <a:pt x="1293" y="192"/>
                  </a:lnTo>
                  <a:lnTo>
                    <a:pt x="1303" y="230"/>
                  </a:lnTo>
                  <a:lnTo>
                    <a:pt x="1313" y="273"/>
                  </a:lnTo>
                  <a:lnTo>
                    <a:pt x="1320" y="321"/>
                  </a:lnTo>
                  <a:lnTo>
                    <a:pt x="1320" y="329"/>
                  </a:lnTo>
                  <a:lnTo>
                    <a:pt x="1317" y="349"/>
                  </a:lnTo>
                  <a:lnTo>
                    <a:pt x="1308" y="369"/>
                  </a:lnTo>
                  <a:lnTo>
                    <a:pt x="1293" y="388"/>
                  </a:lnTo>
                  <a:lnTo>
                    <a:pt x="1272" y="404"/>
                  </a:lnTo>
                  <a:lnTo>
                    <a:pt x="1246" y="420"/>
                  </a:lnTo>
                  <a:lnTo>
                    <a:pt x="1214" y="433"/>
                  </a:lnTo>
                  <a:lnTo>
                    <a:pt x="1176" y="446"/>
                  </a:lnTo>
                  <a:lnTo>
                    <a:pt x="1131" y="457"/>
                  </a:lnTo>
                  <a:lnTo>
                    <a:pt x="1081" y="467"/>
                  </a:lnTo>
                  <a:lnTo>
                    <a:pt x="1025" y="475"/>
                  </a:lnTo>
                  <a:lnTo>
                    <a:pt x="964" y="481"/>
                  </a:lnTo>
                  <a:lnTo>
                    <a:pt x="897" y="486"/>
                  </a:lnTo>
                  <a:lnTo>
                    <a:pt x="823" y="490"/>
                  </a:lnTo>
                  <a:lnTo>
                    <a:pt x="744" y="492"/>
                  </a:lnTo>
                  <a:lnTo>
                    <a:pt x="659" y="493"/>
                  </a:lnTo>
                  <a:lnTo>
                    <a:pt x="575" y="492"/>
                  </a:lnTo>
                  <a:lnTo>
                    <a:pt x="496" y="490"/>
                  </a:lnTo>
                  <a:lnTo>
                    <a:pt x="423" y="486"/>
                  </a:lnTo>
                  <a:lnTo>
                    <a:pt x="356" y="481"/>
                  </a:lnTo>
                  <a:lnTo>
                    <a:pt x="293" y="475"/>
                  </a:lnTo>
                  <a:lnTo>
                    <a:pt x="239" y="467"/>
                  </a:lnTo>
                  <a:lnTo>
                    <a:pt x="188" y="457"/>
                  </a:lnTo>
                  <a:lnTo>
                    <a:pt x="144" y="446"/>
                  </a:lnTo>
                  <a:lnTo>
                    <a:pt x="106" y="433"/>
                  </a:lnTo>
                  <a:lnTo>
                    <a:pt x="74" y="420"/>
                  </a:lnTo>
                  <a:lnTo>
                    <a:pt x="47" y="404"/>
                  </a:lnTo>
                  <a:lnTo>
                    <a:pt x="26" y="388"/>
                  </a:lnTo>
                  <a:lnTo>
                    <a:pt x="11" y="369"/>
                  </a:lnTo>
                  <a:lnTo>
                    <a:pt x="2" y="349"/>
                  </a:lnTo>
                  <a:lnTo>
                    <a:pt x="0" y="329"/>
                  </a:lnTo>
                  <a:lnTo>
                    <a:pt x="0" y="321"/>
                  </a:lnTo>
                  <a:lnTo>
                    <a:pt x="7" y="273"/>
                  </a:lnTo>
                  <a:lnTo>
                    <a:pt x="16" y="230"/>
                  </a:lnTo>
                  <a:lnTo>
                    <a:pt x="27" y="192"/>
                  </a:lnTo>
                  <a:lnTo>
                    <a:pt x="41" y="159"/>
                  </a:lnTo>
                  <a:lnTo>
                    <a:pt x="56" y="131"/>
                  </a:lnTo>
                  <a:lnTo>
                    <a:pt x="75" y="106"/>
                  </a:lnTo>
                  <a:lnTo>
                    <a:pt x="95" y="84"/>
                  </a:lnTo>
                  <a:lnTo>
                    <a:pt x="121" y="65"/>
                  </a:lnTo>
                  <a:lnTo>
                    <a:pt x="149" y="50"/>
                  </a:lnTo>
                  <a:lnTo>
                    <a:pt x="183" y="35"/>
                  </a:lnTo>
                  <a:lnTo>
                    <a:pt x="220" y="23"/>
                  </a:lnTo>
                  <a:lnTo>
                    <a:pt x="261" y="11"/>
                  </a:lnTo>
                  <a:lnTo>
                    <a:pt x="30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9" name="Google Shape;1649;p204"/>
            <p:cNvSpPr/>
            <p:nvPr/>
          </p:nvSpPr>
          <p:spPr>
            <a:xfrm>
              <a:off x="4283" y="936"/>
              <a:ext cx="60" cy="75"/>
            </a:xfrm>
            <a:custGeom>
              <a:avLst/>
              <a:gdLst/>
              <a:ahLst/>
              <a:cxnLst/>
              <a:rect l="l" t="t" r="r" b="b"/>
              <a:pathLst>
                <a:path w="660" h="824" extrusionOk="0">
                  <a:moveTo>
                    <a:pt x="329" y="0"/>
                  </a:moveTo>
                  <a:lnTo>
                    <a:pt x="377" y="2"/>
                  </a:lnTo>
                  <a:lnTo>
                    <a:pt x="421" y="9"/>
                  </a:lnTo>
                  <a:lnTo>
                    <a:pt x="461" y="21"/>
                  </a:lnTo>
                  <a:lnTo>
                    <a:pt x="498" y="37"/>
                  </a:lnTo>
                  <a:lnTo>
                    <a:pt x="532" y="59"/>
                  </a:lnTo>
                  <a:lnTo>
                    <a:pt x="561" y="84"/>
                  </a:lnTo>
                  <a:lnTo>
                    <a:pt x="586" y="114"/>
                  </a:lnTo>
                  <a:lnTo>
                    <a:pt x="609" y="149"/>
                  </a:lnTo>
                  <a:lnTo>
                    <a:pt x="627" y="188"/>
                  </a:lnTo>
                  <a:lnTo>
                    <a:pt x="641" y="231"/>
                  </a:lnTo>
                  <a:lnTo>
                    <a:pt x="652" y="278"/>
                  </a:lnTo>
                  <a:lnTo>
                    <a:pt x="658" y="330"/>
                  </a:lnTo>
                  <a:lnTo>
                    <a:pt x="660" y="385"/>
                  </a:lnTo>
                  <a:lnTo>
                    <a:pt x="658" y="418"/>
                  </a:lnTo>
                  <a:lnTo>
                    <a:pt x="655" y="452"/>
                  </a:lnTo>
                  <a:lnTo>
                    <a:pt x="650" y="486"/>
                  </a:lnTo>
                  <a:lnTo>
                    <a:pt x="642" y="521"/>
                  </a:lnTo>
                  <a:lnTo>
                    <a:pt x="632" y="557"/>
                  </a:lnTo>
                  <a:lnTo>
                    <a:pt x="621" y="591"/>
                  </a:lnTo>
                  <a:lnTo>
                    <a:pt x="606" y="625"/>
                  </a:lnTo>
                  <a:lnTo>
                    <a:pt x="590" y="657"/>
                  </a:lnTo>
                  <a:lnTo>
                    <a:pt x="570" y="688"/>
                  </a:lnTo>
                  <a:lnTo>
                    <a:pt x="548" y="717"/>
                  </a:lnTo>
                  <a:lnTo>
                    <a:pt x="524" y="743"/>
                  </a:lnTo>
                  <a:lnTo>
                    <a:pt x="498" y="766"/>
                  </a:lnTo>
                  <a:lnTo>
                    <a:pt x="469" y="786"/>
                  </a:lnTo>
                  <a:lnTo>
                    <a:pt x="438" y="802"/>
                  </a:lnTo>
                  <a:lnTo>
                    <a:pt x="405" y="815"/>
                  </a:lnTo>
                  <a:lnTo>
                    <a:pt x="369" y="822"/>
                  </a:lnTo>
                  <a:lnTo>
                    <a:pt x="329" y="824"/>
                  </a:lnTo>
                  <a:lnTo>
                    <a:pt x="291" y="822"/>
                  </a:lnTo>
                  <a:lnTo>
                    <a:pt x="255" y="815"/>
                  </a:lnTo>
                  <a:lnTo>
                    <a:pt x="221" y="802"/>
                  </a:lnTo>
                  <a:lnTo>
                    <a:pt x="189" y="786"/>
                  </a:lnTo>
                  <a:lnTo>
                    <a:pt x="160" y="766"/>
                  </a:lnTo>
                  <a:lnTo>
                    <a:pt x="134" y="743"/>
                  </a:lnTo>
                  <a:lnTo>
                    <a:pt x="111" y="717"/>
                  </a:lnTo>
                  <a:lnTo>
                    <a:pt x="89" y="688"/>
                  </a:lnTo>
                  <a:lnTo>
                    <a:pt x="70" y="657"/>
                  </a:lnTo>
                  <a:lnTo>
                    <a:pt x="54" y="625"/>
                  </a:lnTo>
                  <a:lnTo>
                    <a:pt x="39" y="591"/>
                  </a:lnTo>
                  <a:lnTo>
                    <a:pt x="27" y="557"/>
                  </a:lnTo>
                  <a:lnTo>
                    <a:pt x="16" y="521"/>
                  </a:lnTo>
                  <a:lnTo>
                    <a:pt x="9" y="486"/>
                  </a:lnTo>
                  <a:lnTo>
                    <a:pt x="4" y="452"/>
                  </a:lnTo>
                  <a:lnTo>
                    <a:pt x="1" y="418"/>
                  </a:lnTo>
                  <a:lnTo>
                    <a:pt x="0" y="385"/>
                  </a:lnTo>
                  <a:lnTo>
                    <a:pt x="2" y="330"/>
                  </a:lnTo>
                  <a:lnTo>
                    <a:pt x="8" y="278"/>
                  </a:lnTo>
                  <a:lnTo>
                    <a:pt x="18" y="231"/>
                  </a:lnTo>
                  <a:lnTo>
                    <a:pt x="32" y="188"/>
                  </a:lnTo>
                  <a:lnTo>
                    <a:pt x="51" y="149"/>
                  </a:lnTo>
                  <a:lnTo>
                    <a:pt x="72" y="114"/>
                  </a:lnTo>
                  <a:lnTo>
                    <a:pt x="98" y="84"/>
                  </a:lnTo>
                  <a:lnTo>
                    <a:pt x="127" y="59"/>
                  </a:lnTo>
                  <a:lnTo>
                    <a:pt x="160" y="37"/>
                  </a:lnTo>
                  <a:lnTo>
                    <a:pt x="198" y="21"/>
                  </a:lnTo>
                  <a:lnTo>
                    <a:pt x="238" y="9"/>
                  </a:lnTo>
                  <a:lnTo>
                    <a:pt x="282" y="2"/>
                  </a:lnTo>
                  <a:lnTo>
                    <a:pt x="32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0" name="Google Shape;1650;p204"/>
            <p:cNvSpPr/>
            <p:nvPr/>
          </p:nvSpPr>
          <p:spPr>
            <a:xfrm>
              <a:off x="4253" y="1001"/>
              <a:ext cx="120" cy="45"/>
            </a:xfrm>
            <a:custGeom>
              <a:avLst/>
              <a:gdLst/>
              <a:ahLst/>
              <a:cxnLst/>
              <a:rect l="l" t="t" r="r" b="b"/>
              <a:pathLst>
                <a:path w="1321" h="494" extrusionOk="0">
                  <a:moveTo>
                    <a:pt x="308" y="0"/>
                  </a:moveTo>
                  <a:lnTo>
                    <a:pt x="332" y="38"/>
                  </a:lnTo>
                  <a:lnTo>
                    <a:pt x="359" y="72"/>
                  </a:lnTo>
                  <a:lnTo>
                    <a:pt x="388" y="104"/>
                  </a:lnTo>
                  <a:lnTo>
                    <a:pt x="420" y="132"/>
                  </a:lnTo>
                  <a:lnTo>
                    <a:pt x="454" y="158"/>
                  </a:lnTo>
                  <a:lnTo>
                    <a:pt x="490" y="179"/>
                  </a:lnTo>
                  <a:lnTo>
                    <a:pt x="530" y="195"/>
                  </a:lnTo>
                  <a:lnTo>
                    <a:pt x="571" y="209"/>
                  </a:lnTo>
                  <a:lnTo>
                    <a:pt x="615" y="216"/>
                  </a:lnTo>
                  <a:lnTo>
                    <a:pt x="660" y="219"/>
                  </a:lnTo>
                  <a:lnTo>
                    <a:pt x="706" y="216"/>
                  </a:lnTo>
                  <a:lnTo>
                    <a:pt x="750" y="209"/>
                  </a:lnTo>
                  <a:lnTo>
                    <a:pt x="791" y="195"/>
                  </a:lnTo>
                  <a:lnTo>
                    <a:pt x="830" y="179"/>
                  </a:lnTo>
                  <a:lnTo>
                    <a:pt x="867" y="158"/>
                  </a:lnTo>
                  <a:lnTo>
                    <a:pt x="901" y="133"/>
                  </a:lnTo>
                  <a:lnTo>
                    <a:pt x="933" y="104"/>
                  </a:lnTo>
                  <a:lnTo>
                    <a:pt x="962" y="73"/>
                  </a:lnTo>
                  <a:lnTo>
                    <a:pt x="989" y="38"/>
                  </a:lnTo>
                  <a:lnTo>
                    <a:pt x="1013" y="0"/>
                  </a:lnTo>
                  <a:lnTo>
                    <a:pt x="1060" y="12"/>
                  </a:lnTo>
                  <a:lnTo>
                    <a:pt x="1101" y="23"/>
                  </a:lnTo>
                  <a:lnTo>
                    <a:pt x="1138" y="36"/>
                  </a:lnTo>
                  <a:lnTo>
                    <a:pt x="1170" y="50"/>
                  </a:lnTo>
                  <a:lnTo>
                    <a:pt x="1199" y="66"/>
                  </a:lnTo>
                  <a:lnTo>
                    <a:pt x="1224" y="84"/>
                  </a:lnTo>
                  <a:lnTo>
                    <a:pt x="1246" y="106"/>
                  </a:lnTo>
                  <a:lnTo>
                    <a:pt x="1265" y="131"/>
                  </a:lnTo>
                  <a:lnTo>
                    <a:pt x="1280" y="160"/>
                  </a:lnTo>
                  <a:lnTo>
                    <a:pt x="1294" y="192"/>
                  </a:lnTo>
                  <a:lnTo>
                    <a:pt x="1304" y="230"/>
                  </a:lnTo>
                  <a:lnTo>
                    <a:pt x="1313" y="273"/>
                  </a:lnTo>
                  <a:lnTo>
                    <a:pt x="1320" y="322"/>
                  </a:lnTo>
                  <a:lnTo>
                    <a:pt x="1321" y="329"/>
                  </a:lnTo>
                  <a:lnTo>
                    <a:pt x="1318" y="350"/>
                  </a:lnTo>
                  <a:lnTo>
                    <a:pt x="1308" y="369"/>
                  </a:lnTo>
                  <a:lnTo>
                    <a:pt x="1294" y="388"/>
                  </a:lnTo>
                  <a:lnTo>
                    <a:pt x="1273" y="405"/>
                  </a:lnTo>
                  <a:lnTo>
                    <a:pt x="1247" y="420"/>
                  </a:lnTo>
                  <a:lnTo>
                    <a:pt x="1214" y="434"/>
                  </a:lnTo>
                  <a:lnTo>
                    <a:pt x="1177" y="446"/>
                  </a:lnTo>
                  <a:lnTo>
                    <a:pt x="1132" y="457"/>
                  </a:lnTo>
                  <a:lnTo>
                    <a:pt x="1082" y="467"/>
                  </a:lnTo>
                  <a:lnTo>
                    <a:pt x="1026" y="475"/>
                  </a:lnTo>
                  <a:lnTo>
                    <a:pt x="965" y="482"/>
                  </a:lnTo>
                  <a:lnTo>
                    <a:pt x="898" y="486"/>
                  </a:lnTo>
                  <a:lnTo>
                    <a:pt x="824" y="491"/>
                  </a:lnTo>
                  <a:lnTo>
                    <a:pt x="745" y="493"/>
                  </a:lnTo>
                  <a:lnTo>
                    <a:pt x="660" y="494"/>
                  </a:lnTo>
                  <a:lnTo>
                    <a:pt x="575" y="493"/>
                  </a:lnTo>
                  <a:lnTo>
                    <a:pt x="497" y="491"/>
                  </a:lnTo>
                  <a:lnTo>
                    <a:pt x="424" y="486"/>
                  </a:lnTo>
                  <a:lnTo>
                    <a:pt x="357" y="482"/>
                  </a:lnTo>
                  <a:lnTo>
                    <a:pt x="294" y="475"/>
                  </a:lnTo>
                  <a:lnTo>
                    <a:pt x="238" y="467"/>
                  </a:lnTo>
                  <a:lnTo>
                    <a:pt x="189" y="457"/>
                  </a:lnTo>
                  <a:lnTo>
                    <a:pt x="145" y="446"/>
                  </a:lnTo>
                  <a:lnTo>
                    <a:pt x="107" y="434"/>
                  </a:lnTo>
                  <a:lnTo>
                    <a:pt x="75" y="420"/>
                  </a:lnTo>
                  <a:lnTo>
                    <a:pt x="48" y="405"/>
                  </a:lnTo>
                  <a:lnTo>
                    <a:pt x="27" y="388"/>
                  </a:lnTo>
                  <a:lnTo>
                    <a:pt x="12" y="369"/>
                  </a:lnTo>
                  <a:lnTo>
                    <a:pt x="3" y="350"/>
                  </a:lnTo>
                  <a:lnTo>
                    <a:pt x="0" y="329"/>
                  </a:lnTo>
                  <a:lnTo>
                    <a:pt x="1" y="322"/>
                  </a:lnTo>
                  <a:lnTo>
                    <a:pt x="8" y="273"/>
                  </a:lnTo>
                  <a:lnTo>
                    <a:pt x="17" y="230"/>
                  </a:lnTo>
                  <a:lnTo>
                    <a:pt x="28" y="192"/>
                  </a:lnTo>
                  <a:lnTo>
                    <a:pt x="40" y="159"/>
                  </a:lnTo>
                  <a:lnTo>
                    <a:pt x="57" y="131"/>
                  </a:lnTo>
                  <a:lnTo>
                    <a:pt x="75" y="106"/>
                  </a:lnTo>
                  <a:lnTo>
                    <a:pt x="96" y="84"/>
                  </a:lnTo>
                  <a:lnTo>
                    <a:pt x="121" y="66"/>
                  </a:lnTo>
                  <a:lnTo>
                    <a:pt x="150" y="50"/>
                  </a:lnTo>
                  <a:lnTo>
                    <a:pt x="184" y="36"/>
                  </a:lnTo>
                  <a:lnTo>
                    <a:pt x="220" y="23"/>
                  </a:lnTo>
                  <a:lnTo>
                    <a:pt x="262" y="12"/>
                  </a:lnTo>
                  <a:lnTo>
                    <a:pt x="30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1" name="Google Shape;1651;p204"/>
            <p:cNvSpPr/>
            <p:nvPr/>
          </p:nvSpPr>
          <p:spPr>
            <a:xfrm>
              <a:off x="4353" y="896"/>
              <a:ext cx="63" cy="70"/>
            </a:xfrm>
            <a:custGeom>
              <a:avLst/>
              <a:gdLst/>
              <a:ahLst/>
              <a:cxnLst/>
              <a:rect l="l" t="t" r="r" b="b"/>
              <a:pathLst>
                <a:path w="687" h="770" extrusionOk="0">
                  <a:moveTo>
                    <a:pt x="494" y="0"/>
                  </a:moveTo>
                  <a:lnTo>
                    <a:pt x="500" y="0"/>
                  </a:lnTo>
                  <a:lnTo>
                    <a:pt x="502" y="0"/>
                  </a:lnTo>
                  <a:lnTo>
                    <a:pt x="504" y="0"/>
                  </a:lnTo>
                  <a:lnTo>
                    <a:pt x="505" y="0"/>
                  </a:lnTo>
                  <a:lnTo>
                    <a:pt x="515" y="4"/>
                  </a:lnTo>
                  <a:lnTo>
                    <a:pt x="525" y="9"/>
                  </a:lnTo>
                  <a:lnTo>
                    <a:pt x="527" y="10"/>
                  </a:lnTo>
                  <a:lnTo>
                    <a:pt x="529" y="12"/>
                  </a:lnTo>
                  <a:lnTo>
                    <a:pt x="531" y="15"/>
                  </a:lnTo>
                  <a:lnTo>
                    <a:pt x="534" y="17"/>
                  </a:lnTo>
                  <a:lnTo>
                    <a:pt x="537" y="19"/>
                  </a:lnTo>
                  <a:lnTo>
                    <a:pt x="539" y="22"/>
                  </a:lnTo>
                  <a:lnTo>
                    <a:pt x="677" y="215"/>
                  </a:lnTo>
                  <a:lnTo>
                    <a:pt x="684" y="228"/>
                  </a:lnTo>
                  <a:lnTo>
                    <a:pt x="687" y="242"/>
                  </a:lnTo>
                  <a:lnTo>
                    <a:pt x="686" y="256"/>
                  </a:lnTo>
                  <a:lnTo>
                    <a:pt x="682" y="270"/>
                  </a:lnTo>
                  <a:lnTo>
                    <a:pt x="675" y="281"/>
                  </a:lnTo>
                  <a:lnTo>
                    <a:pt x="664" y="292"/>
                  </a:lnTo>
                  <a:lnTo>
                    <a:pt x="649" y="299"/>
                  </a:lnTo>
                  <a:lnTo>
                    <a:pt x="632" y="302"/>
                  </a:lnTo>
                  <a:lnTo>
                    <a:pt x="620" y="300"/>
                  </a:lnTo>
                  <a:lnTo>
                    <a:pt x="607" y="296"/>
                  </a:lnTo>
                  <a:lnTo>
                    <a:pt x="596" y="289"/>
                  </a:lnTo>
                  <a:lnTo>
                    <a:pt x="588" y="279"/>
                  </a:lnTo>
                  <a:lnTo>
                    <a:pt x="519" y="183"/>
                  </a:lnTo>
                  <a:lnTo>
                    <a:pt x="494" y="252"/>
                  </a:lnTo>
                  <a:lnTo>
                    <a:pt x="464" y="321"/>
                  </a:lnTo>
                  <a:lnTo>
                    <a:pt x="430" y="388"/>
                  </a:lnTo>
                  <a:lnTo>
                    <a:pt x="392" y="452"/>
                  </a:lnTo>
                  <a:lnTo>
                    <a:pt x="348" y="514"/>
                  </a:lnTo>
                  <a:lnTo>
                    <a:pt x="302" y="572"/>
                  </a:lnTo>
                  <a:lnTo>
                    <a:pt x="252" y="626"/>
                  </a:lnTo>
                  <a:lnTo>
                    <a:pt x="199" y="675"/>
                  </a:lnTo>
                  <a:lnTo>
                    <a:pt x="142" y="721"/>
                  </a:lnTo>
                  <a:lnTo>
                    <a:pt x="84" y="761"/>
                  </a:lnTo>
                  <a:lnTo>
                    <a:pt x="69" y="768"/>
                  </a:lnTo>
                  <a:lnTo>
                    <a:pt x="55" y="770"/>
                  </a:lnTo>
                  <a:lnTo>
                    <a:pt x="41" y="768"/>
                  </a:lnTo>
                  <a:lnTo>
                    <a:pt x="28" y="762"/>
                  </a:lnTo>
                  <a:lnTo>
                    <a:pt x="18" y="755"/>
                  </a:lnTo>
                  <a:lnTo>
                    <a:pt x="8" y="744"/>
                  </a:lnTo>
                  <a:lnTo>
                    <a:pt x="2" y="730"/>
                  </a:lnTo>
                  <a:lnTo>
                    <a:pt x="0" y="716"/>
                  </a:lnTo>
                  <a:lnTo>
                    <a:pt x="1" y="702"/>
                  </a:lnTo>
                  <a:lnTo>
                    <a:pt x="6" y="689"/>
                  </a:lnTo>
                  <a:lnTo>
                    <a:pt x="14" y="677"/>
                  </a:lnTo>
                  <a:lnTo>
                    <a:pt x="26" y="668"/>
                  </a:lnTo>
                  <a:lnTo>
                    <a:pt x="81" y="630"/>
                  </a:lnTo>
                  <a:lnTo>
                    <a:pt x="135" y="586"/>
                  </a:lnTo>
                  <a:lnTo>
                    <a:pt x="185" y="537"/>
                  </a:lnTo>
                  <a:lnTo>
                    <a:pt x="231" y="485"/>
                  </a:lnTo>
                  <a:lnTo>
                    <a:pt x="275" y="428"/>
                  </a:lnTo>
                  <a:lnTo>
                    <a:pt x="314" y="368"/>
                  </a:lnTo>
                  <a:lnTo>
                    <a:pt x="349" y="306"/>
                  </a:lnTo>
                  <a:lnTo>
                    <a:pt x="379" y="241"/>
                  </a:lnTo>
                  <a:lnTo>
                    <a:pt x="405" y="176"/>
                  </a:lnTo>
                  <a:lnTo>
                    <a:pt x="304" y="239"/>
                  </a:lnTo>
                  <a:lnTo>
                    <a:pt x="290" y="245"/>
                  </a:lnTo>
                  <a:lnTo>
                    <a:pt x="276" y="247"/>
                  </a:lnTo>
                  <a:lnTo>
                    <a:pt x="262" y="245"/>
                  </a:lnTo>
                  <a:lnTo>
                    <a:pt x="249" y="241"/>
                  </a:lnTo>
                  <a:lnTo>
                    <a:pt x="237" y="233"/>
                  </a:lnTo>
                  <a:lnTo>
                    <a:pt x="228" y="221"/>
                  </a:lnTo>
                  <a:lnTo>
                    <a:pt x="222" y="208"/>
                  </a:lnTo>
                  <a:lnTo>
                    <a:pt x="220" y="193"/>
                  </a:lnTo>
                  <a:lnTo>
                    <a:pt x="221" y="180"/>
                  </a:lnTo>
                  <a:lnTo>
                    <a:pt x="226" y="166"/>
                  </a:lnTo>
                  <a:lnTo>
                    <a:pt x="234" y="155"/>
                  </a:lnTo>
                  <a:lnTo>
                    <a:pt x="246" y="146"/>
                  </a:lnTo>
                  <a:lnTo>
                    <a:pt x="465" y="8"/>
                  </a:lnTo>
                  <a:lnTo>
                    <a:pt x="469" y="7"/>
                  </a:lnTo>
                  <a:lnTo>
                    <a:pt x="472" y="6"/>
                  </a:lnTo>
                  <a:lnTo>
                    <a:pt x="474" y="5"/>
                  </a:lnTo>
                  <a:lnTo>
                    <a:pt x="477" y="4"/>
                  </a:lnTo>
                  <a:lnTo>
                    <a:pt x="480" y="1"/>
                  </a:lnTo>
                  <a:lnTo>
                    <a:pt x="484" y="0"/>
                  </a:lnTo>
                  <a:lnTo>
                    <a:pt x="489" y="0"/>
                  </a:lnTo>
                  <a:lnTo>
                    <a:pt x="49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2" name="Google Shape;1652;p204"/>
            <p:cNvSpPr/>
            <p:nvPr/>
          </p:nvSpPr>
          <p:spPr>
            <a:xfrm>
              <a:off x="4263" y="786"/>
              <a:ext cx="100" cy="40"/>
            </a:xfrm>
            <a:custGeom>
              <a:avLst/>
              <a:gdLst/>
              <a:ahLst/>
              <a:cxnLst/>
              <a:rect l="l" t="t" r="r" b="b"/>
              <a:pathLst>
                <a:path w="1100" h="439" extrusionOk="0">
                  <a:moveTo>
                    <a:pt x="161" y="0"/>
                  </a:moveTo>
                  <a:lnTo>
                    <a:pt x="175" y="1"/>
                  </a:lnTo>
                  <a:lnTo>
                    <a:pt x="189" y="5"/>
                  </a:lnTo>
                  <a:lnTo>
                    <a:pt x="201" y="13"/>
                  </a:lnTo>
                  <a:lnTo>
                    <a:pt x="210" y="24"/>
                  </a:lnTo>
                  <a:lnTo>
                    <a:pt x="217" y="37"/>
                  </a:lnTo>
                  <a:lnTo>
                    <a:pt x="220" y="50"/>
                  </a:lnTo>
                  <a:lnTo>
                    <a:pt x="219" y="65"/>
                  </a:lnTo>
                  <a:lnTo>
                    <a:pt x="214" y="78"/>
                  </a:lnTo>
                  <a:lnTo>
                    <a:pt x="170" y="168"/>
                  </a:lnTo>
                  <a:lnTo>
                    <a:pt x="228" y="149"/>
                  </a:lnTo>
                  <a:lnTo>
                    <a:pt x="288" y="134"/>
                  </a:lnTo>
                  <a:lnTo>
                    <a:pt x="350" y="124"/>
                  </a:lnTo>
                  <a:lnTo>
                    <a:pt x="415" y="116"/>
                  </a:lnTo>
                  <a:lnTo>
                    <a:pt x="481" y="111"/>
                  </a:lnTo>
                  <a:lnTo>
                    <a:pt x="549" y="109"/>
                  </a:lnTo>
                  <a:lnTo>
                    <a:pt x="623" y="111"/>
                  </a:lnTo>
                  <a:lnTo>
                    <a:pt x="695" y="117"/>
                  </a:lnTo>
                  <a:lnTo>
                    <a:pt x="762" y="125"/>
                  </a:lnTo>
                  <a:lnTo>
                    <a:pt x="828" y="137"/>
                  </a:lnTo>
                  <a:lnTo>
                    <a:pt x="891" y="154"/>
                  </a:lnTo>
                  <a:lnTo>
                    <a:pt x="953" y="174"/>
                  </a:lnTo>
                  <a:lnTo>
                    <a:pt x="1012" y="198"/>
                  </a:lnTo>
                  <a:lnTo>
                    <a:pt x="1070" y="226"/>
                  </a:lnTo>
                  <a:lnTo>
                    <a:pt x="1082" y="234"/>
                  </a:lnTo>
                  <a:lnTo>
                    <a:pt x="1092" y="245"/>
                  </a:lnTo>
                  <a:lnTo>
                    <a:pt x="1097" y="258"/>
                  </a:lnTo>
                  <a:lnTo>
                    <a:pt x="1100" y="271"/>
                  </a:lnTo>
                  <a:lnTo>
                    <a:pt x="1099" y="286"/>
                  </a:lnTo>
                  <a:lnTo>
                    <a:pt x="1094" y="299"/>
                  </a:lnTo>
                  <a:lnTo>
                    <a:pt x="1085" y="312"/>
                  </a:lnTo>
                  <a:lnTo>
                    <a:pt x="1074" y="321"/>
                  </a:lnTo>
                  <a:lnTo>
                    <a:pt x="1062" y="326"/>
                  </a:lnTo>
                  <a:lnTo>
                    <a:pt x="1047" y="329"/>
                  </a:lnTo>
                  <a:lnTo>
                    <a:pt x="1034" y="328"/>
                  </a:lnTo>
                  <a:lnTo>
                    <a:pt x="1019" y="323"/>
                  </a:lnTo>
                  <a:lnTo>
                    <a:pt x="960" y="295"/>
                  </a:lnTo>
                  <a:lnTo>
                    <a:pt x="899" y="271"/>
                  </a:lnTo>
                  <a:lnTo>
                    <a:pt x="834" y="253"/>
                  </a:lnTo>
                  <a:lnTo>
                    <a:pt x="768" y="238"/>
                  </a:lnTo>
                  <a:lnTo>
                    <a:pt x="699" y="228"/>
                  </a:lnTo>
                  <a:lnTo>
                    <a:pt x="626" y="221"/>
                  </a:lnTo>
                  <a:lnTo>
                    <a:pt x="549" y="219"/>
                  </a:lnTo>
                  <a:lnTo>
                    <a:pt x="482" y="220"/>
                  </a:lnTo>
                  <a:lnTo>
                    <a:pt x="418" y="226"/>
                  </a:lnTo>
                  <a:lnTo>
                    <a:pt x="357" y="234"/>
                  </a:lnTo>
                  <a:lnTo>
                    <a:pt x="297" y="245"/>
                  </a:lnTo>
                  <a:lnTo>
                    <a:pt x="240" y="260"/>
                  </a:lnTo>
                  <a:lnTo>
                    <a:pt x="184" y="277"/>
                  </a:lnTo>
                  <a:lnTo>
                    <a:pt x="300" y="335"/>
                  </a:lnTo>
                  <a:lnTo>
                    <a:pt x="311" y="344"/>
                  </a:lnTo>
                  <a:lnTo>
                    <a:pt x="320" y="354"/>
                  </a:lnTo>
                  <a:lnTo>
                    <a:pt x="327" y="367"/>
                  </a:lnTo>
                  <a:lnTo>
                    <a:pt x="330" y="381"/>
                  </a:lnTo>
                  <a:lnTo>
                    <a:pt x="329" y="395"/>
                  </a:lnTo>
                  <a:lnTo>
                    <a:pt x="323" y="409"/>
                  </a:lnTo>
                  <a:lnTo>
                    <a:pt x="315" y="422"/>
                  </a:lnTo>
                  <a:lnTo>
                    <a:pt x="303" y="431"/>
                  </a:lnTo>
                  <a:lnTo>
                    <a:pt x="289" y="437"/>
                  </a:lnTo>
                  <a:lnTo>
                    <a:pt x="275" y="439"/>
                  </a:lnTo>
                  <a:lnTo>
                    <a:pt x="262" y="438"/>
                  </a:lnTo>
                  <a:lnTo>
                    <a:pt x="250" y="434"/>
                  </a:lnTo>
                  <a:lnTo>
                    <a:pt x="30" y="323"/>
                  </a:lnTo>
                  <a:lnTo>
                    <a:pt x="29" y="323"/>
                  </a:lnTo>
                  <a:lnTo>
                    <a:pt x="29" y="322"/>
                  </a:lnTo>
                  <a:lnTo>
                    <a:pt x="23" y="319"/>
                  </a:lnTo>
                  <a:lnTo>
                    <a:pt x="18" y="315"/>
                  </a:lnTo>
                  <a:lnTo>
                    <a:pt x="13" y="311"/>
                  </a:lnTo>
                  <a:lnTo>
                    <a:pt x="12" y="309"/>
                  </a:lnTo>
                  <a:lnTo>
                    <a:pt x="11" y="307"/>
                  </a:lnTo>
                  <a:lnTo>
                    <a:pt x="8" y="303"/>
                  </a:lnTo>
                  <a:lnTo>
                    <a:pt x="5" y="299"/>
                  </a:lnTo>
                  <a:lnTo>
                    <a:pt x="5" y="297"/>
                  </a:lnTo>
                  <a:lnTo>
                    <a:pt x="4" y="295"/>
                  </a:lnTo>
                  <a:lnTo>
                    <a:pt x="2" y="290"/>
                  </a:lnTo>
                  <a:lnTo>
                    <a:pt x="1" y="285"/>
                  </a:lnTo>
                  <a:lnTo>
                    <a:pt x="0" y="279"/>
                  </a:lnTo>
                  <a:lnTo>
                    <a:pt x="0" y="274"/>
                  </a:lnTo>
                  <a:lnTo>
                    <a:pt x="0" y="269"/>
                  </a:lnTo>
                  <a:lnTo>
                    <a:pt x="1" y="264"/>
                  </a:lnTo>
                  <a:lnTo>
                    <a:pt x="2" y="259"/>
                  </a:lnTo>
                  <a:lnTo>
                    <a:pt x="4" y="254"/>
                  </a:lnTo>
                  <a:lnTo>
                    <a:pt x="5" y="251"/>
                  </a:lnTo>
                  <a:lnTo>
                    <a:pt x="5" y="249"/>
                  </a:lnTo>
                  <a:lnTo>
                    <a:pt x="115" y="30"/>
                  </a:lnTo>
                  <a:lnTo>
                    <a:pt x="123" y="17"/>
                  </a:lnTo>
                  <a:lnTo>
                    <a:pt x="135" y="8"/>
                  </a:lnTo>
                  <a:lnTo>
                    <a:pt x="147" y="2"/>
                  </a:lnTo>
                  <a:lnTo>
                    <a:pt x="1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205"/>
          <p:cNvSpPr txBox="1">
            <a:spLocks noGrp="1"/>
          </p:cNvSpPr>
          <p:nvPr>
            <p:ph type="title"/>
          </p:nvPr>
        </p:nvSpPr>
        <p:spPr>
          <a:xfrm>
            <a:off x="1118440" y="233363"/>
            <a:ext cx="7796960" cy="732112"/>
          </a:xfrm>
          <a:prstGeom prst="rect">
            <a:avLst/>
          </a:prstGeom>
          <a:noFill/>
          <a:ln>
            <a:noFill/>
          </a:ln>
        </p:spPr>
        <p:txBody>
          <a:bodyPr spcFirstLastPara="1" wrap="square" lIns="0" tIns="0" rIns="9905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Designing Rational Agents</a:t>
            </a:r>
            <a:endParaRPr/>
          </a:p>
        </p:txBody>
      </p:sp>
      <p:sp>
        <p:nvSpPr>
          <p:cNvPr id="1659" name="Google Shape;1659;p205"/>
          <p:cNvSpPr txBox="1">
            <a:spLocks noGrp="1"/>
          </p:cNvSpPr>
          <p:nvPr>
            <p:ph type="body" idx="1"/>
          </p:nvPr>
        </p:nvSpPr>
        <p:spPr>
          <a:xfrm>
            <a:off x="342900" y="1200150"/>
            <a:ext cx="5525852" cy="2895600"/>
          </a:xfrm>
          <a:prstGeom prst="rect">
            <a:avLst/>
          </a:prstGeom>
          <a:noFill/>
          <a:ln>
            <a:noFill/>
          </a:ln>
        </p:spPr>
        <p:txBody>
          <a:bodyPr spcFirstLastPara="1" wrap="square" lIns="0" tIns="0" rIns="99050" bIns="0" anchor="t" anchorCtr="0">
            <a:normAutofit/>
          </a:bodyPr>
          <a:lstStyle/>
          <a:p>
            <a:pPr marL="287337" lvl="0" indent="-287337" algn="l" rtl="0">
              <a:lnSpc>
                <a:spcPct val="100000"/>
              </a:lnSpc>
              <a:spcBef>
                <a:spcPts val="0"/>
              </a:spcBef>
              <a:spcAft>
                <a:spcPts val="0"/>
              </a:spcAft>
              <a:buSzPts val="2200"/>
              <a:buChar char="❖"/>
            </a:pPr>
            <a:r>
              <a:rPr lang="en-US" sz="2200"/>
              <a:t>An </a:t>
            </a:r>
            <a:r>
              <a:rPr lang="en-US" sz="2200" b="1">
                <a:solidFill>
                  <a:schemeClr val="accent6"/>
                </a:solidFill>
              </a:rPr>
              <a:t>agent</a:t>
            </a:r>
            <a:r>
              <a:rPr lang="en-US" sz="2200"/>
              <a:t> is an entity that </a:t>
            </a:r>
            <a:r>
              <a:rPr lang="en-US" sz="2200" b="1">
                <a:solidFill>
                  <a:schemeClr val="accent6"/>
                </a:solidFill>
              </a:rPr>
              <a:t>perceives</a:t>
            </a:r>
            <a:r>
              <a:rPr lang="en-US" sz="2200"/>
              <a:t> and </a:t>
            </a:r>
            <a:r>
              <a:rPr lang="en-US" sz="2200" b="1">
                <a:solidFill>
                  <a:schemeClr val="accent6"/>
                </a:solidFill>
              </a:rPr>
              <a:t>acts</a:t>
            </a:r>
            <a:r>
              <a:rPr lang="en-US" sz="2200"/>
              <a:t>.</a:t>
            </a:r>
            <a:endParaRPr/>
          </a:p>
          <a:p>
            <a:pPr marL="287337" lvl="0" indent="-287337" algn="l" rtl="0">
              <a:lnSpc>
                <a:spcPct val="100000"/>
              </a:lnSpc>
              <a:spcBef>
                <a:spcPts val="1200"/>
              </a:spcBef>
              <a:spcAft>
                <a:spcPts val="0"/>
              </a:spcAft>
              <a:buSzPts val="2200"/>
              <a:buChar char="❖"/>
            </a:pPr>
            <a:r>
              <a:rPr lang="en-US" sz="2200"/>
              <a:t>A </a:t>
            </a:r>
            <a:r>
              <a:rPr lang="en-US" sz="2200" b="1">
                <a:solidFill>
                  <a:schemeClr val="accent6"/>
                </a:solidFill>
              </a:rPr>
              <a:t>rational</a:t>
            </a:r>
            <a:r>
              <a:rPr lang="en-US" sz="2200"/>
              <a:t> agent selects actions that </a:t>
            </a:r>
            <a:r>
              <a:rPr lang="en-US" sz="2200" b="1">
                <a:solidFill>
                  <a:schemeClr val="accent6"/>
                </a:solidFill>
              </a:rPr>
              <a:t>maximize</a:t>
            </a:r>
            <a:r>
              <a:rPr lang="en-US" sz="2200"/>
              <a:t> its (expected) </a:t>
            </a:r>
            <a:r>
              <a:rPr lang="en-US" sz="2200" b="1">
                <a:solidFill>
                  <a:schemeClr val="accent6"/>
                </a:solidFill>
              </a:rPr>
              <a:t>utility</a:t>
            </a:r>
            <a:r>
              <a:rPr lang="en-US" sz="2200"/>
              <a:t>.  </a:t>
            </a:r>
            <a:endParaRPr/>
          </a:p>
          <a:p>
            <a:pPr marL="287337" lvl="0" indent="-287337" algn="l" rtl="0">
              <a:lnSpc>
                <a:spcPct val="100000"/>
              </a:lnSpc>
              <a:spcBef>
                <a:spcPts val="1200"/>
              </a:spcBef>
              <a:spcAft>
                <a:spcPts val="0"/>
              </a:spcAft>
              <a:buSzPts val="2200"/>
              <a:buChar char="❖"/>
            </a:pPr>
            <a:r>
              <a:rPr lang="en-US" sz="2200"/>
              <a:t>Characteristics of the </a:t>
            </a:r>
            <a:r>
              <a:rPr lang="en-US" sz="2200" b="1">
                <a:solidFill>
                  <a:schemeClr val="accent6"/>
                </a:solidFill>
              </a:rPr>
              <a:t>percepts</a:t>
            </a:r>
            <a:r>
              <a:rPr lang="en-US" sz="2200"/>
              <a:t>, </a:t>
            </a:r>
            <a:r>
              <a:rPr lang="en-US" sz="2200" b="1">
                <a:solidFill>
                  <a:schemeClr val="accent6"/>
                </a:solidFill>
              </a:rPr>
              <a:t>environment</a:t>
            </a:r>
            <a:r>
              <a:rPr lang="en-US" sz="2200"/>
              <a:t>, and </a:t>
            </a:r>
            <a:r>
              <a:rPr lang="en-US" sz="2200" b="1">
                <a:solidFill>
                  <a:schemeClr val="accent6"/>
                </a:solidFill>
              </a:rPr>
              <a:t>action space </a:t>
            </a:r>
            <a:r>
              <a:rPr lang="en-US" sz="2200"/>
              <a:t>dictate techniques for selecting rational actions</a:t>
            </a:r>
            <a:endParaRPr/>
          </a:p>
          <a:p>
            <a:pPr marL="342892" lvl="0" indent="-241292" algn="l" rtl="0">
              <a:lnSpc>
                <a:spcPct val="100000"/>
              </a:lnSpc>
              <a:spcBef>
                <a:spcPts val="1125"/>
              </a:spcBef>
              <a:spcAft>
                <a:spcPts val="0"/>
              </a:spcAft>
              <a:buClr>
                <a:schemeClr val="dk2"/>
              </a:buClr>
              <a:buSzPts val="1600"/>
              <a:buNone/>
            </a:pPr>
            <a:endParaRPr sz="1600"/>
          </a:p>
        </p:txBody>
      </p:sp>
      <p:grpSp>
        <p:nvGrpSpPr>
          <p:cNvPr id="1660" name="Google Shape;1660;p205"/>
          <p:cNvGrpSpPr/>
          <p:nvPr/>
        </p:nvGrpSpPr>
        <p:grpSpPr>
          <a:xfrm>
            <a:off x="5562601" y="3423047"/>
            <a:ext cx="2895598" cy="1434703"/>
            <a:chOff x="4616215" y="3194447"/>
            <a:chExt cx="4052397" cy="1434703"/>
          </a:xfrm>
        </p:grpSpPr>
        <p:sp>
          <p:nvSpPr>
            <p:cNvPr id="1661" name="Google Shape;1661;p205"/>
            <p:cNvSpPr/>
            <p:nvPr/>
          </p:nvSpPr>
          <p:spPr>
            <a:xfrm>
              <a:off x="4616215" y="3200398"/>
              <a:ext cx="1919558" cy="1309688"/>
            </a:xfrm>
            <a:prstGeom prst="roundRect">
              <a:avLst>
                <a:gd name="adj" fmla="val 10912"/>
              </a:avLst>
            </a:prstGeom>
            <a:solidFill>
              <a:srgbClr val="9FB0D1"/>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cxnSp>
          <p:nvCxnSpPr>
            <p:cNvPr id="1662" name="Google Shape;1662;p205"/>
            <p:cNvCxnSpPr/>
            <p:nvPr/>
          </p:nvCxnSpPr>
          <p:spPr>
            <a:xfrm rot="10800000">
              <a:off x="5611414" y="3672670"/>
              <a:ext cx="0" cy="531019"/>
            </a:xfrm>
            <a:prstGeom prst="straightConnector1">
              <a:avLst/>
            </a:prstGeom>
            <a:noFill/>
            <a:ln w="25400" cap="flat" cmpd="sng">
              <a:solidFill>
                <a:schemeClr val="dk1"/>
              </a:solidFill>
              <a:prstDash val="solid"/>
              <a:round/>
              <a:headEnd type="stealth" w="med" len="med"/>
              <a:tailEnd type="none" w="sm" len="sm"/>
            </a:ln>
          </p:spPr>
        </p:cxnSp>
        <p:sp>
          <p:nvSpPr>
            <p:cNvPr id="1663" name="Google Shape;1663;p205"/>
            <p:cNvSpPr/>
            <p:nvPr/>
          </p:nvSpPr>
          <p:spPr>
            <a:xfrm rot="-5400000">
              <a:off x="4687016" y="3598189"/>
              <a:ext cx="564897" cy="493220"/>
            </a:xfrm>
            <a:prstGeom prst="rect">
              <a:avLst/>
            </a:prstGeom>
            <a:noFill/>
            <a:ln>
              <a:noFill/>
            </a:ln>
          </p:spPr>
          <p:txBody>
            <a:bodyPr spcFirstLastPara="1" wrap="square" lIns="0" tIns="0" rIns="30475" bIns="0" anchor="t" anchorCtr="0">
              <a:noAutofit/>
            </a:bodyPr>
            <a:lstStyle/>
            <a:p>
              <a:pPr marL="29765"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Agent</a:t>
              </a:r>
              <a:endParaRPr sz="1400" b="0" i="0" u="none" strike="noStrike" cap="none">
                <a:solidFill>
                  <a:srgbClr val="000000"/>
                </a:solidFill>
                <a:latin typeface="Arial"/>
                <a:ea typeface="Arial"/>
                <a:cs typeface="Arial"/>
                <a:sym typeface="Arial"/>
              </a:endParaRPr>
            </a:p>
          </p:txBody>
        </p:sp>
        <p:grpSp>
          <p:nvGrpSpPr>
            <p:cNvPr id="1664" name="Google Shape;1664;p205"/>
            <p:cNvGrpSpPr/>
            <p:nvPr/>
          </p:nvGrpSpPr>
          <p:grpSpPr>
            <a:xfrm>
              <a:off x="5363764" y="3748869"/>
              <a:ext cx="476250" cy="323850"/>
              <a:chOff x="0" y="0"/>
              <a:chExt cx="400" cy="272"/>
            </a:xfrm>
          </p:grpSpPr>
          <p:sp>
            <p:nvSpPr>
              <p:cNvPr id="1665" name="Google Shape;1665;p205"/>
              <p:cNvSpPr/>
              <p:nvPr/>
            </p:nvSpPr>
            <p:spPr>
              <a:xfrm>
                <a:off x="0" y="0"/>
                <a:ext cx="400" cy="272"/>
              </a:xfrm>
              <a:prstGeom prst="roundRect">
                <a:avLst>
                  <a:gd name="adj" fmla="val 28120"/>
                </a:avLst>
              </a:prstGeom>
              <a:solidFill>
                <a:srgbClr val="FFFFFF"/>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666" name="Google Shape;1666;p205"/>
              <p:cNvSpPr/>
              <p:nvPr/>
            </p:nvSpPr>
            <p:spPr>
              <a:xfrm>
                <a:off x="135" y="32"/>
                <a:ext cx="139" cy="236"/>
              </a:xfrm>
              <a:prstGeom prst="rect">
                <a:avLst/>
              </a:prstGeom>
              <a:noFill/>
              <a:ln>
                <a:noFill/>
              </a:ln>
            </p:spPr>
            <p:txBody>
              <a:bodyPr spcFirstLastPara="1" wrap="square" lIns="0" tIns="0" rIns="40625" bIns="0" anchor="t" anchorCtr="0">
                <a:noAutofit/>
              </a:bodyPr>
              <a:lstStyle/>
              <a:p>
                <a:pPr marL="29765"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grpSp>
        <p:grpSp>
          <p:nvGrpSpPr>
            <p:cNvPr id="1667" name="Google Shape;1667;p205"/>
            <p:cNvGrpSpPr/>
            <p:nvPr/>
          </p:nvGrpSpPr>
          <p:grpSpPr>
            <a:xfrm>
              <a:off x="5073252" y="3430191"/>
              <a:ext cx="1104900" cy="1059657"/>
              <a:chOff x="32" y="19"/>
              <a:chExt cx="928" cy="890"/>
            </a:xfrm>
          </p:grpSpPr>
          <p:sp>
            <p:nvSpPr>
              <p:cNvPr id="1668" name="Google Shape;1668;p205"/>
              <p:cNvSpPr/>
              <p:nvPr/>
            </p:nvSpPr>
            <p:spPr>
              <a:xfrm>
                <a:off x="84" y="19"/>
                <a:ext cx="824" cy="304"/>
              </a:xfrm>
              <a:prstGeom prst="rect">
                <a:avLst/>
              </a:prstGeom>
              <a:noFill/>
              <a:ln>
                <a:noFill/>
              </a:ln>
            </p:spPr>
            <p:txBody>
              <a:bodyPr spcFirstLastPara="1" wrap="square" lIns="0" tIns="0" rIns="40625" bIns="0" anchor="t" anchorCtr="0">
                <a:noAutofit/>
              </a:bodyPr>
              <a:lstStyle/>
              <a:p>
                <a:pPr marL="29765"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Sensors</a:t>
                </a:r>
                <a:endParaRPr sz="1400" b="0" i="0" u="none" strike="noStrike" cap="none">
                  <a:solidFill>
                    <a:srgbClr val="000000"/>
                  </a:solidFill>
                  <a:latin typeface="Arial"/>
                  <a:ea typeface="Arial"/>
                  <a:cs typeface="Arial"/>
                  <a:sym typeface="Arial"/>
                </a:endParaRPr>
              </a:p>
            </p:txBody>
          </p:sp>
          <p:sp>
            <p:nvSpPr>
              <p:cNvPr id="1669" name="Google Shape;1669;p205"/>
              <p:cNvSpPr/>
              <p:nvPr/>
            </p:nvSpPr>
            <p:spPr>
              <a:xfrm>
                <a:off x="32" y="661"/>
                <a:ext cx="928" cy="248"/>
              </a:xfrm>
              <a:prstGeom prst="rect">
                <a:avLst/>
              </a:prstGeom>
              <a:noFill/>
              <a:ln>
                <a:noFill/>
              </a:ln>
            </p:spPr>
            <p:txBody>
              <a:bodyPr spcFirstLastPara="1" wrap="square" lIns="0" tIns="0" rIns="40625" bIns="0" anchor="t" anchorCtr="0">
                <a:noAutofit/>
              </a:bodyPr>
              <a:lstStyle/>
              <a:p>
                <a:pPr marL="29765"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Actuators</a:t>
                </a:r>
                <a:endParaRPr sz="1400" b="0" i="0" u="none" strike="noStrike" cap="none">
                  <a:solidFill>
                    <a:srgbClr val="000000"/>
                  </a:solidFill>
                  <a:latin typeface="Arial"/>
                  <a:ea typeface="Arial"/>
                  <a:cs typeface="Arial"/>
                  <a:sym typeface="Arial"/>
                </a:endParaRPr>
              </a:p>
            </p:txBody>
          </p:sp>
        </p:grpSp>
        <p:sp>
          <p:nvSpPr>
            <p:cNvPr id="1670" name="Google Shape;1670;p205"/>
            <p:cNvSpPr/>
            <p:nvPr/>
          </p:nvSpPr>
          <p:spPr>
            <a:xfrm>
              <a:off x="7815475" y="3194447"/>
              <a:ext cx="853137" cy="1304925"/>
            </a:xfrm>
            <a:prstGeom prst="roundRect">
              <a:avLst>
                <a:gd name="adj" fmla="val 10944"/>
              </a:avLst>
            </a:prstGeom>
            <a:solidFill>
              <a:srgbClr val="9FB0D1"/>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671" name="Google Shape;1671;p205"/>
            <p:cNvSpPr/>
            <p:nvPr/>
          </p:nvSpPr>
          <p:spPr>
            <a:xfrm rot="5400000">
              <a:off x="7696859" y="3589450"/>
              <a:ext cx="1157018" cy="493220"/>
            </a:xfrm>
            <a:prstGeom prst="rect">
              <a:avLst/>
            </a:prstGeom>
            <a:noFill/>
            <a:ln>
              <a:noFill/>
            </a:ln>
          </p:spPr>
          <p:txBody>
            <a:bodyPr spcFirstLastPara="1" wrap="square" lIns="0" tIns="0" rIns="30475" bIns="0" anchor="t" anchorCtr="0">
              <a:noAutofit/>
            </a:bodyPr>
            <a:lstStyle/>
            <a:p>
              <a:pPr marL="29765"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Environment</a:t>
              </a:r>
              <a:endParaRPr sz="1400" b="0" i="0" u="none" strike="noStrike" cap="none">
                <a:solidFill>
                  <a:srgbClr val="000000"/>
                </a:solidFill>
                <a:latin typeface="Arial"/>
                <a:ea typeface="Arial"/>
                <a:cs typeface="Arial"/>
                <a:sym typeface="Arial"/>
              </a:endParaRPr>
            </a:p>
          </p:txBody>
        </p:sp>
        <p:cxnSp>
          <p:nvCxnSpPr>
            <p:cNvPr id="1672" name="Google Shape;1672;p205"/>
            <p:cNvCxnSpPr/>
            <p:nvPr/>
          </p:nvCxnSpPr>
          <p:spPr>
            <a:xfrm>
              <a:off x="6182915" y="3574256"/>
              <a:ext cx="1859756" cy="0"/>
            </a:xfrm>
            <a:prstGeom prst="straightConnector1">
              <a:avLst/>
            </a:prstGeom>
            <a:noFill/>
            <a:ln w="25400" cap="flat" cmpd="sng">
              <a:solidFill>
                <a:schemeClr val="dk1"/>
              </a:solidFill>
              <a:prstDash val="solid"/>
              <a:round/>
              <a:headEnd type="stealth" w="med" len="med"/>
              <a:tailEnd type="none" w="sm" len="sm"/>
            </a:ln>
          </p:spPr>
        </p:cxnSp>
        <p:cxnSp>
          <p:nvCxnSpPr>
            <p:cNvPr id="1673" name="Google Shape;1673;p205"/>
            <p:cNvCxnSpPr/>
            <p:nvPr/>
          </p:nvCxnSpPr>
          <p:spPr>
            <a:xfrm rot="10800000">
              <a:off x="6275783" y="4324350"/>
              <a:ext cx="1760934" cy="0"/>
            </a:xfrm>
            <a:prstGeom prst="straightConnector1">
              <a:avLst/>
            </a:prstGeom>
            <a:noFill/>
            <a:ln w="25400" cap="flat" cmpd="sng">
              <a:solidFill>
                <a:schemeClr val="dk1"/>
              </a:solidFill>
              <a:prstDash val="solid"/>
              <a:round/>
              <a:headEnd type="stealth" w="med" len="med"/>
              <a:tailEnd type="none" w="sm" len="sm"/>
            </a:ln>
          </p:spPr>
        </p:cxnSp>
        <p:sp>
          <p:nvSpPr>
            <p:cNvPr id="1674" name="Google Shape;1674;p205"/>
            <p:cNvSpPr/>
            <p:nvPr/>
          </p:nvSpPr>
          <p:spPr>
            <a:xfrm>
              <a:off x="6682977" y="3584972"/>
              <a:ext cx="942975" cy="266700"/>
            </a:xfrm>
            <a:prstGeom prst="rect">
              <a:avLst/>
            </a:prstGeom>
            <a:noFill/>
            <a:ln>
              <a:noFill/>
            </a:ln>
          </p:spPr>
          <p:txBody>
            <a:bodyPr spcFirstLastPara="1" wrap="square" lIns="0" tIns="0" rIns="30475" bIns="0" anchor="t" anchorCtr="0">
              <a:noAutofit/>
            </a:bodyPr>
            <a:lstStyle/>
            <a:p>
              <a:pPr marL="29765"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Percepts</a:t>
              </a:r>
              <a:endParaRPr sz="1400" b="0" i="0" u="none" strike="noStrike" cap="none">
                <a:solidFill>
                  <a:srgbClr val="000000"/>
                </a:solidFill>
                <a:latin typeface="Arial"/>
                <a:ea typeface="Arial"/>
                <a:cs typeface="Arial"/>
                <a:sym typeface="Arial"/>
              </a:endParaRPr>
            </a:p>
          </p:txBody>
        </p:sp>
        <p:sp>
          <p:nvSpPr>
            <p:cNvPr id="1675" name="Google Shape;1675;p205"/>
            <p:cNvSpPr/>
            <p:nvPr/>
          </p:nvSpPr>
          <p:spPr>
            <a:xfrm>
              <a:off x="6749652" y="4324350"/>
              <a:ext cx="809625" cy="304800"/>
            </a:xfrm>
            <a:prstGeom prst="rect">
              <a:avLst/>
            </a:prstGeom>
            <a:noFill/>
            <a:ln>
              <a:noFill/>
            </a:ln>
          </p:spPr>
          <p:txBody>
            <a:bodyPr spcFirstLastPara="1" wrap="square" lIns="0" tIns="0" rIns="30475" bIns="0" anchor="t" anchorCtr="0">
              <a:noAutofit/>
            </a:bodyPr>
            <a:lstStyle/>
            <a:p>
              <a:pPr marL="29765"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Actions</a:t>
              </a:r>
              <a:endParaRPr sz="1400" b="0" i="0" u="none" strike="noStrike" cap="none">
                <a:solidFill>
                  <a:srgbClr val="000000"/>
                </a:solidFill>
                <a:latin typeface="Arial"/>
                <a:ea typeface="Arial"/>
                <a:cs typeface="Arial"/>
                <a:sym typeface="Arial"/>
              </a:endParaRPr>
            </a:p>
          </p:txBody>
        </p:sp>
      </p:grpSp>
      <p:pic>
        <p:nvPicPr>
          <p:cNvPr id="1676" name="Google Shape;1676;p205" descr="C:\Temp\ketrina\RationalAgent.png"/>
          <p:cNvPicPr preferRelativeResize="0"/>
          <p:nvPr/>
        </p:nvPicPr>
        <p:blipFill rotWithShape="1">
          <a:blip r:embed="rId3">
            <a:alphaModFix/>
          </a:blip>
          <a:srcRect/>
          <a:stretch/>
        </p:blipFill>
        <p:spPr>
          <a:xfrm flipH="1">
            <a:off x="5791200" y="1117854"/>
            <a:ext cx="2819400" cy="2215896"/>
          </a:xfrm>
          <a:prstGeom prst="rect">
            <a:avLst/>
          </a:prstGeom>
          <a:noFill/>
          <a:ln>
            <a:noFill/>
          </a:ln>
        </p:spPr>
      </p:pic>
      <p:grpSp>
        <p:nvGrpSpPr>
          <p:cNvPr id="1677" name="Google Shape;1677;p205"/>
          <p:cNvGrpSpPr/>
          <p:nvPr/>
        </p:nvGrpSpPr>
        <p:grpSpPr>
          <a:xfrm>
            <a:off x="409438" y="391662"/>
            <a:ext cx="384175" cy="476250"/>
            <a:chOff x="1898" y="2429"/>
            <a:chExt cx="242" cy="300"/>
          </a:xfrm>
        </p:grpSpPr>
        <p:sp>
          <p:nvSpPr>
            <p:cNvPr id="1678" name="Google Shape;1678;p205"/>
            <p:cNvSpPr/>
            <p:nvPr/>
          </p:nvSpPr>
          <p:spPr>
            <a:xfrm>
              <a:off x="1990" y="2690"/>
              <a:ext cx="58" cy="19"/>
            </a:xfrm>
            <a:custGeom>
              <a:avLst/>
              <a:gdLst/>
              <a:ahLst/>
              <a:cxnLst/>
              <a:rect l="l" t="t" r="r" b="b"/>
              <a:pathLst>
                <a:path w="637" h="211" extrusionOk="0">
                  <a:moveTo>
                    <a:pt x="590" y="0"/>
                  </a:moveTo>
                  <a:lnTo>
                    <a:pt x="607" y="4"/>
                  </a:lnTo>
                  <a:lnTo>
                    <a:pt x="620" y="13"/>
                  </a:lnTo>
                  <a:lnTo>
                    <a:pt x="629" y="26"/>
                  </a:lnTo>
                  <a:lnTo>
                    <a:pt x="636" y="42"/>
                  </a:lnTo>
                  <a:lnTo>
                    <a:pt x="637" y="59"/>
                  </a:lnTo>
                  <a:lnTo>
                    <a:pt x="631" y="74"/>
                  </a:lnTo>
                  <a:lnTo>
                    <a:pt x="623" y="88"/>
                  </a:lnTo>
                  <a:lnTo>
                    <a:pt x="610" y="98"/>
                  </a:lnTo>
                  <a:lnTo>
                    <a:pt x="594" y="104"/>
                  </a:lnTo>
                  <a:lnTo>
                    <a:pt x="63" y="210"/>
                  </a:lnTo>
                  <a:lnTo>
                    <a:pt x="57" y="211"/>
                  </a:lnTo>
                  <a:lnTo>
                    <a:pt x="52" y="211"/>
                  </a:lnTo>
                  <a:lnTo>
                    <a:pt x="37" y="210"/>
                  </a:lnTo>
                  <a:lnTo>
                    <a:pt x="25" y="204"/>
                  </a:lnTo>
                  <a:lnTo>
                    <a:pt x="14" y="194"/>
                  </a:lnTo>
                  <a:lnTo>
                    <a:pt x="5" y="183"/>
                  </a:lnTo>
                  <a:lnTo>
                    <a:pt x="0" y="169"/>
                  </a:lnTo>
                  <a:lnTo>
                    <a:pt x="0" y="152"/>
                  </a:lnTo>
                  <a:lnTo>
                    <a:pt x="4" y="136"/>
                  </a:lnTo>
                  <a:lnTo>
                    <a:pt x="14" y="123"/>
                  </a:lnTo>
                  <a:lnTo>
                    <a:pt x="26" y="113"/>
                  </a:lnTo>
                  <a:lnTo>
                    <a:pt x="42" y="106"/>
                  </a:lnTo>
                  <a:lnTo>
                    <a:pt x="573" y="1"/>
                  </a:lnTo>
                  <a:lnTo>
                    <a:pt x="5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9" name="Google Shape;1679;p205"/>
            <p:cNvSpPr/>
            <p:nvPr/>
          </p:nvSpPr>
          <p:spPr>
            <a:xfrm>
              <a:off x="1990" y="2671"/>
              <a:ext cx="58" cy="19"/>
            </a:xfrm>
            <a:custGeom>
              <a:avLst/>
              <a:gdLst/>
              <a:ahLst/>
              <a:cxnLst/>
              <a:rect l="l" t="t" r="r" b="b"/>
              <a:pathLst>
                <a:path w="637" h="213" extrusionOk="0">
                  <a:moveTo>
                    <a:pt x="590" y="0"/>
                  </a:moveTo>
                  <a:lnTo>
                    <a:pt x="607" y="4"/>
                  </a:lnTo>
                  <a:lnTo>
                    <a:pt x="620" y="14"/>
                  </a:lnTo>
                  <a:lnTo>
                    <a:pt x="629" y="26"/>
                  </a:lnTo>
                  <a:lnTo>
                    <a:pt x="636" y="43"/>
                  </a:lnTo>
                  <a:lnTo>
                    <a:pt x="637" y="59"/>
                  </a:lnTo>
                  <a:lnTo>
                    <a:pt x="631" y="75"/>
                  </a:lnTo>
                  <a:lnTo>
                    <a:pt x="623" y="88"/>
                  </a:lnTo>
                  <a:lnTo>
                    <a:pt x="610" y="99"/>
                  </a:lnTo>
                  <a:lnTo>
                    <a:pt x="594" y="105"/>
                  </a:lnTo>
                  <a:lnTo>
                    <a:pt x="63" y="212"/>
                  </a:lnTo>
                  <a:lnTo>
                    <a:pt x="57" y="212"/>
                  </a:lnTo>
                  <a:lnTo>
                    <a:pt x="52" y="213"/>
                  </a:lnTo>
                  <a:lnTo>
                    <a:pt x="37" y="211"/>
                  </a:lnTo>
                  <a:lnTo>
                    <a:pt x="25" y="204"/>
                  </a:lnTo>
                  <a:lnTo>
                    <a:pt x="14" y="195"/>
                  </a:lnTo>
                  <a:lnTo>
                    <a:pt x="5" y="184"/>
                  </a:lnTo>
                  <a:lnTo>
                    <a:pt x="0" y="169"/>
                  </a:lnTo>
                  <a:lnTo>
                    <a:pt x="0" y="152"/>
                  </a:lnTo>
                  <a:lnTo>
                    <a:pt x="4" y="137"/>
                  </a:lnTo>
                  <a:lnTo>
                    <a:pt x="14" y="123"/>
                  </a:lnTo>
                  <a:lnTo>
                    <a:pt x="26" y="113"/>
                  </a:lnTo>
                  <a:lnTo>
                    <a:pt x="42" y="107"/>
                  </a:lnTo>
                  <a:lnTo>
                    <a:pt x="573" y="1"/>
                  </a:lnTo>
                  <a:lnTo>
                    <a:pt x="5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0" name="Google Shape;1680;p205"/>
            <p:cNvSpPr/>
            <p:nvPr/>
          </p:nvSpPr>
          <p:spPr>
            <a:xfrm>
              <a:off x="2014" y="2594"/>
              <a:ext cx="10" cy="77"/>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1" name="Google Shape;1681;p205"/>
            <p:cNvSpPr/>
            <p:nvPr/>
          </p:nvSpPr>
          <p:spPr>
            <a:xfrm>
              <a:off x="2034" y="2565"/>
              <a:ext cx="19" cy="19"/>
            </a:xfrm>
            <a:custGeom>
              <a:avLst/>
              <a:gdLst/>
              <a:ahLst/>
              <a:cxnLst/>
              <a:rect l="l" t="t" r="r" b="b"/>
              <a:pathLst>
                <a:path w="212" h="212" extrusionOk="0">
                  <a:moveTo>
                    <a:pt x="107" y="0"/>
                  </a:moveTo>
                  <a:lnTo>
                    <a:pt x="131" y="3"/>
                  </a:lnTo>
                  <a:lnTo>
                    <a:pt x="153" y="11"/>
                  </a:lnTo>
                  <a:lnTo>
                    <a:pt x="173" y="24"/>
                  </a:lnTo>
                  <a:lnTo>
                    <a:pt x="190" y="40"/>
                  </a:lnTo>
                  <a:lnTo>
                    <a:pt x="202" y="60"/>
                  </a:lnTo>
                  <a:lnTo>
                    <a:pt x="210" y="82"/>
                  </a:lnTo>
                  <a:lnTo>
                    <a:pt x="212" y="106"/>
                  </a:lnTo>
                  <a:lnTo>
                    <a:pt x="210" y="130"/>
                  </a:lnTo>
                  <a:lnTo>
                    <a:pt x="202" y="153"/>
                  </a:lnTo>
                  <a:lnTo>
                    <a:pt x="190" y="173"/>
                  </a:lnTo>
                  <a:lnTo>
                    <a:pt x="173" y="189"/>
                  </a:lnTo>
                  <a:lnTo>
                    <a:pt x="153" y="202"/>
                  </a:lnTo>
                  <a:lnTo>
                    <a:pt x="131" y="209"/>
                  </a:lnTo>
                  <a:lnTo>
                    <a:pt x="107" y="212"/>
                  </a:lnTo>
                  <a:lnTo>
                    <a:pt x="0" y="212"/>
                  </a:lnTo>
                  <a:lnTo>
                    <a:pt x="0" y="106"/>
                  </a:lnTo>
                  <a:lnTo>
                    <a:pt x="3" y="82"/>
                  </a:lnTo>
                  <a:lnTo>
                    <a:pt x="11" y="60"/>
                  </a:lnTo>
                  <a:lnTo>
                    <a:pt x="24" y="40"/>
                  </a:lnTo>
                  <a:lnTo>
                    <a:pt x="40" y="24"/>
                  </a:lnTo>
                  <a:lnTo>
                    <a:pt x="60" y="11"/>
                  </a:lnTo>
                  <a:lnTo>
                    <a:pt x="82" y="3"/>
                  </a:lnTo>
                  <a:lnTo>
                    <a:pt x="1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2" name="Google Shape;1682;p205"/>
            <p:cNvSpPr/>
            <p:nvPr/>
          </p:nvSpPr>
          <p:spPr>
            <a:xfrm>
              <a:off x="1985" y="2565"/>
              <a:ext cx="20" cy="19"/>
            </a:xfrm>
            <a:custGeom>
              <a:avLst/>
              <a:gdLst/>
              <a:ahLst/>
              <a:cxnLst/>
              <a:rect l="l" t="t" r="r" b="b"/>
              <a:pathLst>
                <a:path w="213" h="212" extrusionOk="0">
                  <a:moveTo>
                    <a:pt x="106" y="0"/>
                  </a:moveTo>
                  <a:lnTo>
                    <a:pt x="131" y="3"/>
                  </a:lnTo>
                  <a:lnTo>
                    <a:pt x="154" y="11"/>
                  </a:lnTo>
                  <a:lnTo>
                    <a:pt x="173" y="24"/>
                  </a:lnTo>
                  <a:lnTo>
                    <a:pt x="189" y="40"/>
                  </a:lnTo>
                  <a:lnTo>
                    <a:pt x="202" y="60"/>
                  </a:lnTo>
                  <a:lnTo>
                    <a:pt x="210" y="82"/>
                  </a:lnTo>
                  <a:lnTo>
                    <a:pt x="213" y="106"/>
                  </a:lnTo>
                  <a:lnTo>
                    <a:pt x="213" y="212"/>
                  </a:lnTo>
                  <a:lnTo>
                    <a:pt x="106" y="212"/>
                  </a:lnTo>
                  <a:lnTo>
                    <a:pt x="82" y="209"/>
                  </a:lnTo>
                  <a:lnTo>
                    <a:pt x="59" y="202"/>
                  </a:lnTo>
                  <a:lnTo>
                    <a:pt x="40" y="189"/>
                  </a:lnTo>
                  <a:lnTo>
                    <a:pt x="24" y="173"/>
                  </a:lnTo>
                  <a:lnTo>
                    <a:pt x="11" y="153"/>
                  </a:lnTo>
                  <a:lnTo>
                    <a:pt x="3" y="130"/>
                  </a:lnTo>
                  <a:lnTo>
                    <a:pt x="0" y="106"/>
                  </a:lnTo>
                  <a:lnTo>
                    <a:pt x="3" y="82"/>
                  </a:lnTo>
                  <a:lnTo>
                    <a:pt x="11" y="60"/>
                  </a:lnTo>
                  <a:lnTo>
                    <a:pt x="24" y="40"/>
                  </a:lnTo>
                  <a:lnTo>
                    <a:pt x="40" y="24"/>
                  </a:lnTo>
                  <a:lnTo>
                    <a:pt x="59" y="11"/>
                  </a:lnTo>
                  <a:lnTo>
                    <a:pt x="82" y="3"/>
                  </a:lnTo>
                  <a:lnTo>
                    <a:pt x="10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3" name="Google Shape;1683;p205"/>
            <p:cNvSpPr/>
            <p:nvPr/>
          </p:nvSpPr>
          <p:spPr>
            <a:xfrm>
              <a:off x="1937" y="2468"/>
              <a:ext cx="164" cy="203"/>
            </a:xfrm>
            <a:custGeom>
              <a:avLst/>
              <a:gdLst/>
              <a:ahLst/>
              <a:cxnLst/>
              <a:rect l="l" t="t" r="r" b="b"/>
              <a:pathLst>
                <a:path w="1806" h="2232" extrusionOk="0">
                  <a:moveTo>
                    <a:pt x="903" y="0"/>
                  </a:moveTo>
                  <a:lnTo>
                    <a:pt x="981" y="3"/>
                  </a:lnTo>
                  <a:lnTo>
                    <a:pt x="1058" y="12"/>
                  </a:lnTo>
                  <a:lnTo>
                    <a:pt x="1130" y="25"/>
                  </a:lnTo>
                  <a:lnTo>
                    <a:pt x="1201" y="44"/>
                  </a:lnTo>
                  <a:lnTo>
                    <a:pt x="1268" y="66"/>
                  </a:lnTo>
                  <a:lnTo>
                    <a:pt x="1333" y="94"/>
                  </a:lnTo>
                  <a:lnTo>
                    <a:pt x="1394" y="128"/>
                  </a:lnTo>
                  <a:lnTo>
                    <a:pt x="1451" y="165"/>
                  </a:lnTo>
                  <a:lnTo>
                    <a:pt x="1505" y="206"/>
                  </a:lnTo>
                  <a:lnTo>
                    <a:pt x="1554" y="252"/>
                  </a:lnTo>
                  <a:lnTo>
                    <a:pt x="1600" y="302"/>
                  </a:lnTo>
                  <a:lnTo>
                    <a:pt x="1641" y="356"/>
                  </a:lnTo>
                  <a:lnTo>
                    <a:pt x="1679" y="413"/>
                  </a:lnTo>
                  <a:lnTo>
                    <a:pt x="1712" y="474"/>
                  </a:lnTo>
                  <a:lnTo>
                    <a:pt x="1740" y="538"/>
                  </a:lnTo>
                  <a:lnTo>
                    <a:pt x="1764" y="606"/>
                  </a:lnTo>
                  <a:lnTo>
                    <a:pt x="1781" y="676"/>
                  </a:lnTo>
                  <a:lnTo>
                    <a:pt x="1795" y="749"/>
                  </a:lnTo>
                  <a:lnTo>
                    <a:pt x="1803" y="825"/>
                  </a:lnTo>
                  <a:lnTo>
                    <a:pt x="1806" y="903"/>
                  </a:lnTo>
                  <a:lnTo>
                    <a:pt x="1804" y="966"/>
                  </a:lnTo>
                  <a:lnTo>
                    <a:pt x="1798" y="1026"/>
                  </a:lnTo>
                  <a:lnTo>
                    <a:pt x="1788" y="1084"/>
                  </a:lnTo>
                  <a:lnTo>
                    <a:pt x="1773" y="1140"/>
                  </a:lnTo>
                  <a:lnTo>
                    <a:pt x="1753" y="1195"/>
                  </a:lnTo>
                  <a:lnTo>
                    <a:pt x="1730" y="1250"/>
                  </a:lnTo>
                  <a:lnTo>
                    <a:pt x="1701" y="1304"/>
                  </a:lnTo>
                  <a:lnTo>
                    <a:pt x="1666" y="1358"/>
                  </a:lnTo>
                  <a:lnTo>
                    <a:pt x="1626" y="1413"/>
                  </a:lnTo>
                  <a:lnTo>
                    <a:pt x="1581" y="1469"/>
                  </a:lnTo>
                  <a:lnTo>
                    <a:pt x="1579" y="1471"/>
                  </a:lnTo>
                  <a:lnTo>
                    <a:pt x="1574" y="1477"/>
                  </a:lnTo>
                  <a:lnTo>
                    <a:pt x="1567" y="1488"/>
                  </a:lnTo>
                  <a:lnTo>
                    <a:pt x="1557" y="1502"/>
                  </a:lnTo>
                  <a:lnTo>
                    <a:pt x="1545" y="1520"/>
                  </a:lnTo>
                  <a:lnTo>
                    <a:pt x="1532" y="1541"/>
                  </a:lnTo>
                  <a:lnTo>
                    <a:pt x="1517" y="1565"/>
                  </a:lnTo>
                  <a:lnTo>
                    <a:pt x="1500" y="1593"/>
                  </a:lnTo>
                  <a:lnTo>
                    <a:pt x="1484" y="1625"/>
                  </a:lnTo>
                  <a:lnTo>
                    <a:pt x="1466" y="1658"/>
                  </a:lnTo>
                  <a:lnTo>
                    <a:pt x="1449" y="1695"/>
                  </a:lnTo>
                  <a:lnTo>
                    <a:pt x="1430" y="1733"/>
                  </a:lnTo>
                  <a:lnTo>
                    <a:pt x="1413" y="1776"/>
                  </a:lnTo>
                  <a:lnTo>
                    <a:pt x="1397" y="1819"/>
                  </a:lnTo>
                  <a:lnTo>
                    <a:pt x="1381" y="1866"/>
                  </a:lnTo>
                  <a:lnTo>
                    <a:pt x="1367" y="1915"/>
                  </a:lnTo>
                  <a:lnTo>
                    <a:pt x="1354" y="1966"/>
                  </a:lnTo>
                  <a:lnTo>
                    <a:pt x="1344" y="2017"/>
                  </a:lnTo>
                  <a:lnTo>
                    <a:pt x="1335" y="2071"/>
                  </a:lnTo>
                  <a:lnTo>
                    <a:pt x="1333" y="2089"/>
                  </a:lnTo>
                  <a:lnTo>
                    <a:pt x="1328" y="2109"/>
                  </a:lnTo>
                  <a:lnTo>
                    <a:pt x="1322" y="2127"/>
                  </a:lnTo>
                  <a:lnTo>
                    <a:pt x="1313" y="2147"/>
                  </a:lnTo>
                  <a:lnTo>
                    <a:pt x="1300" y="2166"/>
                  </a:lnTo>
                  <a:lnTo>
                    <a:pt x="1286" y="2183"/>
                  </a:lnTo>
                  <a:lnTo>
                    <a:pt x="1268" y="2199"/>
                  </a:lnTo>
                  <a:lnTo>
                    <a:pt x="1249" y="2212"/>
                  </a:lnTo>
                  <a:lnTo>
                    <a:pt x="1225" y="2223"/>
                  </a:lnTo>
                  <a:lnTo>
                    <a:pt x="1199" y="2229"/>
                  </a:lnTo>
                  <a:lnTo>
                    <a:pt x="1169" y="2232"/>
                  </a:lnTo>
                  <a:lnTo>
                    <a:pt x="1062" y="2232"/>
                  </a:lnTo>
                  <a:lnTo>
                    <a:pt x="1062" y="1382"/>
                  </a:lnTo>
                  <a:lnTo>
                    <a:pt x="1169" y="1382"/>
                  </a:lnTo>
                  <a:lnTo>
                    <a:pt x="1203" y="1379"/>
                  </a:lnTo>
                  <a:lnTo>
                    <a:pt x="1236" y="1371"/>
                  </a:lnTo>
                  <a:lnTo>
                    <a:pt x="1266" y="1358"/>
                  </a:lnTo>
                  <a:lnTo>
                    <a:pt x="1294" y="1341"/>
                  </a:lnTo>
                  <a:lnTo>
                    <a:pt x="1319" y="1320"/>
                  </a:lnTo>
                  <a:lnTo>
                    <a:pt x="1340" y="1295"/>
                  </a:lnTo>
                  <a:lnTo>
                    <a:pt x="1357" y="1267"/>
                  </a:lnTo>
                  <a:lnTo>
                    <a:pt x="1370" y="1236"/>
                  </a:lnTo>
                  <a:lnTo>
                    <a:pt x="1378" y="1204"/>
                  </a:lnTo>
                  <a:lnTo>
                    <a:pt x="1381" y="1169"/>
                  </a:lnTo>
                  <a:lnTo>
                    <a:pt x="1378" y="1134"/>
                  </a:lnTo>
                  <a:lnTo>
                    <a:pt x="1370" y="1102"/>
                  </a:lnTo>
                  <a:lnTo>
                    <a:pt x="1357" y="1072"/>
                  </a:lnTo>
                  <a:lnTo>
                    <a:pt x="1340" y="1044"/>
                  </a:lnTo>
                  <a:lnTo>
                    <a:pt x="1319" y="1019"/>
                  </a:lnTo>
                  <a:lnTo>
                    <a:pt x="1294" y="997"/>
                  </a:lnTo>
                  <a:lnTo>
                    <a:pt x="1266" y="981"/>
                  </a:lnTo>
                  <a:lnTo>
                    <a:pt x="1236" y="967"/>
                  </a:lnTo>
                  <a:lnTo>
                    <a:pt x="1203" y="959"/>
                  </a:lnTo>
                  <a:lnTo>
                    <a:pt x="1169" y="957"/>
                  </a:lnTo>
                  <a:lnTo>
                    <a:pt x="1135" y="959"/>
                  </a:lnTo>
                  <a:lnTo>
                    <a:pt x="1101" y="967"/>
                  </a:lnTo>
                  <a:lnTo>
                    <a:pt x="1071" y="981"/>
                  </a:lnTo>
                  <a:lnTo>
                    <a:pt x="1043" y="997"/>
                  </a:lnTo>
                  <a:lnTo>
                    <a:pt x="1018" y="1019"/>
                  </a:lnTo>
                  <a:lnTo>
                    <a:pt x="998" y="1044"/>
                  </a:lnTo>
                  <a:lnTo>
                    <a:pt x="980" y="1072"/>
                  </a:lnTo>
                  <a:lnTo>
                    <a:pt x="967" y="1102"/>
                  </a:lnTo>
                  <a:lnTo>
                    <a:pt x="959" y="1134"/>
                  </a:lnTo>
                  <a:lnTo>
                    <a:pt x="956" y="1169"/>
                  </a:lnTo>
                  <a:lnTo>
                    <a:pt x="956" y="1275"/>
                  </a:lnTo>
                  <a:lnTo>
                    <a:pt x="849" y="1275"/>
                  </a:lnTo>
                  <a:lnTo>
                    <a:pt x="849" y="1169"/>
                  </a:lnTo>
                  <a:lnTo>
                    <a:pt x="847" y="1134"/>
                  </a:lnTo>
                  <a:lnTo>
                    <a:pt x="839" y="1102"/>
                  </a:lnTo>
                  <a:lnTo>
                    <a:pt x="827" y="1072"/>
                  </a:lnTo>
                  <a:lnTo>
                    <a:pt x="809" y="1044"/>
                  </a:lnTo>
                  <a:lnTo>
                    <a:pt x="787" y="1019"/>
                  </a:lnTo>
                  <a:lnTo>
                    <a:pt x="762" y="997"/>
                  </a:lnTo>
                  <a:lnTo>
                    <a:pt x="735" y="981"/>
                  </a:lnTo>
                  <a:lnTo>
                    <a:pt x="704" y="967"/>
                  </a:lnTo>
                  <a:lnTo>
                    <a:pt x="672" y="959"/>
                  </a:lnTo>
                  <a:lnTo>
                    <a:pt x="637" y="957"/>
                  </a:lnTo>
                  <a:lnTo>
                    <a:pt x="603" y="959"/>
                  </a:lnTo>
                  <a:lnTo>
                    <a:pt x="571" y="967"/>
                  </a:lnTo>
                  <a:lnTo>
                    <a:pt x="539" y="981"/>
                  </a:lnTo>
                  <a:lnTo>
                    <a:pt x="513" y="997"/>
                  </a:lnTo>
                  <a:lnTo>
                    <a:pt x="488" y="1019"/>
                  </a:lnTo>
                  <a:lnTo>
                    <a:pt x="466" y="1044"/>
                  </a:lnTo>
                  <a:lnTo>
                    <a:pt x="448" y="1072"/>
                  </a:lnTo>
                  <a:lnTo>
                    <a:pt x="436" y="1102"/>
                  </a:lnTo>
                  <a:lnTo>
                    <a:pt x="428" y="1134"/>
                  </a:lnTo>
                  <a:lnTo>
                    <a:pt x="425" y="1169"/>
                  </a:lnTo>
                  <a:lnTo>
                    <a:pt x="428" y="1204"/>
                  </a:lnTo>
                  <a:lnTo>
                    <a:pt x="436" y="1236"/>
                  </a:lnTo>
                  <a:lnTo>
                    <a:pt x="448" y="1267"/>
                  </a:lnTo>
                  <a:lnTo>
                    <a:pt x="466" y="1295"/>
                  </a:lnTo>
                  <a:lnTo>
                    <a:pt x="488" y="1320"/>
                  </a:lnTo>
                  <a:lnTo>
                    <a:pt x="513" y="1341"/>
                  </a:lnTo>
                  <a:lnTo>
                    <a:pt x="539" y="1358"/>
                  </a:lnTo>
                  <a:lnTo>
                    <a:pt x="571" y="1371"/>
                  </a:lnTo>
                  <a:lnTo>
                    <a:pt x="603" y="1379"/>
                  </a:lnTo>
                  <a:lnTo>
                    <a:pt x="637" y="1382"/>
                  </a:lnTo>
                  <a:lnTo>
                    <a:pt x="744" y="1382"/>
                  </a:lnTo>
                  <a:lnTo>
                    <a:pt x="744" y="2232"/>
                  </a:lnTo>
                  <a:lnTo>
                    <a:pt x="637" y="2232"/>
                  </a:lnTo>
                  <a:lnTo>
                    <a:pt x="609" y="2229"/>
                  </a:lnTo>
                  <a:lnTo>
                    <a:pt x="583" y="2224"/>
                  </a:lnTo>
                  <a:lnTo>
                    <a:pt x="561" y="2214"/>
                  </a:lnTo>
                  <a:lnTo>
                    <a:pt x="542" y="2202"/>
                  </a:lnTo>
                  <a:lnTo>
                    <a:pt x="525" y="2187"/>
                  </a:lnTo>
                  <a:lnTo>
                    <a:pt x="510" y="2172"/>
                  </a:lnTo>
                  <a:lnTo>
                    <a:pt x="499" y="2154"/>
                  </a:lnTo>
                  <a:lnTo>
                    <a:pt x="490" y="2137"/>
                  </a:lnTo>
                  <a:lnTo>
                    <a:pt x="481" y="2118"/>
                  </a:lnTo>
                  <a:lnTo>
                    <a:pt x="476" y="2100"/>
                  </a:lnTo>
                  <a:lnTo>
                    <a:pt x="473" y="2084"/>
                  </a:lnTo>
                  <a:lnTo>
                    <a:pt x="471" y="2069"/>
                  </a:lnTo>
                  <a:lnTo>
                    <a:pt x="463" y="2015"/>
                  </a:lnTo>
                  <a:lnTo>
                    <a:pt x="451" y="1964"/>
                  </a:lnTo>
                  <a:lnTo>
                    <a:pt x="439" y="1913"/>
                  </a:lnTo>
                  <a:lnTo>
                    <a:pt x="424" y="1865"/>
                  </a:lnTo>
                  <a:lnTo>
                    <a:pt x="409" y="1818"/>
                  </a:lnTo>
                  <a:lnTo>
                    <a:pt x="392" y="1775"/>
                  </a:lnTo>
                  <a:lnTo>
                    <a:pt x="376" y="1732"/>
                  </a:lnTo>
                  <a:lnTo>
                    <a:pt x="358" y="1694"/>
                  </a:lnTo>
                  <a:lnTo>
                    <a:pt x="340" y="1657"/>
                  </a:lnTo>
                  <a:lnTo>
                    <a:pt x="323" y="1624"/>
                  </a:lnTo>
                  <a:lnTo>
                    <a:pt x="305" y="1592"/>
                  </a:lnTo>
                  <a:lnTo>
                    <a:pt x="289" y="1564"/>
                  </a:lnTo>
                  <a:lnTo>
                    <a:pt x="274" y="1541"/>
                  </a:lnTo>
                  <a:lnTo>
                    <a:pt x="261" y="1519"/>
                  </a:lnTo>
                  <a:lnTo>
                    <a:pt x="248" y="1501"/>
                  </a:lnTo>
                  <a:lnTo>
                    <a:pt x="239" y="1487"/>
                  </a:lnTo>
                  <a:lnTo>
                    <a:pt x="231" y="1476"/>
                  </a:lnTo>
                  <a:lnTo>
                    <a:pt x="226" y="1470"/>
                  </a:lnTo>
                  <a:lnTo>
                    <a:pt x="224" y="1468"/>
                  </a:lnTo>
                  <a:lnTo>
                    <a:pt x="179" y="1412"/>
                  </a:lnTo>
                  <a:lnTo>
                    <a:pt x="139" y="1357"/>
                  </a:lnTo>
                  <a:lnTo>
                    <a:pt x="105" y="1303"/>
                  </a:lnTo>
                  <a:lnTo>
                    <a:pt x="76" y="1249"/>
                  </a:lnTo>
                  <a:lnTo>
                    <a:pt x="52" y="1194"/>
                  </a:lnTo>
                  <a:lnTo>
                    <a:pt x="33" y="1139"/>
                  </a:lnTo>
                  <a:lnTo>
                    <a:pt x="18" y="1083"/>
                  </a:lnTo>
                  <a:lnTo>
                    <a:pt x="8" y="1025"/>
                  </a:lnTo>
                  <a:lnTo>
                    <a:pt x="1" y="965"/>
                  </a:lnTo>
                  <a:lnTo>
                    <a:pt x="0" y="903"/>
                  </a:lnTo>
                  <a:lnTo>
                    <a:pt x="2" y="825"/>
                  </a:lnTo>
                  <a:lnTo>
                    <a:pt x="11" y="749"/>
                  </a:lnTo>
                  <a:lnTo>
                    <a:pt x="24" y="676"/>
                  </a:lnTo>
                  <a:lnTo>
                    <a:pt x="43" y="606"/>
                  </a:lnTo>
                  <a:lnTo>
                    <a:pt x="67" y="538"/>
                  </a:lnTo>
                  <a:lnTo>
                    <a:pt x="95" y="474"/>
                  </a:lnTo>
                  <a:lnTo>
                    <a:pt x="127" y="413"/>
                  </a:lnTo>
                  <a:lnTo>
                    <a:pt x="164" y="356"/>
                  </a:lnTo>
                  <a:lnTo>
                    <a:pt x="207" y="302"/>
                  </a:lnTo>
                  <a:lnTo>
                    <a:pt x="252" y="252"/>
                  </a:lnTo>
                  <a:lnTo>
                    <a:pt x="302" y="206"/>
                  </a:lnTo>
                  <a:lnTo>
                    <a:pt x="355" y="165"/>
                  </a:lnTo>
                  <a:lnTo>
                    <a:pt x="413" y="128"/>
                  </a:lnTo>
                  <a:lnTo>
                    <a:pt x="473" y="94"/>
                  </a:lnTo>
                  <a:lnTo>
                    <a:pt x="537" y="66"/>
                  </a:lnTo>
                  <a:lnTo>
                    <a:pt x="605" y="44"/>
                  </a:lnTo>
                  <a:lnTo>
                    <a:pt x="675" y="25"/>
                  </a:lnTo>
                  <a:lnTo>
                    <a:pt x="749" y="12"/>
                  </a:lnTo>
                  <a:lnTo>
                    <a:pt x="825" y="3"/>
                  </a:lnTo>
                  <a:lnTo>
                    <a:pt x="90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4" name="Google Shape;1684;p205"/>
            <p:cNvSpPr/>
            <p:nvPr/>
          </p:nvSpPr>
          <p:spPr>
            <a:xfrm>
              <a:off x="2014" y="2429"/>
              <a:ext cx="10" cy="29"/>
            </a:xfrm>
            <a:custGeom>
              <a:avLst/>
              <a:gdLst/>
              <a:ahLst/>
              <a:cxnLst/>
              <a:rect l="l" t="t" r="r" b="b"/>
              <a:pathLst>
                <a:path w="107" h="319" extrusionOk="0">
                  <a:moveTo>
                    <a:pt x="54" y="0"/>
                  </a:moveTo>
                  <a:lnTo>
                    <a:pt x="71" y="3"/>
                  </a:lnTo>
                  <a:lnTo>
                    <a:pt x="85" y="10"/>
                  </a:lnTo>
                  <a:lnTo>
                    <a:pt x="97" y="22"/>
                  </a:lnTo>
                  <a:lnTo>
                    <a:pt x="104" y="36"/>
                  </a:lnTo>
                  <a:lnTo>
                    <a:pt x="107" y="54"/>
                  </a:lnTo>
                  <a:lnTo>
                    <a:pt x="107" y="267"/>
                  </a:lnTo>
                  <a:lnTo>
                    <a:pt x="104" y="283"/>
                  </a:lnTo>
                  <a:lnTo>
                    <a:pt x="97" y="298"/>
                  </a:lnTo>
                  <a:lnTo>
                    <a:pt x="85" y="309"/>
                  </a:lnTo>
                  <a:lnTo>
                    <a:pt x="71" y="316"/>
                  </a:lnTo>
                  <a:lnTo>
                    <a:pt x="54" y="319"/>
                  </a:lnTo>
                  <a:lnTo>
                    <a:pt x="38" y="316"/>
                  </a:lnTo>
                  <a:lnTo>
                    <a:pt x="22" y="309"/>
                  </a:lnTo>
                  <a:lnTo>
                    <a:pt x="11" y="298"/>
                  </a:lnTo>
                  <a:lnTo>
                    <a:pt x="4" y="283"/>
                  </a:lnTo>
                  <a:lnTo>
                    <a:pt x="0" y="267"/>
                  </a:lnTo>
                  <a:lnTo>
                    <a:pt x="0" y="54"/>
                  </a:lnTo>
                  <a:lnTo>
                    <a:pt x="4" y="36"/>
                  </a:lnTo>
                  <a:lnTo>
                    <a:pt x="11" y="22"/>
                  </a:lnTo>
                  <a:lnTo>
                    <a:pt x="22" y="10"/>
                  </a:lnTo>
                  <a:lnTo>
                    <a:pt x="38" y="3"/>
                  </a:lnTo>
                  <a:lnTo>
                    <a:pt x="5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5" name="Google Shape;1685;p205"/>
            <p:cNvSpPr/>
            <p:nvPr/>
          </p:nvSpPr>
          <p:spPr>
            <a:xfrm>
              <a:off x="1898" y="2545"/>
              <a:ext cx="29" cy="10"/>
            </a:xfrm>
            <a:custGeom>
              <a:avLst/>
              <a:gdLst/>
              <a:ahLst/>
              <a:cxnLst/>
              <a:rect l="l" t="t" r="r" b="b"/>
              <a:pathLst>
                <a:path w="319" h="107" extrusionOk="0">
                  <a:moveTo>
                    <a:pt x="53" y="0"/>
                  </a:moveTo>
                  <a:lnTo>
                    <a:pt x="266" y="0"/>
                  </a:lnTo>
                  <a:lnTo>
                    <a:pt x="282" y="3"/>
                  </a:lnTo>
                  <a:lnTo>
                    <a:pt x="297" y="11"/>
                  </a:lnTo>
                  <a:lnTo>
                    <a:pt x="308" y="22"/>
                  </a:lnTo>
                  <a:lnTo>
                    <a:pt x="316" y="36"/>
                  </a:lnTo>
                  <a:lnTo>
                    <a:pt x="319" y="53"/>
                  </a:lnTo>
                  <a:lnTo>
                    <a:pt x="316" y="71"/>
                  </a:lnTo>
                  <a:lnTo>
                    <a:pt x="308" y="85"/>
                  </a:lnTo>
                  <a:lnTo>
                    <a:pt x="297" y="97"/>
                  </a:lnTo>
                  <a:lnTo>
                    <a:pt x="282" y="104"/>
                  </a:lnTo>
                  <a:lnTo>
                    <a:pt x="266" y="107"/>
                  </a:lnTo>
                  <a:lnTo>
                    <a:pt x="53" y="107"/>
                  </a:lnTo>
                  <a:lnTo>
                    <a:pt x="37" y="104"/>
                  </a:lnTo>
                  <a:lnTo>
                    <a:pt x="22" y="97"/>
                  </a:lnTo>
                  <a:lnTo>
                    <a:pt x="10" y="85"/>
                  </a:lnTo>
                  <a:lnTo>
                    <a:pt x="2" y="71"/>
                  </a:lnTo>
                  <a:lnTo>
                    <a:pt x="0" y="53"/>
                  </a:lnTo>
                  <a:lnTo>
                    <a:pt x="2" y="36"/>
                  </a:lnTo>
                  <a:lnTo>
                    <a:pt x="10" y="22"/>
                  </a:lnTo>
                  <a:lnTo>
                    <a:pt x="22" y="11"/>
                  </a:lnTo>
                  <a:lnTo>
                    <a:pt x="37" y="3"/>
                  </a:lnTo>
                  <a:lnTo>
                    <a:pt x="5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6" name="Google Shape;1686;p205"/>
            <p:cNvSpPr/>
            <p:nvPr/>
          </p:nvSpPr>
          <p:spPr>
            <a:xfrm>
              <a:off x="2111" y="2545"/>
              <a:ext cx="29" cy="10"/>
            </a:xfrm>
            <a:custGeom>
              <a:avLst/>
              <a:gdLst/>
              <a:ahLst/>
              <a:cxnLst/>
              <a:rect l="l" t="t" r="r" b="b"/>
              <a:pathLst>
                <a:path w="319" h="107" extrusionOk="0">
                  <a:moveTo>
                    <a:pt x="54" y="0"/>
                  </a:moveTo>
                  <a:lnTo>
                    <a:pt x="266" y="0"/>
                  </a:lnTo>
                  <a:lnTo>
                    <a:pt x="283" y="3"/>
                  </a:lnTo>
                  <a:lnTo>
                    <a:pt x="298" y="11"/>
                  </a:lnTo>
                  <a:lnTo>
                    <a:pt x="309" y="22"/>
                  </a:lnTo>
                  <a:lnTo>
                    <a:pt x="316" y="36"/>
                  </a:lnTo>
                  <a:lnTo>
                    <a:pt x="319" y="53"/>
                  </a:lnTo>
                  <a:lnTo>
                    <a:pt x="316" y="71"/>
                  </a:lnTo>
                  <a:lnTo>
                    <a:pt x="309" y="85"/>
                  </a:lnTo>
                  <a:lnTo>
                    <a:pt x="298" y="97"/>
                  </a:lnTo>
                  <a:lnTo>
                    <a:pt x="283" y="104"/>
                  </a:lnTo>
                  <a:lnTo>
                    <a:pt x="266" y="107"/>
                  </a:lnTo>
                  <a:lnTo>
                    <a:pt x="54" y="107"/>
                  </a:lnTo>
                  <a:lnTo>
                    <a:pt x="36" y="104"/>
                  </a:lnTo>
                  <a:lnTo>
                    <a:pt x="22" y="97"/>
                  </a:lnTo>
                  <a:lnTo>
                    <a:pt x="10" y="85"/>
                  </a:lnTo>
                  <a:lnTo>
                    <a:pt x="3" y="71"/>
                  </a:lnTo>
                  <a:lnTo>
                    <a:pt x="0" y="53"/>
                  </a:lnTo>
                  <a:lnTo>
                    <a:pt x="3" y="36"/>
                  </a:lnTo>
                  <a:lnTo>
                    <a:pt x="10" y="22"/>
                  </a:lnTo>
                  <a:lnTo>
                    <a:pt x="22" y="11"/>
                  </a:lnTo>
                  <a:lnTo>
                    <a:pt x="36" y="3"/>
                  </a:lnTo>
                  <a:lnTo>
                    <a:pt x="5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7" name="Google Shape;1687;p205"/>
            <p:cNvSpPr/>
            <p:nvPr/>
          </p:nvSpPr>
          <p:spPr>
            <a:xfrm>
              <a:off x="2082" y="2463"/>
              <a:ext cx="24" cy="24"/>
            </a:xfrm>
            <a:custGeom>
              <a:avLst/>
              <a:gdLst/>
              <a:ahLst/>
              <a:cxnLst/>
              <a:rect l="l" t="t" r="r" b="b"/>
              <a:pathLst>
                <a:path w="265" h="265" extrusionOk="0">
                  <a:moveTo>
                    <a:pt x="204" y="0"/>
                  </a:moveTo>
                  <a:lnTo>
                    <a:pt x="221" y="0"/>
                  </a:lnTo>
                  <a:lnTo>
                    <a:pt x="236" y="4"/>
                  </a:lnTo>
                  <a:lnTo>
                    <a:pt x="250" y="15"/>
                  </a:lnTo>
                  <a:lnTo>
                    <a:pt x="260" y="28"/>
                  </a:lnTo>
                  <a:lnTo>
                    <a:pt x="265" y="44"/>
                  </a:lnTo>
                  <a:lnTo>
                    <a:pt x="265" y="60"/>
                  </a:lnTo>
                  <a:lnTo>
                    <a:pt x="260" y="76"/>
                  </a:lnTo>
                  <a:lnTo>
                    <a:pt x="250" y="89"/>
                  </a:lnTo>
                  <a:lnTo>
                    <a:pt x="90" y="249"/>
                  </a:lnTo>
                  <a:lnTo>
                    <a:pt x="79" y="258"/>
                  </a:lnTo>
                  <a:lnTo>
                    <a:pt x="66" y="264"/>
                  </a:lnTo>
                  <a:lnTo>
                    <a:pt x="53" y="265"/>
                  </a:lnTo>
                  <a:lnTo>
                    <a:pt x="39" y="264"/>
                  </a:lnTo>
                  <a:lnTo>
                    <a:pt x="27" y="258"/>
                  </a:lnTo>
                  <a:lnTo>
                    <a:pt x="15" y="249"/>
                  </a:lnTo>
                  <a:lnTo>
                    <a:pt x="5" y="236"/>
                  </a:lnTo>
                  <a:lnTo>
                    <a:pt x="0" y="220"/>
                  </a:lnTo>
                  <a:lnTo>
                    <a:pt x="0" y="203"/>
                  </a:lnTo>
                  <a:lnTo>
                    <a:pt x="5" y="188"/>
                  </a:lnTo>
                  <a:lnTo>
                    <a:pt x="15" y="174"/>
                  </a:lnTo>
                  <a:lnTo>
                    <a:pt x="175" y="15"/>
                  </a:lnTo>
                  <a:lnTo>
                    <a:pt x="188" y="4"/>
                  </a:lnTo>
                  <a:lnTo>
                    <a:pt x="20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8" name="Google Shape;1688;p205"/>
            <p:cNvSpPr/>
            <p:nvPr/>
          </p:nvSpPr>
          <p:spPr>
            <a:xfrm>
              <a:off x="2082" y="2613"/>
              <a:ext cx="24" cy="24"/>
            </a:xfrm>
            <a:custGeom>
              <a:avLst/>
              <a:gdLst/>
              <a:ahLst/>
              <a:cxnLst/>
              <a:rect l="l" t="t" r="r" b="b"/>
              <a:pathLst>
                <a:path w="265" h="265" extrusionOk="0">
                  <a:moveTo>
                    <a:pt x="44" y="0"/>
                  </a:moveTo>
                  <a:lnTo>
                    <a:pt x="61" y="0"/>
                  </a:lnTo>
                  <a:lnTo>
                    <a:pt x="76" y="5"/>
                  </a:lnTo>
                  <a:lnTo>
                    <a:pt x="90" y="15"/>
                  </a:lnTo>
                  <a:lnTo>
                    <a:pt x="250" y="174"/>
                  </a:lnTo>
                  <a:lnTo>
                    <a:pt x="260" y="188"/>
                  </a:lnTo>
                  <a:lnTo>
                    <a:pt x="265" y="204"/>
                  </a:lnTo>
                  <a:lnTo>
                    <a:pt x="265" y="219"/>
                  </a:lnTo>
                  <a:lnTo>
                    <a:pt x="260" y="236"/>
                  </a:lnTo>
                  <a:lnTo>
                    <a:pt x="250" y="249"/>
                  </a:lnTo>
                  <a:lnTo>
                    <a:pt x="238" y="258"/>
                  </a:lnTo>
                  <a:lnTo>
                    <a:pt x="226" y="263"/>
                  </a:lnTo>
                  <a:lnTo>
                    <a:pt x="212" y="265"/>
                  </a:lnTo>
                  <a:lnTo>
                    <a:pt x="199" y="263"/>
                  </a:lnTo>
                  <a:lnTo>
                    <a:pt x="186" y="258"/>
                  </a:lnTo>
                  <a:lnTo>
                    <a:pt x="175" y="249"/>
                  </a:lnTo>
                  <a:lnTo>
                    <a:pt x="15" y="90"/>
                  </a:lnTo>
                  <a:lnTo>
                    <a:pt x="5" y="76"/>
                  </a:lnTo>
                  <a:lnTo>
                    <a:pt x="0" y="61"/>
                  </a:lnTo>
                  <a:lnTo>
                    <a:pt x="0" y="44"/>
                  </a:lnTo>
                  <a:lnTo>
                    <a:pt x="5" y="29"/>
                  </a:lnTo>
                  <a:lnTo>
                    <a:pt x="15" y="15"/>
                  </a:lnTo>
                  <a:lnTo>
                    <a:pt x="29" y="5"/>
                  </a:lnTo>
                  <a:lnTo>
                    <a:pt x="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9" name="Google Shape;1689;p205"/>
            <p:cNvSpPr/>
            <p:nvPr/>
          </p:nvSpPr>
          <p:spPr>
            <a:xfrm>
              <a:off x="1932" y="2463"/>
              <a:ext cx="24" cy="24"/>
            </a:xfrm>
            <a:custGeom>
              <a:avLst/>
              <a:gdLst/>
              <a:ahLst/>
              <a:cxnLst/>
              <a:rect l="l" t="t" r="r" b="b"/>
              <a:pathLst>
                <a:path w="264" h="265" extrusionOk="0">
                  <a:moveTo>
                    <a:pt x="44" y="0"/>
                  </a:moveTo>
                  <a:lnTo>
                    <a:pt x="60" y="0"/>
                  </a:lnTo>
                  <a:lnTo>
                    <a:pt x="75" y="4"/>
                  </a:lnTo>
                  <a:lnTo>
                    <a:pt x="90" y="15"/>
                  </a:lnTo>
                  <a:lnTo>
                    <a:pt x="249" y="174"/>
                  </a:lnTo>
                  <a:lnTo>
                    <a:pt x="259" y="188"/>
                  </a:lnTo>
                  <a:lnTo>
                    <a:pt x="264" y="203"/>
                  </a:lnTo>
                  <a:lnTo>
                    <a:pt x="264" y="220"/>
                  </a:lnTo>
                  <a:lnTo>
                    <a:pt x="259" y="236"/>
                  </a:lnTo>
                  <a:lnTo>
                    <a:pt x="249" y="249"/>
                  </a:lnTo>
                  <a:lnTo>
                    <a:pt x="238" y="258"/>
                  </a:lnTo>
                  <a:lnTo>
                    <a:pt x="225" y="264"/>
                  </a:lnTo>
                  <a:lnTo>
                    <a:pt x="211" y="265"/>
                  </a:lnTo>
                  <a:lnTo>
                    <a:pt x="198" y="264"/>
                  </a:lnTo>
                  <a:lnTo>
                    <a:pt x="185" y="258"/>
                  </a:lnTo>
                  <a:lnTo>
                    <a:pt x="174" y="249"/>
                  </a:lnTo>
                  <a:lnTo>
                    <a:pt x="14" y="89"/>
                  </a:lnTo>
                  <a:lnTo>
                    <a:pt x="5" y="76"/>
                  </a:lnTo>
                  <a:lnTo>
                    <a:pt x="0" y="60"/>
                  </a:lnTo>
                  <a:lnTo>
                    <a:pt x="0" y="44"/>
                  </a:lnTo>
                  <a:lnTo>
                    <a:pt x="5" y="28"/>
                  </a:lnTo>
                  <a:lnTo>
                    <a:pt x="14" y="15"/>
                  </a:lnTo>
                  <a:lnTo>
                    <a:pt x="29" y="4"/>
                  </a:lnTo>
                  <a:lnTo>
                    <a:pt x="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0" name="Google Shape;1690;p205"/>
            <p:cNvSpPr/>
            <p:nvPr/>
          </p:nvSpPr>
          <p:spPr>
            <a:xfrm>
              <a:off x="1932" y="2613"/>
              <a:ext cx="24" cy="24"/>
            </a:xfrm>
            <a:custGeom>
              <a:avLst/>
              <a:gdLst/>
              <a:ahLst/>
              <a:cxnLst/>
              <a:rect l="l" t="t" r="r" b="b"/>
              <a:pathLst>
                <a:path w="264" h="265" extrusionOk="0">
                  <a:moveTo>
                    <a:pt x="203" y="0"/>
                  </a:moveTo>
                  <a:lnTo>
                    <a:pt x="219" y="0"/>
                  </a:lnTo>
                  <a:lnTo>
                    <a:pt x="235" y="5"/>
                  </a:lnTo>
                  <a:lnTo>
                    <a:pt x="249" y="15"/>
                  </a:lnTo>
                  <a:lnTo>
                    <a:pt x="259" y="29"/>
                  </a:lnTo>
                  <a:lnTo>
                    <a:pt x="264" y="44"/>
                  </a:lnTo>
                  <a:lnTo>
                    <a:pt x="264" y="61"/>
                  </a:lnTo>
                  <a:lnTo>
                    <a:pt x="259" y="76"/>
                  </a:lnTo>
                  <a:lnTo>
                    <a:pt x="249" y="90"/>
                  </a:lnTo>
                  <a:lnTo>
                    <a:pt x="90" y="249"/>
                  </a:lnTo>
                  <a:lnTo>
                    <a:pt x="78" y="258"/>
                  </a:lnTo>
                  <a:lnTo>
                    <a:pt x="66" y="263"/>
                  </a:lnTo>
                  <a:lnTo>
                    <a:pt x="52" y="265"/>
                  </a:lnTo>
                  <a:lnTo>
                    <a:pt x="39" y="263"/>
                  </a:lnTo>
                  <a:lnTo>
                    <a:pt x="25" y="258"/>
                  </a:lnTo>
                  <a:lnTo>
                    <a:pt x="14" y="249"/>
                  </a:lnTo>
                  <a:lnTo>
                    <a:pt x="5" y="236"/>
                  </a:lnTo>
                  <a:lnTo>
                    <a:pt x="0" y="219"/>
                  </a:lnTo>
                  <a:lnTo>
                    <a:pt x="0" y="204"/>
                  </a:lnTo>
                  <a:lnTo>
                    <a:pt x="5" y="188"/>
                  </a:lnTo>
                  <a:lnTo>
                    <a:pt x="14" y="174"/>
                  </a:lnTo>
                  <a:lnTo>
                    <a:pt x="174" y="15"/>
                  </a:lnTo>
                  <a:lnTo>
                    <a:pt x="187" y="5"/>
                  </a:lnTo>
                  <a:lnTo>
                    <a:pt x="20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1" name="Google Shape;1691;p205"/>
            <p:cNvSpPr/>
            <p:nvPr/>
          </p:nvSpPr>
          <p:spPr>
            <a:xfrm>
              <a:off x="1995" y="2710"/>
              <a:ext cx="48" cy="19"/>
            </a:xfrm>
            <a:custGeom>
              <a:avLst/>
              <a:gdLst/>
              <a:ahLst/>
              <a:cxnLst/>
              <a:rect l="l" t="t" r="r" b="b"/>
              <a:pathLst>
                <a:path w="531" h="212" extrusionOk="0">
                  <a:moveTo>
                    <a:pt x="482" y="0"/>
                  </a:moveTo>
                  <a:lnTo>
                    <a:pt x="498" y="3"/>
                  </a:lnTo>
                  <a:lnTo>
                    <a:pt x="511" y="12"/>
                  </a:lnTo>
                  <a:lnTo>
                    <a:pt x="522" y="24"/>
                  </a:lnTo>
                  <a:lnTo>
                    <a:pt x="529" y="39"/>
                  </a:lnTo>
                  <a:lnTo>
                    <a:pt x="531" y="57"/>
                  </a:lnTo>
                  <a:lnTo>
                    <a:pt x="527" y="73"/>
                  </a:lnTo>
                  <a:lnTo>
                    <a:pt x="518" y="87"/>
                  </a:lnTo>
                  <a:lnTo>
                    <a:pt x="506" y="98"/>
                  </a:lnTo>
                  <a:lnTo>
                    <a:pt x="490" y="104"/>
                  </a:lnTo>
                  <a:lnTo>
                    <a:pt x="65" y="211"/>
                  </a:lnTo>
                  <a:lnTo>
                    <a:pt x="59" y="212"/>
                  </a:lnTo>
                  <a:lnTo>
                    <a:pt x="53" y="212"/>
                  </a:lnTo>
                  <a:lnTo>
                    <a:pt x="38" y="211"/>
                  </a:lnTo>
                  <a:lnTo>
                    <a:pt x="26" y="205"/>
                  </a:lnTo>
                  <a:lnTo>
                    <a:pt x="14" y="196"/>
                  </a:lnTo>
                  <a:lnTo>
                    <a:pt x="6" y="186"/>
                  </a:lnTo>
                  <a:lnTo>
                    <a:pt x="1" y="172"/>
                  </a:lnTo>
                  <a:lnTo>
                    <a:pt x="0" y="155"/>
                  </a:lnTo>
                  <a:lnTo>
                    <a:pt x="3" y="139"/>
                  </a:lnTo>
                  <a:lnTo>
                    <a:pt x="11" y="125"/>
                  </a:lnTo>
                  <a:lnTo>
                    <a:pt x="24" y="114"/>
                  </a:lnTo>
                  <a:lnTo>
                    <a:pt x="39" y="108"/>
                  </a:lnTo>
                  <a:lnTo>
                    <a:pt x="464" y="1"/>
                  </a:lnTo>
                  <a:lnTo>
                    <a:pt x="48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206"/>
          <p:cNvSpPr txBox="1">
            <a:spLocks noGrp="1"/>
          </p:cNvSpPr>
          <p:nvPr>
            <p:ph type="title"/>
          </p:nvPr>
        </p:nvSpPr>
        <p:spPr>
          <a:xfrm>
            <a:off x="1118440" y="233363"/>
            <a:ext cx="7796960" cy="732112"/>
          </a:xfrm>
          <a:prstGeom prst="rect">
            <a:avLst/>
          </a:prstGeom>
          <a:noFill/>
          <a:ln>
            <a:noFill/>
          </a:ln>
        </p:spPr>
        <p:txBody>
          <a:bodyPr spcFirstLastPara="1" wrap="square" lIns="0" tIns="0" rIns="9905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How do we design the rational agent’s </a:t>
            </a:r>
            <a:r>
              <a:rPr lang="en-US">
                <a:solidFill>
                  <a:schemeClr val="accent6"/>
                </a:solidFill>
              </a:rPr>
              <a:t>decision procedure</a:t>
            </a:r>
            <a:r>
              <a:rPr lang="en-US"/>
              <a:t>?</a:t>
            </a:r>
            <a:endParaRPr/>
          </a:p>
        </p:txBody>
      </p:sp>
      <p:sp>
        <p:nvSpPr>
          <p:cNvPr id="1698" name="Google Shape;1698;p206"/>
          <p:cNvSpPr txBox="1">
            <a:spLocks noGrp="1"/>
          </p:cNvSpPr>
          <p:nvPr>
            <p:ph type="body" idx="1"/>
          </p:nvPr>
        </p:nvSpPr>
        <p:spPr>
          <a:xfrm>
            <a:off x="342900" y="1200150"/>
            <a:ext cx="5525852" cy="3518298"/>
          </a:xfrm>
          <a:prstGeom prst="rect">
            <a:avLst/>
          </a:prstGeom>
          <a:noFill/>
          <a:ln>
            <a:noFill/>
          </a:ln>
        </p:spPr>
        <p:txBody>
          <a:bodyPr spcFirstLastPara="1" wrap="square" lIns="0" tIns="0" rIns="99050" bIns="0" anchor="t" anchorCtr="0">
            <a:normAutofit fontScale="85000" lnSpcReduction="20000"/>
          </a:bodyPr>
          <a:lstStyle/>
          <a:p>
            <a:pPr marL="287338" lvl="0" indent="-276860" algn="l" rtl="0">
              <a:lnSpc>
                <a:spcPct val="100000"/>
              </a:lnSpc>
              <a:spcBef>
                <a:spcPts val="0"/>
              </a:spcBef>
              <a:spcAft>
                <a:spcPts val="0"/>
              </a:spcAft>
              <a:buSzPct val="100000"/>
              <a:buChar char="❖"/>
            </a:pPr>
            <a:r>
              <a:rPr lang="en-US" sz="2200" dirty="0"/>
              <a:t>An agent’s </a:t>
            </a:r>
            <a:r>
              <a:rPr lang="en-US" sz="2200" b="1" dirty="0">
                <a:solidFill>
                  <a:schemeClr val="accent6"/>
                </a:solidFill>
              </a:rPr>
              <a:t>decision procedure</a:t>
            </a:r>
            <a:r>
              <a:rPr lang="en-US" sz="2200" dirty="0"/>
              <a:t> maps a world’s </a:t>
            </a:r>
            <a:r>
              <a:rPr lang="en-US" sz="2200" b="1" dirty="0">
                <a:solidFill>
                  <a:schemeClr val="accent6"/>
                </a:solidFill>
              </a:rPr>
              <a:t>state</a:t>
            </a:r>
            <a:r>
              <a:rPr lang="en-US" sz="2200" dirty="0"/>
              <a:t> and a desired </a:t>
            </a:r>
            <a:r>
              <a:rPr lang="en-US" sz="2200" b="1" dirty="0">
                <a:solidFill>
                  <a:schemeClr val="accent6"/>
                </a:solidFill>
              </a:rPr>
              <a:t>goal</a:t>
            </a:r>
            <a:r>
              <a:rPr lang="en-US" sz="2200" dirty="0"/>
              <a:t> to an </a:t>
            </a:r>
            <a:r>
              <a:rPr lang="en-US" sz="2200" b="1" dirty="0">
                <a:solidFill>
                  <a:schemeClr val="accent6"/>
                </a:solidFill>
              </a:rPr>
              <a:t>action</a:t>
            </a:r>
            <a:endParaRPr dirty="0"/>
          </a:p>
          <a:p>
            <a:pPr marL="287338" lvl="0" indent="-276860" algn="l" rtl="0">
              <a:lnSpc>
                <a:spcPct val="100000"/>
              </a:lnSpc>
              <a:spcBef>
                <a:spcPts val="1200"/>
              </a:spcBef>
              <a:spcAft>
                <a:spcPts val="0"/>
              </a:spcAft>
              <a:buSzPct val="100000"/>
              <a:buChar char="❖"/>
            </a:pPr>
            <a:r>
              <a:rPr lang="en-US" sz="2200" dirty="0"/>
              <a:t>We can hardcode the mapping </a:t>
            </a:r>
            <a:endParaRPr dirty="0"/>
          </a:p>
          <a:p>
            <a:pPr marL="287338" lvl="0" indent="-158115" algn="l" rtl="0">
              <a:lnSpc>
                <a:spcPct val="100000"/>
              </a:lnSpc>
              <a:spcBef>
                <a:spcPts val="1200"/>
              </a:spcBef>
              <a:spcAft>
                <a:spcPts val="0"/>
              </a:spcAft>
              <a:buSzPct val="100000"/>
              <a:buNone/>
            </a:pPr>
            <a:endParaRPr sz="2200"/>
          </a:p>
          <a:p>
            <a:pPr marL="803275" lvl="1" indent="-276733" algn="l" rtl="0">
              <a:lnSpc>
                <a:spcPct val="110000"/>
              </a:lnSpc>
              <a:spcBef>
                <a:spcPts val="600"/>
              </a:spcBef>
              <a:spcAft>
                <a:spcPts val="0"/>
              </a:spcAft>
              <a:buSzPct val="100000"/>
              <a:buChar char="◇"/>
            </a:pPr>
            <a:r>
              <a:rPr lang="en-US" sz="1900" dirty="0"/>
              <a:t>  May be an infinite table</a:t>
            </a:r>
            <a:endParaRPr dirty="0"/>
          </a:p>
          <a:p>
            <a:pPr marL="287338" lvl="0" indent="-276860" algn="l" rtl="0">
              <a:lnSpc>
                <a:spcPct val="100000"/>
              </a:lnSpc>
              <a:spcBef>
                <a:spcPts val="1200"/>
              </a:spcBef>
              <a:spcAft>
                <a:spcPts val="0"/>
              </a:spcAft>
              <a:buSzPct val="100000"/>
              <a:buChar char="❖"/>
            </a:pPr>
            <a:r>
              <a:rPr lang="en-US" sz="2200" dirty="0"/>
              <a:t>We can hardcode the mapping </a:t>
            </a:r>
            <a:endParaRPr dirty="0"/>
          </a:p>
          <a:p>
            <a:pPr marL="0" lvl="0" indent="0" algn="l" rtl="0">
              <a:lnSpc>
                <a:spcPct val="100000"/>
              </a:lnSpc>
              <a:spcBef>
                <a:spcPts val="1200"/>
              </a:spcBef>
              <a:spcAft>
                <a:spcPts val="0"/>
              </a:spcAft>
              <a:buSzPct val="100000"/>
              <a:buNone/>
            </a:pPr>
            <a:endParaRPr sz="2200"/>
          </a:p>
          <a:p>
            <a:pPr marL="803275" lvl="1" indent="-276733" algn="l" rtl="0">
              <a:lnSpc>
                <a:spcPct val="110000"/>
              </a:lnSpc>
              <a:spcBef>
                <a:spcPts val="600"/>
              </a:spcBef>
              <a:spcAft>
                <a:spcPts val="0"/>
              </a:spcAft>
              <a:buSzPct val="100000"/>
              <a:buChar char="◇"/>
            </a:pPr>
            <a:r>
              <a:rPr lang="en-US" sz="1900"/>
              <a:t>May (still) be an infinite table</a:t>
            </a:r>
            <a:endParaRPr sz="1600"/>
          </a:p>
          <a:p>
            <a:pPr marL="803275" lvl="1" indent="-276733" algn="l" rtl="0">
              <a:lnSpc>
                <a:spcPct val="110000"/>
              </a:lnSpc>
              <a:spcBef>
                <a:spcPts val="600"/>
              </a:spcBef>
              <a:spcAft>
                <a:spcPts val="0"/>
              </a:spcAft>
              <a:buSzPct val="100000"/>
              <a:buChar char="◇"/>
            </a:pPr>
            <a:r>
              <a:rPr lang="en-US" sz="1900"/>
              <a:t>This is called a </a:t>
            </a:r>
            <a:r>
              <a:rPr lang="en-US" sz="1900" b="1">
                <a:solidFill>
                  <a:schemeClr val="accent6"/>
                </a:solidFill>
              </a:rPr>
              <a:t>reflex agent</a:t>
            </a:r>
            <a:endParaRPr/>
          </a:p>
          <a:p>
            <a:pPr marL="517525" lvl="1" indent="0" algn="l" rtl="0">
              <a:lnSpc>
                <a:spcPct val="110000"/>
              </a:lnSpc>
              <a:spcBef>
                <a:spcPts val="600"/>
              </a:spcBef>
              <a:spcAft>
                <a:spcPts val="0"/>
              </a:spcAft>
              <a:buSzPct val="100000"/>
              <a:buNone/>
            </a:pPr>
            <a:endParaRPr sz="1900"/>
          </a:p>
          <a:p>
            <a:pPr marL="803275" lvl="1" indent="-174180" algn="l" rtl="0">
              <a:lnSpc>
                <a:spcPct val="110000"/>
              </a:lnSpc>
              <a:spcBef>
                <a:spcPts val="600"/>
              </a:spcBef>
              <a:spcAft>
                <a:spcPts val="0"/>
              </a:spcAft>
              <a:buSzPct val="100000"/>
              <a:buNone/>
            </a:pPr>
            <a:endParaRPr sz="1900"/>
          </a:p>
        </p:txBody>
      </p:sp>
      <p:grpSp>
        <p:nvGrpSpPr>
          <p:cNvPr id="1699" name="Google Shape;1699;p206"/>
          <p:cNvGrpSpPr/>
          <p:nvPr/>
        </p:nvGrpSpPr>
        <p:grpSpPr>
          <a:xfrm>
            <a:off x="5562601" y="3423047"/>
            <a:ext cx="2895598" cy="1434703"/>
            <a:chOff x="4616215" y="3194447"/>
            <a:chExt cx="4052397" cy="1434703"/>
          </a:xfrm>
        </p:grpSpPr>
        <p:sp>
          <p:nvSpPr>
            <p:cNvPr id="1700" name="Google Shape;1700;p206"/>
            <p:cNvSpPr/>
            <p:nvPr/>
          </p:nvSpPr>
          <p:spPr>
            <a:xfrm>
              <a:off x="4616215" y="3200398"/>
              <a:ext cx="1919558" cy="1309688"/>
            </a:xfrm>
            <a:prstGeom prst="roundRect">
              <a:avLst>
                <a:gd name="adj" fmla="val 10912"/>
              </a:avLst>
            </a:prstGeom>
            <a:solidFill>
              <a:srgbClr val="9FB0D1"/>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cxnSp>
          <p:nvCxnSpPr>
            <p:cNvPr id="1701" name="Google Shape;1701;p206"/>
            <p:cNvCxnSpPr/>
            <p:nvPr/>
          </p:nvCxnSpPr>
          <p:spPr>
            <a:xfrm rot="10800000">
              <a:off x="5611414" y="3672670"/>
              <a:ext cx="0" cy="531019"/>
            </a:xfrm>
            <a:prstGeom prst="straightConnector1">
              <a:avLst/>
            </a:prstGeom>
            <a:noFill/>
            <a:ln w="25400" cap="flat" cmpd="sng">
              <a:solidFill>
                <a:schemeClr val="dk1"/>
              </a:solidFill>
              <a:prstDash val="solid"/>
              <a:round/>
              <a:headEnd type="stealth" w="med" len="med"/>
              <a:tailEnd type="none" w="sm" len="sm"/>
            </a:ln>
          </p:spPr>
        </p:cxnSp>
        <p:sp>
          <p:nvSpPr>
            <p:cNvPr id="1702" name="Google Shape;1702;p206"/>
            <p:cNvSpPr/>
            <p:nvPr/>
          </p:nvSpPr>
          <p:spPr>
            <a:xfrm rot="-5400000">
              <a:off x="4687016" y="3598189"/>
              <a:ext cx="564897" cy="493220"/>
            </a:xfrm>
            <a:prstGeom prst="rect">
              <a:avLst/>
            </a:prstGeom>
            <a:noFill/>
            <a:ln>
              <a:noFill/>
            </a:ln>
          </p:spPr>
          <p:txBody>
            <a:bodyPr spcFirstLastPara="1" wrap="square" lIns="0" tIns="0" rIns="30475" bIns="0" anchor="t" anchorCtr="0">
              <a:noAutofit/>
            </a:bodyPr>
            <a:lstStyle/>
            <a:p>
              <a:pPr marL="29765"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Agent</a:t>
              </a:r>
              <a:endParaRPr sz="1400" b="0" i="0" u="none" strike="noStrike" cap="none">
                <a:solidFill>
                  <a:srgbClr val="000000"/>
                </a:solidFill>
                <a:latin typeface="Arial"/>
                <a:ea typeface="Arial"/>
                <a:cs typeface="Arial"/>
                <a:sym typeface="Arial"/>
              </a:endParaRPr>
            </a:p>
          </p:txBody>
        </p:sp>
        <p:grpSp>
          <p:nvGrpSpPr>
            <p:cNvPr id="1703" name="Google Shape;1703;p206"/>
            <p:cNvGrpSpPr/>
            <p:nvPr/>
          </p:nvGrpSpPr>
          <p:grpSpPr>
            <a:xfrm>
              <a:off x="5363764" y="3748869"/>
              <a:ext cx="476250" cy="323850"/>
              <a:chOff x="0" y="0"/>
              <a:chExt cx="400" cy="272"/>
            </a:xfrm>
          </p:grpSpPr>
          <p:sp>
            <p:nvSpPr>
              <p:cNvPr id="1704" name="Google Shape;1704;p206"/>
              <p:cNvSpPr/>
              <p:nvPr/>
            </p:nvSpPr>
            <p:spPr>
              <a:xfrm>
                <a:off x="0" y="0"/>
                <a:ext cx="400" cy="272"/>
              </a:xfrm>
              <a:prstGeom prst="roundRect">
                <a:avLst>
                  <a:gd name="adj" fmla="val 28120"/>
                </a:avLst>
              </a:prstGeom>
              <a:solidFill>
                <a:srgbClr val="FFFFFF"/>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705" name="Google Shape;1705;p206"/>
              <p:cNvSpPr/>
              <p:nvPr/>
            </p:nvSpPr>
            <p:spPr>
              <a:xfrm>
                <a:off x="135" y="32"/>
                <a:ext cx="139" cy="236"/>
              </a:xfrm>
              <a:prstGeom prst="rect">
                <a:avLst/>
              </a:prstGeom>
              <a:noFill/>
              <a:ln>
                <a:noFill/>
              </a:ln>
            </p:spPr>
            <p:txBody>
              <a:bodyPr spcFirstLastPara="1" wrap="square" lIns="0" tIns="0" rIns="40625" bIns="0" anchor="t" anchorCtr="0">
                <a:noAutofit/>
              </a:bodyPr>
              <a:lstStyle/>
              <a:p>
                <a:pPr marL="29765"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grpSp>
        <p:grpSp>
          <p:nvGrpSpPr>
            <p:cNvPr id="1706" name="Google Shape;1706;p206"/>
            <p:cNvGrpSpPr/>
            <p:nvPr/>
          </p:nvGrpSpPr>
          <p:grpSpPr>
            <a:xfrm>
              <a:off x="5073252" y="3430191"/>
              <a:ext cx="1104900" cy="1059657"/>
              <a:chOff x="32" y="19"/>
              <a:chExt cx="928" cy="890"/>
            </a:xfrm>
          </p:grpSpPr>
          <p:sp>
            <p:nvSpPr>
              <p:cNvPr id="1707" name="Google Shape;1707;p206"/>
              <p:cNvSpPr/>
              <p:nvPr/>
            </p:nvSpPr>
            <p:spPr>
              <a:xfrm>
                <a:off x="84" y="19"/>
                <a:ext cx="824" cy="304"/>
              </a:xfrm>
              <a:prstGeom prst="rect">
                <a:avLst/>
              </a:prstGeom>
              <a:noFill/>
              <a:ln>
                <a:noFill/>
              </a:ln>
            </p:spPr>
            <p:txBody>
              <a:bodyPr spcFirstLastPara="1" wrap="square" lIns="0" tIns="0" rIns="40625" bIns="0" anchor="t" anchorCtr="0">
                <a:noAutofit/>
              </a:bodyPr>
              <a:lstStyle/>
              <a:p>
                <a:pPr marL="29765"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Sensors</a:t>
                </a:r>
                <a:endParaRPr sz="1400" b="0" i="0" u="none" strike="noStrike" cap="none">
                  <a:solidFill>
                    <a:srgbClr val="000000"/>
                  </a:solidFill>
                  <a:latin typeface="Arial"/>
                  <a:ea typeface="Arial"/>
                  <a:cs typeface="Arial"/>
                  <a:sym typeface="Arial"/>
                </a:endParaRPr>
              </a:p>
            </p:txBody>
          </p:sp>
          <p:sp>
            <p:nvSpPr>
              <p:cNvPr id="1708" name="Google Shape;1708;p206"/>
              <p:cNvSpPr/>
              <p:nvPr/>
            </p:nvSpPr>
            <p:spPr>
              <a:xfrm>
                <a:off x="32" y="661"/>
                <a:ext cx="928" cy="248"/>
              </a:xfrm>
              <a:prstGeom prst="rect">
                <a:avLst/>
              </a:prstGeom>
              <a:noFill/>
              <a:ln>
                <a:noFill/>
              </a:ln>
            </p:spPr>
            <p:txBody>
              <a:bodyPr spcFirstLastPara="1" wrap="square" lIns="0" tIns="0" rIns="40625" bIns="0" anchor="t" anchorCtr="0">
                <a:noAutofit/>
              </a:bodyPr>
              <a:lstStyle/>
              <a:p>
                <a:pPr marL="29765"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Actuators</a:t>
                </a:r>
                <a:endParaRPr sz="1400" b="0" i="0" u="none" strike="noStrike" cap="none">
                  <a:solidFill>
                    <a:srgbClr val="000000"/>
                  </a:solidFill>
                  <a:latin typeface="Arial"/>
                  <a:ea typeface="Arial"/>
                  <a:cs typeface="Arial"/>
                  <a:sym typeface="Arial"/>
                </a:endParaRPr>
              </a:p>
            </p:txBody>
          </p:sp>
        </p:grpSp>
        <p:sp>
          <p:nvSpPr>
            <p:cNvPr id="1709" name="Google Shape;1709;p206"/>
            <p:cNvSpPr/>
            <p:nvPr/>
          </p:nvSpPr>
          <p:spPr>
            <a:xfrm>
              <a:off x="7815475" y="3194447"/>
              <a:ext cx="853137" cy="1304925"/>
            </a:xfrm>
            <a:prstGeom prst="roundRect">
              <a:avLst>
                <a:gd name="adj" fmla="val 10944"/>
              </a:avLst>
            </a:prstGeom>
            <a:solidFill>
              <a:srgbClr val="9FB0D1"/>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710" name="Google Shape;1710;p206"/>
            <p:cNvSpPr/>
            <p:nvPr/>
          </p:nvSpPr>
          <p:spPr>
            <a:xfrm rot="5400000">
              <a:off x="7696859" y="3589450"/>
              <a:ext cx="1157018" cy="493220"/>
            </a:xfrm>
            <a:prstGeom prst="rect">
              <a:avLst/>
            </a:prstGeom>
            <a:noFill/>
            <a:ln>
              <a:noFill/>
            </a:ln>
          </p:spPr>
          <p:txBody>
            <a:bodyPr spcFirstLastPara="1" wrap="square" lIns="0" tIns="0" rIns="30475" bIns="0" anchor="t" anchorCtr="0">
              <a:noAutofit/>
            </a:bodyPr>
            <a:lstStyle/>
            <a:p>
              <a:pPr marL="29765"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Environment</a:t>
              </a:r>
              <a:endParaRPr sz="1400" b="0" i="0" u="none" strike="noStrike" cap="none">
                <a:solidFill>
                  <a:srgbClr val="000000"/>
                </a:solidFill>
                <a:latin typeface="Arial"/>
                <a:ea typeface="Arial"/>
                <a:cs typeface="Arial"/>
                <a:sym typeface="Arial"/>
              </a:endParaRPr>
            </a:p>
          </p:txBody>
        </p:sp>
        <p:cxnSp>
          <p:nvCxnSpPr>
            <p:cNvPr id="1711" name="Google Shape;1711;p206"/>
            <p:cNvCxnSpPr/>
            <p:nvPr/>
          </p:nvCxnSpPr>
          <p:spPr>
            <a:xfrm>
              <a:off x="6182915" y="3574256"/>
              <a:ext cx="1859756" cy="0"/>
            </a:xfrm>
            <a:prstGeom prst="straightConnector1">
              <a:avLst/>
            </a:prstGeom>
            <a:noFill/>
            <a:ln w="25400" cap="flat" cmpd="sng">
              <a:solidFill>
                <a:schemeClr val="dk1"/>
              </a:solidFill>
              <a:prstDash val="solid"/>
              <a:round/>
              <a:headEnd type="stealth" w="med" len="med"/>
              <a:tailEnd type="none" w="sm" len="sm"/>
            </a:ln>
          </p:spPr>
        </p:cxnSp>
        <p:cxnSp>
          <p:nvCxnSpPr>
            <p:cNvPr id="1712" name="Google Shape;1712;p206"/>
            <p:cNvCxnSpPr/>
            <p:nvPr/>
          </p:nvCxnSpPr>
          <p:spPr>
            <a:xfrm rot="10800000">
              <a:off x="6275783" y="4324350"/>
              <a:ext cx="1760934" cy="0"/>
            </a:xfrm>
            <a:prstGeom prst="straightConnector1">
              <a:avLst/>
            </a:prstGeom>
            <a:noFill/>
            <a:ln w="25400" cap="flat" cmpd="sng">
              <a:solidFill>
                <a:schemeClr val="dk1"/>
              </a:solidFill>
              <a:prstDash val="solid"/>
              <a:round/>
              <a:headEnd type="stealth" w="med" len="med"/>
              <a:tailEnd type="none" w="sm" len="sm"/>
            </a:ln>
          </p:spPr>
        </p:cxnSp>
        <p:sp>
          <p:nvSpPr>
            <p:cNvPr id="1713" name="Google Shape;1713;p206"/>
            <p:cNvSpPr/>
            <p:nvPr/>
          </p:nvSpPr>
          <p:spPr>
            <a:xfrm>
              <a:off x="6682977" y="3584972"/>
              <a:ext cx="942975" cy="266700"/>
            </a:xfrm>
            <a:prstGeom prst="rect">
              <a:avLst/>
            </a:prstGeom>
            <a:noFill/>
            <a:ln>
              <a:noFill/>
            </a:ln>
          </p:spPr>
          <p:txBody>
            <a:bodyPr spcFirstLastPara="1" wrap="square" lIns="0" tIns="0" rIns="30475" bIns="0" anchor="t" anchorCtr="0">
              <a:noAutofit/>
            </a:bodyPr>
            <a:lstStyle/>
            <a:p>
              <a:pPr marL="29765"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Percepts</a:t>
              </a:r>
              <a:endParaRPr sz="1400" b="0" i="0" u="none" strike="noStrike" cap="none">
                <a:solidFill>
                  <a:srgbClr val="000000"/>
                </a:solidFill>
                <a:latin typeface="Arial"/>
                <a:ea typeface="Arial"/>
                <a:cs typeface="Arial"/>
                <a:sym typeface="Arial"/>
              </a:endParaRPr>
            </a:p>
          </p:txBody>
        </p:sp>
        <p:sp>
          <p:nvSpPr>
            <p:cNvPr id="1714" name="Google Shape;1714;p206"/>
            <p:cNvSpPr/>
            <p:nvPr/>
          </p:nvSpPr>
          <p:spPr>
            <a:xfrm>
              <a:off x="6749652" y="4324350"/>
              <a:ext cx="809625" cy="304800"/>
            </a:xfrm>
            <a:prstGeom prst="rect">
              <a:avLst/>
            </a:prstGeom>
            <a:noFill/>
            <a:ln>
              <a:noFill/>
            </a:ln>
          </p:spPr>
          <p:txBody>
            <a:bodyPr spcFirstLastPara="1" wrap="square" lIns="0" tIns="0" rIns="30475" bIns="0" anchor="t" anchorCtr="0">
              <a:noAutofit/>
            </a:bodyPr>
            <a:lstStyle/>
            <a:p>
              <a:pPr marL="29765"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Actions</a:t>
              </a:r>
              <a:endParaRPr sz="1400" b="0" i="0" u="none" strike="noStrike" cap="none">
                <a:solidFill>
                  <a:srgbClr val="000000"/>
                </a:solidFill>
                <a:latin typeface="Arial"/>
                <a:ea typeface="Arial"/>
                <a:cs typeface="Arial"/>
                <a:sym typeface="Arial"/>
              </a:endParaRPr>
            </a:p>
          </p:txBody>
        </p:sp>
      </p:grpSp>
      <p:pic>
        <p:nvPicPr>
          <p:cNvPr id="1715" name="Google Shape;1715;p206" descr="C:\Temp\ketrina\RationalAgent.png"/>
          <p:cNvPicPr preferRelativeResize="0"/>
          <p:nvPr/>
        </p:nvPicPr>
        <p:blipFill rotWithShape="1">
          <a:blip r:embed="rId3">
            <a:alphaModFix/>
          </a:blip>
          <a:srcRect/>
          <a:stretch/>
        </p:blipFill>
        <p:spPr>
          <a:xfrm flipH="1">
            <a:off x="5791200" y="1117854"/>
            <a:ext cx="2819400" cy="2215896"/>
          </a:xfrm>
          <a:prstGeom prst="rect">
            <a:avLst/>
          </a:prstGeom>
          <a:noFill/>
          <a:ln>
            <a:noFill/>
          </a:ln>
        </p:spPr>
      </p:pic>
      <p:grpSp>
        <p:nvGrpSpPr>
          <p:cNvPr id="1716" name="Google Shape;1716;p206"/>
          <p:cNvGrpSpPr/>
          <p:nvPr/>
        </p:nvGrpSpPr>
        <p:grpSpPr>
          <a:xfrm>
            <a:off x="409438" y="391662"/>
            <a:ext cx="384175" cy="476250"/>
            <a:chOff x="1898" y="2429"/>
            <a:chExt cx="242" cy="300"/>
          </a:xfrm>
        </p:grpSpPr>
        <p:sp>
          <p:nvSpPr>
            <p:cNvPr id="1717" name="Google Shape;1717;p206"/>
            <p:cNvSpPr/>
            <p:nvPr/>
          </p:nvSpPr>
          <p:spPr>
            <a:xfrm>
              <a:off x="1990" y="2690"/>
              <a:ext cx="58" cy="19"/>
            </a:xfrm>
            <a:custGeom>
              <a:avLst/>
              <a:gdLst/>
              <a:ahLst/>
              <a:cxnLst/>
              <a:rect l="l" t="t" r="r" b="b"/>
              <a:pathLst>
                <a:path w="637" h="211" extrusionOk="0">
                  <a:moveTo>
                    <a:pt x="590" y="0"/>
                  </a:moveTo>
                  <a:lnTo>
                    <a:pt x="607" y="4"/>
                  </a:lnTo>
                  <a:lnTo>
                    <a:pt x="620" y="13"/>
                  </a:lnTo>
                  <a:lnTo>
                    <a:pt x="629" y="26"/>
                  </a:lnTo>
                  <a:lnTo>
                    <a:pt x="636" y="42"/>
                  </a:lnTo>
                  <a:lnTo>
                    <a:pt x="637" y="59"/>
                  </a:lnTo>
                  <a:lnTo>
                    <a:pt x="631" y="74"/>
                  </a:lnTo>
                  <a:lnTo>
                    <a:pt x="623" y="88"/>
                  </a:lnTo>
                  <a:lnTo>
                    <a:pt x="610" y="98"/>
                  </a:lnTo>
                  <a:lnTo>
                    <a:pt x="594" y="104"/>
                  </a:lnTo>
                  <a:lnTo>
                    <a:pt x="63" y="210"/>
                  </a:lnTo>
                  <a:lnTo>
                    <a:pt x="57" y="211"/>
                  </a:lnTo>
                  <a:lnTo>
                    <a:pt x="52" y="211"/>
                  </a:lnTo>
                  <a:lnTo>
                    <a:pt x="37" y="210"/>
                  </a:lnTo>
                  <a:lnTo>
                    <a:pt x="25" y="204"/>
                  </a:lnTo>
                  <a:lnTo>
                    <a:pt x="14" y="194"/>
                  </a:lnTo>
                  <a:lnTo>
                    <a:pt x="5" y="183"/>
                  </a:lnTo>
                  <a:lnTo>
                    <a:pt x="0" y="169"/>
                  </a:lnTo>
                  <a:lnTo>
                    <a:pt x="0" y="152"/>
                  </a:lnTo>
                  <a:lnTo>
                    <a:pt x="4" y="136"/>
                  </a:lnTo>
                  <a:lnTo>
                    <a:pt x="14" y="123"/>
                  </a:lnTo>
                  <a:lnTo>
                    <a:pt x="26" y="113"/>
                  </a:lnTo>
                  <a:lnTo>
                    <a:pt x="42" y="106"/>
                  </a:lnTo>
                  <a:lnTo>
                    <a:pt x="573" y="1"/>
                  </a:lnTo>
                  <a:lnTo>
                    <a:pt x="5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8" name="Google Shape;1718;p206"/>
            <p:cNvSpPr/>
            <p:nvPr/>
          </p:nvSpPr>
          <p:spPr>
            <a:xfrm>
              <a:off x="1990" y="2671"/>
              <a:ext cx="58" cy="19"/>
            </a:xfrm>
            <a:custGeom>
              <a:avLst/>
              <a:gdLst/>
              <a:ahLst/>
              <a:cxnLst/>
              <a:rect l="l" t="t" r="r" b="b"/>
              <a:pathLst>
                <a:path w="637" h="213" extrusionOk="0">
                  <a:moveTo>
                    <a:pt x="590" y="0"/>
                  </a:moveTo>
                  <a:lnTo>
                    <a:pt x="607" y="4"/>
                  </a:lnTo>
                  <a:lnTo>
                    <a:pt x="620" y="14"/>
                  </a:lnTo>
                  <a:lnTo>
                    <a:pt x="629" y="26"/>
                  </a:lnTo>
                  <a:lnTo>
                    <a:pt x="636" y="43"/>
                  </a:lnTo>
                  <a:lnTo>
                    <a:pt x="637" y="59"/>
                  </a:lnTo>
                  <a:lnTo>
                    <a:pt x="631" y="75"/>
                  </a:lnTo>
                  <a:lnTo>
                    <a:pt x="623" y="88"/>
                  </a:lnTo>
                  <a:lnTo>
                    <a:pt x="610" y="99"/>
                  </a:lnTo>
                  <a:lnTo>
                    <a:pt x="594" y="105"/>
                  </a:lnTo>
                  <a:lnTo>
                    <a:pt x="63" y="212"/>
                  </a:lnTo>
                  <a:lnTo>
                    <a:pt x="57" y="212"/>
                  </a:lnTo>
                  <a:lnTo>
                    <a:pt x="52" y="213"/>
                  </a:lnTo>
                  <a:lnTo>
                    <a:pt x="37" y="211"/>
                  </a:lnTo>
                  <a:lnTo>
                    <a:pt x="25" y="204"/>
                  </a:lnTo>
                  <a:lnTo>
                    <a:pt x="14" y="195"/>
                  </a:lnTo>
                  <a:lnTo>
                    <a:pt x="5" y="184"/>
                  </a:lnTo>
                  <a:lnTo>
                    <a:pt x="0" y="169"/>
                  </a:lnTo>
                  <a:lnTo>
                    <a:pt x="0" y="152"/>
                  </a:lnTo>
                  <a:lnTo>
                    <a:pt x="4" y="137"/>
                  </a:lnTo>
                  <a:lnTo>
                    <a:pt x="14" y="123"/>
                  </a:lnTo>
                  <a:lnTo>
                    <a:pt x="26" y="113"/>
                  </a:lnTo>
                  <a:lnTo>
                    <a:pt x="42" y="107"/>
                  </a:lnTo>
                  <a:lnTo>
                    <a:pt x="573" y="1"/>
                  </a:lnTo>
                  <a:lnTo>
                    <a:pt x="5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9" name="Google Shape;1719;p206"/>
            <p:cNvSpPr/>
            <p:nvPr/>
          </p:nvSpPr>
          <p:spPr>
            <a:xfrm>
              <a:off x="2014" y="2594"/>
              <a:ext cx="10" cy="77"/>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0" name="Google Shape;1720;p206"/>
            <p:cNvSpPr/>
            <p:nvPr/>
          </p:nvSpPr>
          <p:spPr>
            <a:xfrm>
              <a:off x="2034" y="2565"/>
              <a:ext cx="19" cy="19"/>
            </a:xfrm>
            <a:custGeom>
              <a:avLst/>
              <a:gdLst/>
              <a:ahLst/>
              <a:cxnLst/>
              <a:rect l="l" t="t" r="r" b="b"/>
              <a:pathLst>
                <a:path w="212" h="212" extrusionOk="0">
                  <a:moveTo>
                    <a:pt x="107" y="0"/>
                  </a:moveTo>
                  <a:lnTo>
                    <a:pt x="131" y="3"/>
                  </a:lnTo>
                  <a:lnTo>
                    <a:pt x="153" y="11"/>
                  </a:lnTo>
                  <a:lnTo>
                    <a:pt x="173" y="24"/>
                  </a:lnTo>
                  <a:lnTo>
                    <a:pt x="190" y="40"/>
                  </a:lnTo>
                  <a:lnTo>
                    <a:pt x="202" y="60"/>
                  </a:lnTo>
                  <a:lnTo>
                    <a:pt x="210" y="82"/>
                  </a:lnTo>
                  <a:lnTo>
                    <a:pt x="212" y="106"/>
                  </a:lnTo>
                  <a:lnTo>
                    <a:pt x="210" y="130"/>
                  </a:lnTo>
                  <a:lnTo>
                    <a:pt x="202" y="153"/>
                  </a:lnTo>
                  <a:lnTo>
                    <a:pt x="190" y="173"/>
                  </a:lnTo>
                  <a:lnTo>
                    <a:pt x="173" y="189"/>
                  </a:lnTo>
                  <a:lnTo>
                    <a:pt x="153" y="202"/>
                  </a:lnTo>
                  <a:lnTo>
                    <a:pt x="131" y="209"/>
                  </a:lnTo>
                  <a:lnTo>
                    <a:pt x="107" y="212"/>
                  </a:lnTo>
                  <a:lnTo>
                    <a:pt x="0" y="212"/>
                  </a:lnTo>
                  <a:lnTo>
                    <a:pt x="0" y="106"/>
                  </a:lnTo>
                  <a:lnTo>
                    <a:pt x="3" y="82"/>
                  </a:lnTo>
                  <a:lnTo>
                    <a:pt x="11" y="60"/>
                  </a:lnTo>
                  <a:lnTo>
                    <a:pt x="24" y="40"/>
                  </a:lnTo>
                  <a:lnTo>
                    <a:pt x="40" y="24"/>
                  </a:lnTo>
                  <a:lnTo>
                    <a:pt x="60" y="11"/>
                  </a:lnTo>
                  <a:lnTo>
                    <a:pt x="82" y="3"/>
                  </a:lnTo>
                  <a:lnTo>
                    <a:pt x="1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1" name="Google Shape;1721;p206"/>
            <p:cNvSpPr/>
            <p:nvPr/>
          </p:nvSpPr>
          <p:spPr>
            <a:xfrm>
              <a:off x="1985" y="2565"/>
              <a:ext cx="20" cy="19"/>
            </a:xfrm>
            <a:custGeom>
              <a:avLst/>
              <a:gdLst/>
              <a:ahLst/>
              <a:cxnLst/>
              <a:rect l="l" t="t" r="r" b="b"/>
              <a:pathLst>
                <a:path w="213" h="212" extrusionOk="0">
                  <a:moveTo>
                    <a:pt x="106" y="0"/>
                  </a:moveTo>
                  <a:lnTo>
                    <a:pt x="131" y="3"/>
                  </a:lnTo>
                  <a:lnTo>
                    <a:pt x="154" y="11"/>
                  </a:lnTo>
                  <a:lnTo>
                    <a:pt x="173" y="24"/>
                  </a:lnTo>
                  <a:lnTo>
                    <a:pt x="189" y="40"/>
                  </a:lnTo>
                  <a:lnTo>
                    <a:pt x="202" y="60"/>
                  </a:lnTo>
                  <a:lnTo>
                    <a:pt x="210" y="82"/>
                  </a:lnTo>
                  <a:lnTo>
                    <a:pt x="213" y="106"/>
                  </a:lnTo>
                  <a:lnTo>
                    <a:pt x="213" y="212"/>
                  </a:lnTo>
                  <a:lnTo>
                    <a:pt x="106" y="212"/>
                  </a:lnTo>
                  <a:lnTo>
                    <a:pt x="82" y="209"/>
                  </a:lnTo>
                  <a:lnTo>
                    <a:pt x="59" y="202"/>
                  </a:lnTo>
                  <a:lnTo>
                    <a:pt x="40" y="189"/>
                  </a:lnTo>
                  <a:lnTo>
                    <a:pt x="24" y="173"/>
                  </a:lnTo>
                  <a:lnTo>
                    <a:pt x="11" y="153"/>
                  </a:lnTo>
                  <a:lnTo>
                    <a:pt x="3" y="130"/>
                  </a:lnTo>
                  <a:lnTo>
                    <a:pt x="0" y="106"/>
                  </a:lnTo>
                  <a:lnTo>
                    <a:pt x="3" y="82"/>
                  </a:lnTo>
                  <a:lnTo>
                    <a:pt x="11" y="60"/>
                  </a:lnTo>
                  <a:lnTo>
                    <a:pt x="24" y="40"/>
                  </a:lnTo>
                  <a:lnTo>
                    <a:pt x="40" y="24"/>
                  </a:lnTo>
                  <a:lnTo>
                    <a:pt x="59" y="11"/>
                  </a:lnTo>
                  <a:lnTo>
                    <a:pt x="82" y="3"/>
                  </a:lnTo>
                  <a:lnTo>
                    <a:pt x="10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2" name="Google Shape;1722;p206"/>
            <p:cNvSpPr/>
            <p:nvPr/>
          </p:nvSpPr>
          <p:spPr>
            <a:xfrm>
              <a:off x="1937" y="2468"/>
              <a:ext cx="164" cy="203"/>
            </a:xfrm>
            <a:custGeom>
              <a:avLst/>
              <a:gdLst/>
              <a:ahLst/>
              <a:cxnLst/>
              <a:rect l="l" t="t" r="r" b="b"/>
              <a:pathLst>
                <a:path w="1806" h="2232" extrusionOk="0">
                  <a:moveTo>
                    <a:pt x="903" y="0"/>
                  </a:moveTo>
                  <a:lnTo>
                    <a:pt x="981" y="3"/>
                  </a:lnTo>
                  <a:lnTo>
                    <a:pt x="1058" y="12"/>
                  </a:lnTo>
                  <a:lnTo>
                    <a:pt x="1130" y="25"/>
                  </a:lnTo>
                  <a:lnTo>
                    <a:pt x="1201" y="44"/>
                  </a:lnTo>
                  <a:lnTo>
                    <a:pt x="1268" y="66"/>
                  </a:lnTo>
                  <a:lnTo>
                    <a:pt x="1333" y="94"/>
                  </a:lnTo>
                  <a:lnTo>
                    <a:pt x="1394" y="128"/>
                  </a:lnTo>
                  <a:lnTo>
                    <a:pt x="1451" y="165"/>
                  </a:lnTo>
                  <a:lnTo>
                    <a:pt x="1505" y="206"/>
                  </a:lnTo>
                  <a:lnTo>
                    <a:pt x="1554" y="252"/>
                  </a:lnTo>
                  <a:lnTo>
                    <a:pt x="1600" y="302"/>
                  </a:lnTo>
                  <a:lnTo>
                    <a:pt x="1641" y="356"/>
                  </a:lnTo>
                  <a:lnTo>
                    <a:pt x="1679" y="413"/>
                  </a:lnTo>
                  <a:lnTo>
                    <a:pt x="1712" y="474"/>
                  </a:lnTo>
                  <a:lnTo>
                    <a:pt x="1740" y="538"/>
                  </a:lnTo>
                  <a:lnTo>
                    <a:pt x="1764" y="606"/>
                  </a:lnTo>
                  <a:lnTo>
                    <a:pt x="1781" y="676"/>
                  </a:lnTo>
                  <a:lnTo>
                    <a:pt x="1795" y="749"/>
                  </a:lnTo>
                  <a:lnTo>
                    <a:pt x="1803" y="825"/>
                  </a:lnTo>
                  <a:lnTo>
                    <a:pt x="1806" y="903"/>
                  </a:lnTo>
                  <a:lnTo>
                    <a:pt x="1804" y="966"/>
                  </a:lnTo>
                  <a:lnTo>
                    <a:pt x="1798" y="1026"/>
                  </a:lnTo>
                  <a:lnTo>
                    <a:pt x="1788" y="1084"/>
                  </a:lnTo>
                  <a:lnTo>
                    <a:pt x="1773" y="1140"/>
                  </a:lnTo>
                  <a:lnTo>
                    <a:pt x="1753" y="1195"/>
                  </a:lnTo>
                  <a:lnTo>
                    <a:pt x="1730" y="1250"/>
                  </a:lnTo>
                  <a:lnTo>
                    <a:pt x="1701" y="1304"/>
                  </a:lnTo>
                  <a:lnTo>
                    <a:pt x="1666" y="1358"/>
                  </a:lnTo>
                  <a:lnTo>
                    <a:pt x="1626" y="1413"/>
                  </a:lnTo>
                  <a:lnTo>
                    <a:pt x="1581" y="1469"/>
                  </a:lnTo>
                  <a:lnTo>
                    <a:pt x="1579" y="1471"/>
                  </a:lnTo>
                  <a:lnTo>
                    <a:pt x="1574" y="1477"/>
                  </a:lnTo>
                  <a:lnTo>
                    <a:pt x="1567" y="1488"/>
                  </a:lnTo>
                  <a:lnTo>
                    <a:pt x="1557" y="1502"/>
                  </a:lnTo>
                  <a:lnTo>
                    <a:pt x="1545" y="1520"/>
                  </a:lnTo>
                  <a:lnTo>
                    <a:pt x="1532" y="1541"/>
                  </a:lnTo>
                  <a:lnTo>
                    <a:pt x="1517" y="1565"/>
                  </a:lnTo>
                  <a:lnTo>
                    <a:pt x="1500" y="1593"/>
                  </a:lnTo>
                  <a:lnTo>
                    <a:pt x="1484" y="1625"/>
                  </a:lnTo>
                  <a:lnTo>
                    <a:pt x="1466" y="1658"/>
                  </a:lnTo>
                  <a:lnTo>
                    <a:pt x="1449" y="1695"/>
                  </a:lnTo>
                  <a:lnTo>
                    <a:pt x="1430" y="1733"/>
                  </a:lnTo>
                  <a:lnTo>
                    <a:pt x="1413" y="1776"/>
                  </a:lnTo>
                  <a:lnTo>
                    <a:pt x="1397" y="1819"/>
                  </a:lnTo>
                  <a:lnTo>
                    <a:pt x="1381" y="1866"/>
                  </a:lnTo>
                  <a:lnTo>
                    <a:pt x="1367" y="1915"/>
                  </a:lnTo>
                  <a:lnTo>
                    <a:pt x="1354" y="1966"/>
                  </a:lnTo>
                  <a:lnTo>
                    <a:pt x="1344" y="2017"/>
                  </a:lnTo>
                  <a:lnTo>
                    <a:pt x="1335" y="2071"/>
                  </a:lnTo>
                  <a:lnTo>
                    <a:pt x="1333" y="2089"/>
                  </a:lnTo>
                  <a:lnTo>
                    <a:pt x="1328" y="2109"/>
                  </a:lnTo>
                  <a:lnTo>
                    <a:pt x="1322" y="2127"/>
                  </a:lnTo>
                  <a:lnTo>
                    <a:pt x="1313" y="2147"/>
                  </a:lnTo>
                  <a:lnTo>
                    <a:pt x="1300" y="2166"/>
                  </a:lnTo>
                  <a:lnTo>
                    <a:pt x="1286" y="2183"/>
                  </a:lnTo>
                  <a:lnTo>
                    <a:pt x="1268" y="2199"/>
                  </a:lnTo>
                  <a:lnTo>
                    <a:pt x="1249" y="2212"/>
                  </a:lnTo>
                  <a:lnTo>
                    <a:pt x="1225" y="2223"/>
                  </a:lnTo>
                  <a:lnTo>
                    <a:pt x="1199" y="2229"/>
                  </a:lnTo>
                  <a:lnTo>
                    <a:pt x="1169" y="2232"/>
                  </a:lnTo>
                  <a:lnTo>
                    <a:pt x="1062" y="2232"/>
                  </a:lnTo>
                  <a:lnTo>
                    <a:pt x="1062" y="1382"/>
                  </a:lnTo>
                  <a:lnTo>
                    <a:pt x="1169" y="1382"/>
                  </a:lnTo>
                  <a:lnTo>
                    <a:pt x="1203" y="1379"/>
                  </a:lnTo>
                  <a:lnTo>
                    <a:pt x="1236" y="1371"/>
                  </a:lnTo>
                  <a:lnTo>
                    <a:pt x="1266" y="1358"/>
                  </a:lnTo>
                  <a:lnTo>
                    <a:pt x="1294" y="1341"/>
                  </a:lnTo>
                  <a:lnTo>
                    <a:pt x="1319" y="1320"/>
                  </a:lnTo>
                  <a:lnTo>
                    <a:pt x="1340" y="1295"/>
                  </a:lnTo>
                  <a:lnTo>
                    <a:pt x="1357" y="1267"/>
                  </a:lnTo>
                  <a:lnTo>
                    <a:pt x="1370" y="1236"/>
                  </a:lnTo>
                  <a:lnTo>
                    <a:pt x="1378" y="1204"/>
                  </a:lnTo>
                  <a:lnTo>
                    <a:pt x="1381" y="1169"/>
                  </a:lnTo>
                  <a:lnTo>
                    <a:pt x="1378" y="1134"/>
                  </a:lnTo>
                  <a:lnTo>
                    <a:pt x="1370" y="1102"/>
                  </a:lnTo>
                  <a:lnTo>
                    <a:pt x="1357" y="1072"/>
                  </a:lnTo>
                  <a:lnTo>
                    <a:pt x="1340" y="1044"/>
                  </a:lnTo>
                  <a:lnTo>
                    <a:pt x="1319" y="1019"/>
                  </a:lnTo>
                  <a:lnTo>
                    <a:pt x="1294" y="997"/>
                  </a:lnTo>
                  <a:lnTo>
                    <a:pt x="1266" y="981"/>
                  </a:lnTo>
                  <a:lnTo>
                    <a:pt x="1236" y="967"/>
                  </a:lnTo>
                  <a:lnTo>
                    <a:pt x="1203" y="959"/>
                  </a:lnTo>
                  <a:lnTo>
                    <a:pt x="1169" y="957"/>
                  </a:lnTo>
                  <a:lnTo>
                    <a:pt x="1135" y="959"/>
                  </a:lnTo>
                  <a:lnTo>
                    <a:pt x="1101" y="967"/>
                  </a:lnTo>
                  <a:lnTo>
                    <a:pt x="1071" y="981"/>
                  </a:lnTo>
                  <a:lnTo>
                    <a:pt x="1043" y="997"/>
                  </a:lnTo>
                  <a:lnTo>
                    <a:pt x="1018" y="1019"/>
                  </a:lnTo>
                  <a:lnTo>
                    <a:pt x="998" y="1044"/>
                  </a:lnTo>
                  <a:lnTo>
                    <a:pt x="980" y="1072"/>
                  </a:lnTo>
                  <a:lnTo>
                    <a:pt x="967" y="1102"/>
                  </a:lnTo>
                  <a:lnTo>
                    <a:pt x="959" y="1134"/>
                  </a:lnTo>
                  <a:lnTo>
                    <a:pt x="956" y="1169"/>
                  </a:lnTo>
                  <a:lnTo>
                    <a:pt x="956" y="1275"/>
                  </a:lnTo>
                  <a:lnTo>
                    <a:pt x="849" y="1275"/>
                  </a:lnTo>
                  <a:lnTo>
                    <a:pt x="849" y="1169"/>
                  </a:lnTo>
                  <a:lnTo>
                    <a:pt x="847" y="1134"/>
                  </a:lnTo>
                  <a:lnTo>
                    <a:pt x="839" y="1102"/>
                  </a:lnTo>
                  <a:lnTo>
                    <a:pt x="827" y="1072"/>
                  </a:lnTo>
                  <a:lnTo>
                    <a:pt x="809" y="1044"/>
                  </a:lnTo>
                  <a:lnTo>
                    <a:pt x="787" y="1019"/>
                  </a:lnTo>
                  <a:lnTo>
                    <a:pt x="762" y="997"/>
                  </a:lnTo>
                  <a:lnTo>
                    <a:pt x="735" y="981"/>
                  </a:lnTo>
                  <a:lnTo>
                    <a:pt x="704" y="967"/>
                  </a:lnTo>
                  <a:lnTo>
                    <a:pt x="672" y="959"/>
                  </a:lnTo>
                  <a:lnTo>
                    <a:pt x="637" y="957"/>
                  </a:lnTo>
                  <a:lnTo>
                    <a:pt x="603" y="959"/>
                  </a:lnTo>
                  <a:lnTo>
                    <a:pt x="571" y="967"/>
                  </a:lnTo>
                  <a:lnTo>
                    <a:pt x="539" y="981"/>
                  </a:lnTo>
                  <a:lnTo>
                    <a:pt x="513" y="997"/>
                  </a:lnTo>
                  <a:lnTo>
                    <a:pt x="488" y="1019"/>
                  </a:lnTo>
                  <a:lnTo>
                    <a:pt x="466" y="1044"/>
                  </a:lnTo>
                  <a:lnTo>
                    <a:pt x="448" y="1072"/>
                  </a:lnTo>
                  <a:lnTo>
                    <a:pt x="436" y="1102"/>
                  </a:lnTo>
                  <a:lnTo>
                    <a:pt x="428" y="1134"/>
                  </a:lnTo>
                  <a:lnTo>
                    <a:pt x="425" y="1169"/>
                  </a:lnTo>
                  <a:lnTo>
                    <a:pt x="428" y="1204"/>
                  </a:lnTo>
                  <a:lnTo>
                    <a:pt x="436" y="1236"/>
                  </a:lnTo>
                  <a:lnTo>
                    <a:pt x="448" y="1267"/>
                  </a:lnTo>
                  <a:lnTo>
                    <a:pt x="466" y="1295"/>
                  </a:lnTo>
                  <a:lnTo>
                    <a:pt x="488" y="1320"/>
                  </a:lnTo>
                  <a:lnTo>
                    <a:pt x="513" y="1341"/>
                  </a:lnTo>
                  <a:lnTo>
                    <a:pt x="539" y="1358"/>
                  </a:lnTo>
                  <a:lnTo>
                    <a:pt x="571" y="1371"/>
                  </a:lnTo>
                  <a:lnTo>
                    <a:pt x="603" y="1379"/>
                  </a:lnTo>
                  <a:lnTo>
                    <a:pt x="637" y="1382"/>
                  </a:lnTo>
                  <a:lnTo>
                    <a:pt x="744" y="1382"/>
                  </a:lnTo>
                  <a:lnTo>
                    <a:pt x="744" y="2232"/>
                  </a:lnTo>
                  <a:lnTo>
                    <a:pt x="637" y="2232"/>
                  </a:lnTo>
                  <a:lnTo>
                    <a:pt x="609" y="2229"/>
                  </a:lnTo>
                  <a:lnTo>
                    <a:pt x="583" y="2224"/>
                  </a:lnTo>
                  <a:lnTo>
                    <a:pt x="561" y="2214"/>
                  </a:lnTo>
                  <a:lnTo>
                    <a:pt x="542" y="2202"/>
                  </a:lnTo>
                  <a:lnTo>
                    <a:pt x="525" y="2187"/>
                  </a:lnTo>
                  <a:lnTo>
                    <a:pt x="510" y="2172"/>
                  </a:lnTo>
                  <a:lnTo>
                    <a:pt x="499" y="2154"/>
                  </a:lnTo>
                  <a:lnTo>
                    <a:pt x="490" y="2137"/>
                  </a:lnTo>
                  <a:lnTo>
                    <a:pt x="481" y="2118"/>
                  </a:lnTo>
                  <a:lnTo>
                    <a:pt x="476" y="2100"/>
                  </a:lnTo>
                  <a:lnTo>
                    <a:pt x="473" y="2084"/>
                  </a:lnTo>
                  <a:lnTo>
                    <a:pt x="471" y="2069"/>
                  </a:lnTo>
                  <a:lnTo>
                    <a:pt x="463" y="2015"/>
                  </a:lnTo>
                  <a:lnTo>
                    <a:pt x="451" y="1964"/>
                  </a:lnTo>
                  <a:lnTo>
                    <a:pt x="439" y="1913"/>
                  </a:lnTo>
                  <a:lnTo>
                    <a:pt x="424" y="1865"/>
                  </a:lnTo>
                  <a:lnTo>
                    <a:pt x="409" y="1818"/>
                  </a:lnTo>
                  <a:lnTo>
                    <a:pt x="392" y="1775"/>
                  </a:lnTo>
                  <a:lnTo>
                    <a:pt x="376" y="1732"/>
                  </a:lnTo>
                  <a:lnTo>
                    <a:pt x="358" y="1694"/>
                  </a:lnTo>
                  <a:lnTo>
                    <a:pt x="340" y="1657"/>
                  </a:lnTo>
                  <a:lnTo>
                    <a:pt x="323" y="1624"/>
                  </a:lnTo>
                  <a:lnTo>
                    <a:pt x="305" y="1592"/>
                  </a:lnTo>
                  <a:lnTo>
                    <a:pt x="289" y="1564"/>
                  </a:lnTo>
                  <a:lnTo>
                    <a:pt x="274" y="1541"/>
                  </a:lnTo>
                  <a:lnTo>
                    <a:pt x="261" y="1519"/>
                  </a:lnTo>
                  <a:lnTo>
                    <a:pt x="248" y="1501"/>
                  </a:lnTo>
                  <a:lnTo>
                    <a:pt x="239" y="1487"/>
                  </a:lnTo>
                  <a:lnTo>
                    <a:pt x="231" y="1476"/>
                  </a:lnTo>
                  <a:lnTo>
                    <a:pt x="226" y="1470"/>
                  </a:lnTo>
                  <a:lnTo>
                    <a:pt x="224" y="1468"/>
                  </a:lnTo>
                  <a:lnTo>
                    <a:pt x="179" y="1412"/>
                  </a:lnTo>
                  <a:lnTo>
                    <a:pt x="139" y="1357"/>
                  </a:lnTo>
                  <a:lnTo>
                    <a:pt x="105" y="1303"/>
                  </a:lnTo>
                  <a:lnTo>
                    <a:pt x="76" y="1249"/>
                  </a:lnTo>
                  <a:lnTo>
                    <a:pt x="52" y="1194"/>
                  </a:lnTo>
                  <a:lnTo>
                    <a:pt x="33" y="1139"/>
                  </a:lnTo>
                  <a:lnTo>
                    <a:pt x="18" y="1083"/>
                  </a:lnTo>
                  <a:lnTo>
                    <a:pt x="8" y="1025"/>
                  </a:lnTo>
                  <a:lnTo>
                    <a:pt x="1" y="965"/>
                  </a:lnTo>
                  <a:lnTo>
                    <a:pt x="0" y="903"/>
                  </a:lnTo>
                  <a:lnTo>
                    <a:pt x="2" y="825"/>
                  </a:lnTo>
                  <a:lnTo>
                    <a:pt x="11" y="749"/>
                  </a:lnTo>
                  <a:lnTo>
                    <a:pt x="24" y="676"/>
                  </a:lnTo>
                  <a:lnTo>
                    <a:pt x="43" y="606"/>
                  </a:lnTo>
                  <a:lnTo>
                    <a:pt x="67" y="538"/>
                  </a:lnTo>
                  <a:lnTo>
                    <a:pt x="95" y="474"/>
                  </a:lnTo>
                  <a:lnTo>
                    <a:pt x="127" y="413"/>
                  </a:lnTo>
                  <a:lnTo>
                    <a:pt x="164" y="356"/>
                  </a:lnTo>
                  <a:lnTo>
                    <a:pt x="207" y="302"/>
                  </a:lnTo>
                  <a:lnTo>
                    <a:pt x="252" y="252"/>
                  </a:lnTo>
                  <a:lnTo>
                    <a:pt x="302" y="206"/>
                  </a:lnTo>
                  <a:lnTo>
                    <a:pt x="355" y="165"/>
                  </a:lnTo>
                  <a:lnTo>
                    <a:pt x="413" y="128"/>
                  </a:lnTo>
                  <a:lnTo>
                    <a:pt x="473" y="94"/>
                  </a:lnTo>
                  <a:lnTo>
                    <a:pt x="537" y="66"/>
                  </a:lnTo>
                  <a:lnTo>
                    <a:pt x="605" y="44"/>
                  </a:lnTo>
                  <a:lnTo>
                    <a:pt x="675" y="25"/>
                  </a:lnTo>
                  <a:lnTo>
                    <a:pt x="749" y="12"/>
                  </a:lnTo>
                  <a:lnTo>
                    <a:pt x="825" y="3"/>
                  </a:lnTo>
                  <a:lnTo>
                    <a:pt x="90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3" name="Google Shape;1723;p206"/>
            <p:cNvSpPr/>
            <p:nvPr/>
          </p:nvSpPr>
          <p:spPr>
            <a:xfrm>
              <a:off x="2014" y="2429"/>
              <a:ext cx="10" cy="29"/>
            </a:xfrm>
            <a:custGeom>
              <a:avLst/>
              <a:gdLst/>
              <a:ahLst/>
              <a:cxnLst/>
              <a:rect l="l" t="t" r="r" b="b"/>
              <a:pathLst>
                <a:path w="107" h="319" extrusionOk="0">
                  <a:moveTo>
                    <a:pt x="54" y="0"/>
                  </a:moveTo>
                  <a:lnTo>
                    <a:pt x="71" y="3"/>
                  </a:lnTo>
                  <a:lnTo>
                    <a:pt x="85" y="10"/>
                  </a:lnTo>
                  <a:lnTo>
                    <a:pt x="97" y="22"/>
                  </a:lnTo>
                  <a:lnTo>
                    <a:pt x="104" y="36"/>
                  </a:lnTo>
                  <a:lnTo>
                    <a:pt x="107" y="54"/>
                  </a:lnTo>
                  <a:lnTo>
                    <a:pt x="107" y="267"/>
                  </a:lnTo>
                  <a:lnTo>
                    <a:pt x="104" y="283"/>
                  </a:lnTo>
                  <a:lnTo>
                    <a:pt x="97" y="298"/>
                  </a:lnTo>
                  <a:lnTo>
                    <a:pt x="85" y="309"/>
                  </a:lnTo>
                  <a:lnTo>
                    <a:pt x="71" y="316"/>
                  </a:lnTo>
                  <a:lnTo>
                    <a:pt x="54" y="319"/>
                  </a:lnTo>
                  <a:lnTo>
                    <a:pt x="38" y="316"/>
                  </a:lnTo>
                  <a:lnTo>
                    <a:pt x="22" y="309"/>
                  </a:lnTo>
                  <a:lnTo>
                    <a:pt x="11" y="298"/>
                  </a:lnTo>
                  <a:lnTo>
                    <a:pt x="4" y="283"/>
                  </a:lnTo>
                  <a:lnTo>
                    <a:pt x="0" y="267"/>
                  </a:lnTo>
                  <a:lnTo>
                    <a:pt x="0" y="54"/>
                  </a:lnTo>
                  <a:lnTo>
                    <a:pt x="4" y="36"/>
                  </a:lnTo>
                  <a:lnTo>
                    <a:pt x="11" y="22"/>
                  </a:lnTo>
                  <a:lnTo>
                    <a:pt x="22" y="10"/>
                  </a:lnTo>
                  <a:lnTo>
                    <a:pt x="38" y="3"/>
                  </a:lnTo>
                  <a:lnTo>
                    <a:pt x="5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4" name="Google Shape;1724;p206"/>
            <p:cNvSpPr/>
            <p:nvPr/>
          </p:nvSpPr>
          <p:spPr>
            <a:xfrm>
              <a:off x="1898" y="2545"/>
              <a:ext cx="29" cy="10"/>
            </a:xfrm>
            <a:custGeom>
              <a:avLst/>
              <a:gdLst/>
              <a:ahLst/>
              <a:cxnLst/>
              <a:rect l="l" t="t" r="r" b="b"/>
              <a:pathLst>
                <a:path w="319" h="107" extrusionOk="0">
                  <a:moveTo>
                    <a:pt x="53" y="0"/>
                  </a:moveTo>
                  <a:lnTo>
                    <a:pt x="266" y="0"/>
                  </a:lnTo>
                  <a:lnTo>
                    <a:pt x="282" y="3"/>
                  </a:lnTo>
                  <a:lnTo>
                    <a:pt x="297" y="11"/>
                  </a:lnTo>
                  <a:lnTo>
                    <a:pt x="308" y="22"/>
                  </a:lnTo>
                  <a:lnTo>
                    <a:pt x="316" y="36"/>
                  </a:lnTo>
                  <a:lnTo>
                    <a:pt x="319" y="53"/>
                  </a:lnTo>
                  <a:lnTo>
                    <a:pt x="316" y="71"/>
                  </a:lnTo>
                  <a:lnTo>
                    <a:pt x="308" y="85"/>
                  </a:lnTo>
                  <a:lnTo>
                    <a:pt x="297" y="97"/>
                  </a:lnTo>
                  <a:lnTo>
                    <a:pt x="282" y="104"/>
                  </a:lnTo>
                  <a:lnTo>
                    <a:pt x="266" y="107"/>
                  </a:lnTo>
                  <a:lnTo>
                    <a:pt x="53" y="107"/>
                  </a:lnTo>
                  <a:lnTo>
                    <a:pt x="37" y="104"/>
                  </a:lnTo>
                  <a:lnTo>
                    <a:pt x="22" y="97"/>
                  </a:lnTo>
                  <a:lnTo>
                    <a:pt x="10" y="85"/>
                  </a:lnTo>
                  <a:lnTo>
                    <a:pt x="2" y="71"/>
                  </a:lnTo>
                  <a:lnTo>
                    <a:pt x="0" y="53"/>
                  </a:lnTo>
                  <a:lnTo>
                    <a:pt x="2" y="36"/>
                  </a:lnTo>
                  <a:lnTo>
                    <a:pt x="10" y="22"/>
                  </a:lnTo>
                  <a:lnTo>
                    <a:pt x="22" y="11"/>
                  </a:lnTo>
                  <a:lnTo>
                    <a:pt x="37" y="3"/>
                  </a:lnTo>
                  <a:lnTo>
                    <a:pt x="5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5" name="Google Shape;1725;p206"/>
            <p:cNvSpPr/>
            <p:nvPr/>
          </p:nvSpPr>
          <p:spPr>
            <a:xfrm>
              <a:off x="2111" y="2545"/>
              <a:ext cx="29" cy="10"/>
            </a:xfrm>
            <a:custGeom>
              <a:avLst/>
              <a:gdLst/>
              <a:ahLst/>
              <a:cxnLst/>
              <a:rect l="l" t="t" r="r" b="b"/>
              <a:pathLst>
                <a:path w="319" h="107" extrusionOk="0">
                  <a:moveTo>
                    <a:pt x="54" y="0"/>
                  </a:moveTo>
                  <a:lnTo>
                    <a:pt x="266" y="0"/>
                  </a:lnTo>
                  <a:lnTo>
                    <a:pt x="283" y="3"/>
                  </a:lnTo>
                  <a:lnTo>
                    <a:pt x="298" y="11"/>
                  </a:lnTo>
                  <a:lnTo>
                    <a:pt x="309" y="22"/>
                  </a:lnTo>
                  <a:lnTo>
                    <a:pt x="316" y="36"/>
                  </a:lnTo>
                  <a:lnTo>
                    <a:pt x="319" y="53"/>
                  </a:lnTo>
                  <a:lnTo>
                    <a:pt x="316" y="71"/>
                  </a:lnTo>
                  <a:lnTo>
                    <a:pt x="309" y="85"/>
                  </a:lnTo>
                  <a:lnTo>
                    <a:pt x="298" y="97"/>
                  </a:lnTo>
                  <a:lnTo>
                    <a:pt x="283" y="104"/>
                  </a:lnTo>
                  <a:lnTo>
                    <a:pt x="266" y="107"/>
                  </a:lnTo>
                  <a:lnTo>
                    <a:pt x="54" y="107"/>
                  </a:lnTo>
                  <a:lnTo>
                    <a:pt x="36" y="104"/>
                  </a:lnTo>
                  <a:lnTo>
                    <a:pt x="22" y="97"/>
                  </a:lnTo>
                  <a:lnTo>
                    <a:pt x="10" y="85"/>
                  </a:lnTo>
                  <a:lnTo>
                    <a:pt x="3" y="71"/>
                  </a:lnTo>
                  <a:lnTo>
                    <a:pt x="0" y="53"/>
                  </a:lnTo>
                  <a:lnTo>
                    <a:pt x="3" y="36"/>
                  </a:lnTo>
                  <a:lnTo>
                    <a:pt x="10" y="22"/>
                  </a:lnTo>
                  <a:lnTo>
                    <a:pt x="22" y="11"/>
                  </a:lnTo>
                  <a:lnTo>
                    <a:pt x="36" y="3"/>
                  </a:lnTo>
                  <a:lnTo>
                    <a:pt x="5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6" name="Google Shape;1726;p206"/>
            <p:cNvSpPr/>
            <p:nvPr/>
          </p:nvSpPr>
          <p:spPr>
            <a:xfrm>
              <a:off x="2082" y="2463"/>
              <a:ext cx="24" cy="24"/>
            </a:xfrm>
            <a:custGeom>
              <a:avLst/>
              <a:gdLst/>
              <a:ahLst/>
              <a:cxnLst/>
              <a:rect l="l" t="t" r="r" b="b"/>
              <a:pathLst>
                <a:path w="265" h="265" extrusionOk="0">
                  <a:moveTo>
                    <a:pt x="204" y="0"/>
                  </a:moveTo>
                  <a:lnTo>
                    <a:pt x="221" y="0"/>
                  </a:lnTo>
                  <a:lnTo>
                    <a:pt x="236" y="4"/>
                  </a:lnTo>
                  <a:lnTo>
                    <a:pt x="250" y="15"/>
                  </a:lnTo>
                  <a:lnTo>
                    <a:pt x="260" y="28"/>
                  </a:lnTo>
                  <a:lnTo>
                    <a:pt x="265" y="44"/>
                  </a:lnTo>
                  <a:lnTo>
                    <a:pt x="265" y="60"/>
                  </a:lnTo>
                  <a:lnTo>
                    <a:pt x="260" y="76"/>
                  </a:lnTo>
                  <a:lnTo>
                    <a:pt x="250" y="89"/>
                  </a:lnTo>
                  <a:lnTo>
                    <a:pt x="90" y="249"/>
                  </a:lnTo>
                  <a:lnTo>
                    <a:pt x="79" y="258"/>
                  </a:lnTo>
                  <a:lnTo>
                    <a:pt x="66" y="264"/>
                  </a:lnTo>
                  <a:lnTo>
                    <a:pt x="53" y="265"/>
                  </a:lnTo>
                  <a:lnTo>
                    <a:pt x="39" y="264"/>
                  </a:lnTo>
                  <a:lnTo>
                    <a:pt x="27" y="258"/>
                  </a:lnTo>
                  <a:lnTo>
                    <a:pt x="15" y="249"/>
                  </a:lnTo>
                  <a:lnTo>
                    <a:pt x="5" y="236"/>
                  </a:lnTo>
                  <a:lnTo>
                    <a:pt x="0" y="220"/>
                  </a:lnTo>
                  <a:lnTo>
                    <a:pt x="0" y="203"/>
                  </a:lnTo>
                  <a:lnTo>
                    <a:pt x="5" y="188"/>
                  </a:lnTo>
                  <a:lnTo>
                    <a:pt x="15" y="174"/>
                  </a:lnTo>
                  <a:lnTo>
                    <a:pt x="175" y="15"/>
                  </a:lnTo>
                  <a:lnTo>
                    <a:pt x="188" y="4"/>
                  </a:lnTo>
                  <a:lnTo>
                    <a:pt x="20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7" name="Google Shape;1727;p206"/>
            <p:cNvSpPr/>
            <p:nvPr/>
          </p:nvSpPr>
          <p:spPr>
            <a:xfrm>
              <a:off x="2082" y="2613"/>
              <a:ext cx="24" cy="24"/>
            </a:xfrm>
            <a:custGeom>
              <a:avLst/>
              <a:gdLst/>
              <a:ahLst/>
              <a:cxnLst/>
              <a:rect l="l" t="t" r="r" b="b"/>
              <a:pathLst>
                <a:path w="265" h="265" extrusionOk="0">
                  <a:moveTo>
                    <a:pt x="44" y="0"/>
                  </a:moveTo>
                  <a:lnTo>
                    <a:pt x="61" y="0"/>
                  </a:lnTo>
                  <a:lnTo>
                    <a:pt x="76" y="5"/>
                  </a:lnTo>
                  <a:lnTo>
                    <a:pt x="90" y="15"/>
                  </a:lnTo>
                  <a:lnTo>
                    <a:pt x="250" y="174"/>
                  </a:lnTo>
                  <a:lnTo>
                    <a:pt x="260" y="188"/>
                  </a:lnTo>
                  <a:lnTo>
                    <a:pt x="265" y="204"/>
                  </a:lnTo>
                  <a:lnTo>
                    <a:pt x="265" y="219"/>
                  </a:lnTo>
                  <a:lnTo>
                    <a:pt x="260" y="236"/>
                  </a:lnTo>
                  <a:lnTo>
                    <a:pt x="250" y="249"/>
                  </a:lnTo>
                  <a:lnTo>
                    <a:pt x="238" y="258"/>
                  </a:lnTo>
                  <a:lnTo>
                    <a:pt x="226" y="263"/>
                  </a:lnTo>
                  <a:lnTo>
                    <a:pt x="212" y="265"/>
                  </a:lnTo>
                  <a:lnTo>
                    <a:pt x="199" y="263"/>
                  </a:lnTo>
                  <a:lnTo>
                    <a:pt x="186" y="258"/>
                  </a:lnTo>
                  <a:lnTo>
                    <a:pt x="175" y="249"/>
                  </a:lnTo>
                  <a:lnTo>
                    <a:pt x="15" y="90"/>
                  </a:lnTo>
                  <a:lnTo>
                    <a:pt x="5" y="76"/>
                  </a:lnTo>
                  <a:lnTo>
                    <a:pt x="0" y="61"/>
                  </a:lnTo>
                  <a:lnTo>
                    <a:pt x="0" y="44"/>
                  </a:lnTo>
                  <a:lnTo>
                    <a:pt x="5" y="29"/>
                  </a:lnTo>
                  <a:lnTo>
                    <a:pt x="15" y="15"/>
                  </a:lnTo>
                  <a:lnTo>
                    <a:pt x="29" y="5"/>
                  </a:lnTo>
                  <a:lnTo>
                    <a:pt x="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8" name="Google Shape;1728;p206"/>
            <p:cNvSpPr/>
            <p:nvPr/>
          </p:nvSpPr>
          <p:spPr>
            <a:xfrm>
              <a:off x="1932" y="2463"/>
              <a:ext cx="24" cy="24"/>
            </a:xfrm>
            <a:custGeom>
              <a:avLst/>
              <a:gdLst/>
              <a:ahLst/>
              <a:cxnLst/>
              <a:rect l="l" t="t" r="r" b="b"/>
              <a:pathLst>
                <a:path w="264" h="265" extrusionOk="0">
                  <a:moveTo>
                    <a:pt x="44" y="0"/>
                  </a:moveTo>
                  <a:lnTo>
                    <a:pt x="60" y="0"/>
                  </a:lnTo>
                  <a:lnTo>
                    <a:pt x="75" y="4"/>
                  </a:lnTo>
                  <a:lnTo>
                    <a:pt x="90" y="15"/>
                  </a:lnTo>
                  <a:lnTo>
                    <a:pt x="249" y="174"/>
                  </a:lnTo>
                  <a:lnTo>
                    <a:pt x="259" y="188"/>
                  </a:lnTo>
                  <a:lnTo>
                    <a:pt x="264" y="203"/>
                  </a:lnTo>
                  <a:lnTo>
                    <a:pt x="264" y="220"/>
                  </a:lnTo>
                  <a:lnTo>
                    <a:pt x="259" y="236"/>
                  </a:lnTo>
                  <a:lnTo>
                    <a:pt x="249" y="249"/>
                  </a:lnTo>
                  <a:lnTo>
                    <a:pt x="238" y="258"/>
                  </a:lnTo>
                  <a:lnTo>
                    <a:pt x="225" y="264"/>
                  </a:lnTo>
                  <a:lnTo>
                    <a:pt x="211" y="265"/>
                  </a:lnTo>
                  <a:lnTo>
                    <a:pt x="198" y="264"/>
                  </a:lnTo>
                  <a:lnTo>
                    <a:pt x="185" y="258"/>
                  </a:lnTo>
                  <a:lnTo>
                    <a:pt x="174" y="249"/>
                  </a:lnTo>
                  <a:lnTo>
                    <a:pt x="14" y="89"/>
                  </a:lnTo>
                  <a:lnTo>
                    <a:pt x="5" y="76"/>
                  </a:lnTo>
                  <a:lnTo>
                    <a:pt x="0" y="60"/>
                  </a:lnTo>
                  <a:lnTo>
                    <a:pt x="0" y="44"/>
                  </a:lnTo>
                  <a:lnTo>
                    <a:pt x="5" y="28"/>
                  </a:lnTo>
                  <a:lnTo>
                    <a:pt x="14" y="15"/>
                  </a:lnTo>
                  <a:lnTo>
                    <a:pt x="29" y="4"/>
                  </a:lnTo>
                  <a:lnTo>
                    <a:pt x="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9" name="Google Shape;1729;p206"/>
            <p:cNvSpPr/>
            <p:nvPr/>
          </p:nvSpPr>
          <p:spPr>
            <a:xfrm>
              <a:off x="1932" y="2613"/>
              <a:ext cx="24" cy="24"/>
            </a:xfrm>
            <a:custGeom>
              <a:avLst/>
              <a:gdLst/>
              <a:ahLst/>
              <a:cxnLst/>
              <a:rect l="l" t="t" r="r" b="b"/>
              <a:pathLst>
                <a:path w="264" h="265" extrusionOk="0">
                  <a:moveTo>
                    <a:pt x="203" y="0"/>
                  </a:moveTo>
                  <a:lnTo>
                    <a:pt x="219" y="0"/>
                  </a:lnTo>
                  <a:lnTo>
                    <a:pt x="235" y="5"/>
                  </a:lnTo>
                  <a:lnTo>
                    <a:pt x="249" y="15"/>
                  </a:lnTo>
                  <a:lnTo>
                    <a:pt x="259" y="29"/>
                  </a:lnTo>
                  <a:lnTo>
                    <a:pt x="264" y="44"/>
                  </a:lnTo>
                  <a:lnTo>
                    <a:pt x="264" y="61"/>
                  </a:lnTo>
                  <a:lnTo>
                    <a:pt x="259" y="76"/>
                  </a:lnTo>
                  <a:lnTo>
                    <a:pt x="249" y="90"/>
                  </a:lnTo>
                  <a:lnTo>
                    <a:pt x="90" y="249"/>
                  </a:lnTo>
                  <a:lnTo>
                    <a:pt x="78" y="258"/>
                  </a:lnTo>
                  <a:lnTo>
                    <a:pt x="66" y="263"/>
                  </a:lnTo>
                  <a:lnTo>
                    <a:pt x="52" y="265"/>
                  </a:lnTo>
                  <a:lnTo>
                    <a:pt x="39" y="263"/>
                  </a:lnTo>
                  <a:lnTo>
                    <a:pt x="25" y="258"/>
                  </a:lnTo>
                  <a:lnTo>
                    <a:pt x="14" y="249"/>
                  </a:lnTo>
                  <a:lnTo>
                    <a:pt x="5" y="236"/>
                  </a:lnTo>
                  <a:lnTo>
                    <a:pt x="0" y="219"/>
                  </a:lnTo>
                  <a:lnTo>
                    <a:pt x="0" y="204"/>
                  </a:lnTo>
                  <a:lnTo>
                    <a:pt x="5" y="188"/>
                  </a:lnTo>
                  <a:lnTo>
                    <a:pt x="14" y="174"/>
                  </a:lnTo>
                  <a:lnTo>
                    <a:pt x="174" y="15"/>
                  </a:lnTo>
                  <a:lnTo>
                    <a:pt x="187" y="5"/>
                  </a:lnTo>
                  <a:lnTo>
                    <a:pt x="20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0" name="Google Shape;1730;p206"/>
            <p:cNvSpPr/>
            <p:nvPr/>
          </p:nvSpPr>
          <p:spPr>
            <a:xfrm>
              <a:off x="1995" y="2710"/>
              <a:ext cx="48" cy="19"/>
            </a:xfrm>
            <a:custGeom>
              <a:avLst/>
              <a:gdLst/>
              <a:ahLst/>
              <a:cxnLst/>
              <a:rect l="l" t="t" r="r" b="b"/>
              <a:pathLst>
                <a:path w="531" h="212" extrusionOk="0">
                  <a:moveTo>
                    <a:pt x="482" y="0"/>
                  </a:moveTo>
                  <a:lnTo>
                    <a:pt x="498" y="3"/>
                  </a:lnTo>
                  <a:lnTo>
                    <a:pt x="511" y="12"/>
                  </a:lnTo>
                  <a:lnTo>
                    <a:pt x="522" y="24"/>
                  </a:lnTo>
                  <a:lnTo>
                    <a:pt x="529" y="39"/>
                  </a:lnTo>
                  <a:lnTo>
                    <a:pt x="531" y="57"/>
                  </a:lnTo>
                  <a:lnTo>
                    <a:pt x="527" y="73"/>
                  </a:lnTo>
                  <a:lnTo>
                    <a:pt x="518" y="87"/>
                  </a:lnTo>
                  <a:lnTo>
                    <a:pt x="506" y="98"/>
                  </a:lnTo>
                  <a:lnTo>
                    <a:pt x="490" y="104"/>
                  </a:lnTo>
                  <a:lnTo>
                    <a:pt x="65" y="211"/>
                  </a:lnTo>
                  <a:lnTo>
                    <a:pt x="59" y="212"/>
                  </a:lnTo>
                  <a:lnTo>
                    <a:pt x="53" y="212"/>
                  </a:lnTo>
                  <a:lnTo>
                    <a:pt x="38" y="211"/>
                  </a:lnTo>
                  <a:lnTo>
                    <a:pt x="26" y="205"/>
                  </a:lnTo>
                  <a:lnTo>
                    <a:pt x="14" y="196"/>
                  </a:lnTo>
                  <a:lnTo>
                    <a:pt x="6" y="186"/>
                  </a:lnTo>
                  <a:lnTo>
                    <a:pt x="1" y="172"/>
                  </a:lnTo>
                  <a:lnTo>
                    <a:pt x="0" y="155"/>
                  </a:lnTo>
                  <a:lnTo>
                    <a:pt x="3" y="139"/>
                  </a:lnTo>
                  <a:lnTo>
                    <a:pt x="11" y="125"/>
                  </a:lnTo>
                  <a:lnTo>
                    <a:pt x="24" y="114"/>
                  </a:lnTo>
                  <a:lnTo>
                    <a:pt x="39" y="108"/>
                  </a:lnTo>
                  <a:lnTo>
                    <a:pt x="464" y="1"/>
                  </a:lnTo>
                  <a:lnTo>
                    <a:pt x="48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731" name="Google Shape;1731;p206" descr="\documentclass{article}&#10;\usepackage{amsmath}&#10;\usepackage{color}&#10;\usepackage[dvipsnames]{xcolor}&#10;\definecolor{mypink}{RGB}{206, 15, 105}&#10;\newcommand{\mymath}[1]{&#10; \ensuremath{&#10;  {&#10;   \color{mypink}#1&#10;  }&#10; }&#10;}&#10;&#10;\pagestyle{empty}&#10;\begin{document}&#10;&#10;\mymath{&#10;\text{State} \times \text{Goal} \rightarrow \text{Action}&#10;}&#10;&#10;\end{document}" title="IguanaTex Bitmap Display"/>
          <p:cNvPicPr preferRelativeResize="0"/>
          <p:nvPr/>
        </p:nvPicPr>
        <p:blipFill rotWithShape="1">
          <a:blip r:embed="rId4">
            <a:alphaModFix/>
          </a:blip>
          <a:srcRect/>
          <a:stretch/>
        </p:blipFill>
        <p:spPr>
          <a:xfrm>
            <a:off x="897059" y="2308994"/>
            <a:ext cx="2520686" cy="187429"/>
          </a:xfrm>
          <a:prstGeom prst="rect">
            <a:avLst/>
          </a:prstGeom>
          <a:noFill/>
          <a:ln>
            <a:noFill/>
          </a:ln>
        </p:spPr>
      </p:pic>
      <p:pic>
        <p:nvPicPr>
          <p:cNvPr id="1732" name="Google Shape;1732;p206" descr="\documentclass{article}&#10;\usepackage{amsmath}&#10;\usepackage{color}&#10;\usepackage[dvipsnames]{xcolor}&#10;\definecolor{mypink}{RGB}{206, 15, 105}&#10;\newcommand{\mymath}[1]{&#10; \ensuremath{&#10;  {&#10;   \color{mypink}#1&#10;  }&#10; }&#10;}&#10;&#10;\pagestyle{empty}&#10;\begin{document}&#10;&#10;\mymath{&#10;\text{Percept} \times \text{Goal} \rightarrow \text{Action}&#10;}&#10;&#10;\end{document}" title="IguanaTex Bitmap Display"/>
          <p:cNvPicPr preferRelativeResize="0"/>
          <p:nvPr/>
        </p:nvPicPr>
        <p:blipFill rotWithShape="1">
          <a:blip r:embed="rId5">
            <a:alphaModFix/>
          </a:blip>
          <a:srcRect/>
          <a:stretch/>
        </p:blipFill>
        <p:spPr>
          <a:xfrm>
            <a:off x="897059" y="3239829"/>
            <a:ext cx="2790400" cy="23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18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Today’s lecture</a:t>
            </a:r>
            <a:endParaRPr/>
          </a:p>
        </p:txBody>
      </p:sp>
      <p:sp>
        <p:nvSpPr>
          <p:cNvPr id="1438" name="Google Shape;1438;p189"/>
          <p:cNvSpPr txBox="1">
            <a:spLocks noGrp="1"/>
          </p:cNvSpPr>
          <p:nvPr>
            <p:ph type="body" idx="1"/>
          </p:nvPr>
        </p:nvSpPr>
        <p:spPr>
          <a:xfrm>
            <a:off x="304800" y="1047752"/>
            <a:ext cx="7124700" cy="3546873"/>
          </a:xfrm>
          <a:prstGeom prst="rect">
            <a:avLst/>
          </a:prstGeom>
          <a:noFill/>
          <a:ln>
            <a:noFill/>
          </a:ln>
        </p:spPr>
        <p:txBody>
          <a:bodyPr spcFirstLastPara="1" wrap="square" lIns="0" tIns="0" rIns="0" bIns="0" anchor="t" anchorCtr="0">
            <a:normAutofit/>
          </a:bodyPr>
          <a:lstStyle/>
          <a:p>
            <a:pPr marL="287020" lvl="0" indent="-287020" algn="l" rtl="0">
              <a:lnSpc>
                <a:spcPct val="90000"/>
              </a:lnSpc>
              <a:spcBef>
                <a:spcPts val="0"/>
              </a:spcBef>
              <a:spcAft>
                <a:spcPts val="0"/>
              </a:spcAft>
              <a:buSzPts val="2000"/>
              <a:buChar char="❖"/>
            </a:pPr>
            <a:r>
              <a:rPr lang="en-US"/>
              <a:t>Progress in AI</a:t>
            </a:r>
            <a:endParaRPr/>
          </a:p>
          <a:p>
            <a:pPr marL="287020" lvl="0" indent="-287020" algn="l" rtl="0">
              <a:lnSpc>
                <a:spcPct val="90000"/>
              </a:lnSpc>
              <a:spcBef>
                <a:spcPts val="1200"/>
              </a:spcBef>
              <a:spcAft>
                <a:spcPts val="0"/>
              </a:spcAft>
              <a:buSzPts val="2000"/>
              <a:buChar char="❖"/>
            </a:pPr>
            <a:r>
              <a:rPr lang="en-US"/>
              <a:t>The architecture of an intelligent agent</a:t>
            </a:r>
            <a:endParaRPr/>
          </a:p>
          <a:p>
            <a:pPr marL="287020" lvl="0" indent="-287020" algn="l" rtl="0">
              <a:lnSpc>
                <a:spcPct val="90000"/>
              </a:lnSpc>
              <a:spcBef>
                <a:spcPts val="1200"/>
              </a:spcBef>
              <a:spcAft>
                <a:spcPts val="0"/>
              </a:spcAft>
              <a:buSzPts val="2000"/>
              <a:buChar char="❖"/>
            </a:pPr>
            <a:r>
              <a:rPr lang="en-US"/>
              <a:t>Problem-Solving Agents</a:t>
            </a:r>
            <a:endParaRPr/>
          </a:p>
          <a:p>
            <a:pPr marL="287020" lvl="0" indent="-287020" algn="l" rtl="0">
              <a:lnSpc>
                <a:spcPct val="90000"/>
              </a:lnSpc>
              <a:spcBef>
                <a:spcPts val="1200"/>
              </a:spcBef>
              <a:spcAft>
                <a:spcPts val="0"/>
              </a:spcAft>
              <a:buSzPts val="2000"/>
              <a:buChar char="❖"/>
            </a:pPr>
            <a:r>
              <a:rPr lang="en-US" sz="2100"/>
              <a:t>Uninformed Search</a:t>
            </a:r>
            <a:endParaRPr/>
          </a:p>
          <a:p>
            <a:pPr marL="287020" lvl="0" indent="-287020" algn="l" rtl="0">
              <a:lnSpc>
                <a:spcPct val="90000"/>
              </a:lnSpc>
              <a:spcBef>
                <a:spcPts val="1200"/>
              </a:spcBef>
              <a:spcAft>
                <a:spcPts val="0"/>
              </a:spcAft>
              <a:buSzPts val="2000"/>
              <a:buChar char="❖"/>
            </a:pPr>
            <a:r>
              <a:rPr lang="en-US" sz="2100"/>
              <a:t>Informed Search</a:t>
            </a:r>
            <a:endParaRPr/>
          </a:p>
          <a:p>
            <a:pPr marL="287020" lvl="0" indent="-287020" algn="l" rtl="0">
              <a:lnSpc>
                <a:spcPct val="90000"/>
              </a:lnSpc>
              <a:spcBef>
                <a:spcPts val="1200"/>
              </a:spcBef>
              <a:spcAft>
                <a:spcPts val="0"/>
              </a:spcAft>
              <a:buSzPts val="2000"/>
              <a:buChar char="❖"/>
            </a:pPr>
            <a:r>
              <a:rPr lang="en-US" sz="2100"/>
              <a:t>MDPs</a:t>
            </a:r>
            <a:endParaRPr/>
          </a:p>
          <a:p>
            <a:pPr marL="287020" lvl="0" indent="-160020" algn="l" rtl="0">
              <a:lnSpc>
                <a:spcPct val="90000"/>
              </a:lnSpc>
              <a:spcBef>
                <a:spcPts val="1200"/>
              </a:spcBef>
              <a:spcAft>
                <a:spcPts val="0"/>
              </a:spcAft>
              <a:buSzPts val="2000"/>
              <a:buNone/>
            </a:pPr>
            <a:endParaRPr sz="2100"/>
          </a:p>
          <a:p>
            <a:pPr marL="287020" lvl="0" indent="-160020" algn="l" rtl="0">
              <a:lnSpc>
                <a:spcPct val="90000"/>
              </a:lnSpc>
              <a:spcBef>
                <a:spcPts val="1200"/>
              </a:spcBef>
              <a:spcAft>
                <a:spcPts val="0"/>
              </a:spcAft>
              <a:buSzPts val="2000"/>
              <a:buNone/>
            </a:pPr>
            <a:endParaRPr/>
          </a:p>
          <a:p>
            <a:pPr marL="0" lvl="0" indent="0" algn="l" rtl="0">
              <a:lnSpc>
                <a:spcPct val="90000"/>
              </a:lnSpc>
              <a:spcBef>
                <a:spcPts val="1200"/>
              </a:spcBef>
              <a:spcAft>
                <a:spcPts val="0"/>
              </a:spcAft>
              <a:buSzPts val="2000"/>
              <a:buNone/>
            </a:pPr>
            <a:endParaRPr/>
          </a:p>
        </p:txBody>
      </p:sp>
      <p:grpSp>
        <p:nvGrpSpPr>
          <p:cNvPr id="1439" name="Google Shape;1439;p189"/>
          <p:cNvGrpSpPr/>
          <p:nvPr/>
        </p:nvGrpSpPr>
        <p:grpSpPr>
          <a:xfrm>
            <a:off x="425409" y="397185"/>
            <a:ext cx="428625" cy="481013"/>
            <a:chOff x="1311" y="2016"/>
            <a:chExt cx="270" cy="303"/>
          </a:xfrm>
        </p:grpSpPr>
        <p:sp>
          <p:nvSpPr>
            <p:cNvPr id="1440" name="Google Shape;1440;p189"/>
            <p:cNvSpPr/>
            <p:nvPr/>
          </p:nvSpPr>
          <p:spPr>
            <a:xfrm>
              <a:off x="1408" y="2016"/>
              <a:ext cx="75" cy="86"/>
            </a:xfrm>
            <a:custGeom>
              <a:avLst/>
              <a:gdLst/>
              <a:ahLst/>
              <a:cxnLst/>
              <a:rect l="l" t="t" r="r" b="b"/>
              <a:pathLst>
                <a:path w="832" h="954" extrusionOk="0">
                  <a:moveTo>
                    <a:pt x="416" y="0"/>
                  </a:moveTo>
                  <a:lnTo>
                    <a:pt x="467" y="3"/>
                  </a:lnTo>
                  <a:lnTo>
                    <a:pt x="514" y="10"/>
                  </a:lnTo>
                  <a:lnTo>
                    <a:pt x="558" y="22"/>
                  </a:lnTo>
                  <a:lnTo>
                    <a:pt x="600" y="38"/>
                  </a:lnTo>
                  <a:lnTo>
                    <a:pt x="638" y="58"/>
                  </a:lnTo>
                  <a:lnTo>
                    <a:pt x="673" y="83"/>
                  </a:lnTo>
                  <a:lnTo>
                    <a:pt x="705" y="112"/>
                  </a:lnTo>
                  <a:lnTo>
                    <a:pt x="734" y="146"/>
                  </a:lnTo>
                  <a:lnTo>
                    <a:pt x="760" y="182"/>
                  </a:lnTo>
                  <a:lnTo>
                    <a:pt x="781" y="223"/>
                  </a:lnTo>
                  <a:lnTo>
                    <a:pt x="800" y="267"/>
                  </a:lnTo>
                  <a:lnTo>
                    <a:pt x="814" y="314"/>
                  </a:lnTo>
                  <a:lnTo>
                    <a:pt x="824" y="365"/>
                  </a:lnTo>
                  <a:lnTo>
                    <a:pt x="830" y="420"/>
                  </a:lnTo>
                  <a:lnTo>
                    <a:pt x="832" y="477"/>
                  </a:lnTo>
                  <a:lnTo>
                    <a:pt x="830" y="535"/>
                  </a:lnTo>
                  <a:lnTo>
                    <a:pt x="824" y="589"/>
                  </a:lnTo>
                  <a:lnTo>
                    <a:pt x="814" y="640"/>
                  </a:lnTo>
                  <a:lnTo>
                    <a:pt x="800" y="687"/>
                  </a:lnTo>
                  <a:lnTo>
                    <a:pt x="781" y="731"/>
                  </a:lnTo>
                  <a:lnTo>
                    <a:pt x="760" y="772"/>
                  </a:lnTo>
                  <a:lnTo>
                    <a:pt x="734" y="809"/>
                  </a:lnTo>
                  <a:lnTo>
                    <a:pt x="705" y="841"/>
                  </a:lnTo>
                  <a:lnTo>
                    <a:pt x="673" y="870"/>
                  </a:lnTo>
                  <a:lnTo>
                    <a:pt x="638" y="895"/>
                  </a:lnTo>
                  <a:lnTo>
                    <a:pt x="600" y="916"/>
                  </a:lnTo>
                  <a:lnTo>
                    <a:pt x="558" y="933"/>
                  </a:lnTo>
                  <a:lnTo>
                    <a:pt x="514" y="944"/>
                  </a:lnTo>
                  <a:lnTo>
                    <a:pt x="467" y="952"/>
                  </a:lnTo>
                  <a:lnTo>
                    <a:pt x="416" y="954"/>
                  </a:lnTo>
                  <a:lnTo>
                    <a:pt x="366" y="952"/>
                  </a:lnTo>
                  <a:lnTo>
                    <a:pt x="320" y="944"/>
                  </a:lnTo>
                  <a:lnTo>
                    <a:pt x="275" y="933"/>
                  </a:lnTo>
                  <a:lnTo>
                    <a:pt x="234" y="916"/>
                  </a:lnTo>
                  <a:lnTo>
                    <a:pt x="194" y="895"/>
                  </a:lnTo>
                  <a:lnTo>
                    <a:pt x="159" y="870"/>
                  </a:lnTo>
                  <a:lnTo>
                    <a:pt x="127" y="841"/>
                  </a:lnTo>
                  <a:lnTo>
                    <a:pt x="99" y="809"/>
                  </a:lnTo>
                  <a:lnTo>
                    <a:pt x="73" y="772"/>
                  </a:lnTo>
                  <a:lnTo>
                    <a:pt x="51" y="731"/>
                  </a:lnTo>
                  <a:lnTo>
                    <a:pt x="34" y="687"/>
                  </a:lnTo>
                  <a:lnTo>
                    <a:pt x="19" y="640"/>
                  </a:lnTo>
                  <a:lnTo>
                    <a:pt x="9" y="589"/>
                  </a:lnTo>
                  <a:lnTo>
                    <a:pt x="3" y="535"/>
                  </a:lnTo>
                  <a:lnTo>
                    <a:pt x="0" y="477"/>
                  </a:lnTo>
                  <a:lnTo>
                    <a:pt x="3" y="420"/>
                  </a:lnTo>
                  <a:lnTo>
                    <a:pt x="9" y="365"/>
                  </a:lnTo>
                  <a:lnTo>
                    <a:pt x="19" y="314"/>
                  </a:lnTo>
                  <a:lnTo>
                    <a:pt x="34" y="267"/>
                  </a:lnTo>
                  <a:lnTo>
                    <a:pt x="51" y="223"/>
                  </a:lnTo>
                  <a:lnTo>
                    <a:pt x="73" y="182"/>
                  </a:lnTo>
                  <a:lnTo>
                    <a:pt x="99" y="146"/>
                  </a:lnTo>
                  <a:lnTo>
                    <a:pt x="127" y="112"/>
                  </a:lnTo>
                  <a:lnTo>
                    <a:pt x="159" y="83"/>
                  </a:lnTo>
                  <a:lnTo>
                    <a:pt x="194" y="58"/>
                  </a:lnTo>
                  <a:lnTo>
                    <a:pt x="234" y="38"/>
                  </a:lnTo>
                  <a:lnTo>
                    <a:pt x="275" y="22"/>
                  </a:lnTo>
                  <a:lnTo>
                    <a:pt x="320" y="10"/>
                  </a:lnTo>
                  <a:lnTo>
                    <a:pt x="366" y="3"/>
                  </a:lnTo>
                  <a:lnTo>
                    <a:pt x="41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1" name="Google Shape;1441;p189"/>
            <p:cNvSpPr/>
            <p:nvPr/>
          </p:nvSpPr>
          <p:spPr>
            <a:xfrm>
              <a:off x="1365" y="2254"/>
              <a:ext cx="162" cy="65"/>
            </a:xfrm>
            <a:custGeom>
              <a:avLst/>
              <a:gdLst/>
              <a:ahLst/>
              <a:cxnLst/>
              <a:rect l="l" t="t" r="r" b="b"/>
              <a:pathLst>
                <a:path w="1782" h="715" extrusionOk="0">
                  <a:moveTo>
                    <a:pt x="0" y="0"/>
                  </a:moveTo>
                  <a:lnTo>
                    <a:pt x="1782" y="0"/>
                  </a:lnTo>
                  <a:lnTo>
                    <a:pt x="1782" y="655"/>
                  </a:lnTo>
                  <a:lnTo>
                    <a:pt x="1779" y="675"/>
                  </a:lnTo>
                  <a:lnTo>
                    <a:pt x="1770" y="690"/>
                  </a:lnTo>
                  <a:lnTo>
                    <a:pt x="1757" y="704"/>
                  </a:lnTo>
                  <a:lnTo>
                    <a:pt x="1741" y="712"/>
                  </a:lnTo>
                  <a:lnTo>
                    <a:pt x="1723" y="715"/>
                  </a:lnTo>
                  <a:lnTo>
                    <a:pt x="59" y="715"/>
                  </a:lnTo>
                  <a:lnTo>
                    <a:pt x="40" y="712"/>
                  </a:lnTo>
                  <a:lnTo>
                    <a:pt x="24" y="704"/>
                  </a:lnTo>
                  <a:lnTo>
                    <a:pt x="11" y="690"/>
                  </a:lnTo>
                  <a:lnTo>
                    <a:pt x="3" y="675"/>
                  </a:lnTo>
                  <a:lnTo>
                    <a:pt x="0" y="655"/>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2" name="Google Shape;1442;p189"/>
            <p:cNvSpPr/>
            <p:nvPr/>
          </p:nvSpPr>
          <p:spPr>
            <a:xfrm>
              <a:off x="1312" y="2222"/>
              <a:ext cx="267" cy="54"/>
            </a:xfrm>
            <a:custGeom>
              <a:avLst/>
              <a:gdLst/>
              <a:ahLst/>
              <a:cxnLst/>
              <a:rect l="l" t="t" r="r" b="b"/>
              <a:pathLst>
                <a:path w="2931" h="596" extrusionOk="0">
                  <a:moveTo>
                    <a:pt x="0" y="0"/>
                  </a:moveTo>
                  <a:lnTo>
                    <a:pt x="2931" y="0"/>
                  </a:lnTo>
                  <a:lnTo>
                    <a:pt x="2708" y="559"/>
                  </a:lnTo>
                  <a:lnTo>
                    <a:pt x="2700" y="574"/>
                  </a:lnTo>
                  <a:lnTo>
                    <a:pt x="2686" y="587"/>
                  </a:lnTo>
                  <a:lnTo>
                    <a:pt x="2671" y="594"/>
                  </a:lnTo>
                  <a:lnTo>
                    <a:pt x="2653" y="596"/>
                  </a:lnTo>
                  <a:lnTo>
                    <a:pt x="2475" y="596"/>
                  </a:lnTo>
                  <a:lnTo>
                    <a:pt x="2475" y="299"/>
                  </a:lnTo>
                  <a:lnTo>
                    <a:pt x="2472" y="280"/>
                  </a:lnTo>
                  <a:lnTo>
                    <a:pt x="2463" y="263"/>
                  </a:lnTo>
                  <a:lnTo>
                    <a:pt x="2451" y="251"/>
                  </a:lnTo>
                  <a:lnTo>
                    <a:pt x="2434" y="242"/>
                  </a:lnTo>
                  <a:lnTo>
                    <a:pt x="2416" y="239"/>
                  </a:lnTo>
                  <a:lnTo>
                    <a:pt x="516" y="239"/>
                  </a:lnTo>
                  <a:lnTo>
                    <a:pt x="497" y="242"/>
                  </a:lnTo>
                  <a:lnTo>
                    <a:pt x="480" y="251"/>
                  </a:lnTo>
                  <a:lnTo>
                    <a:pt x="467" y="263"/>
                  </a:lnTo>
                  <a:lnTo>
                    <a:pt x="459" y="280"/>
                  </a:lnTo>
                  <a:lnTo>
                    <a:pt x="455" y="299"/>
                  </a:lnTo>
                  <a:lnTo>
                    <a:pt x="455" y="596"/>
                  </a:lnTo>
                  <a:lnTo>
                    <a:pt x="278" y="596"/>
                  </a:lnTo>
                  <a:lnTo>
                    <a:pt x="261" y="594"/>
                  </a:lnTo>
                  <a:lnTo>
                    <a:pt x="244" y="587"/>
                  </a:lnTo>
                  <a:lnTo>
                    <a:pt x="232" y="574"/>
                  </a:lnTo>
                  <a:lnTo>
                    <a:pt x="222" y="559"/>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3" name="Google Shape;1443;p189"/>
            <p:cNvSpPr/>
            <p:nvPr/>
          </p:nvSpPr>
          <p:spPr>
            <a:xfrm>
              <a:off x="1354" y="2113"/>
              <a:ext cx="183" cy="65"/>
            </a:xfrm>
            <a:custGeom>
              <a:avLst/>
              <a:gdLst/>
              <a:ahLst/>
              <a:cxnLst/>
              <a:rect l="l" t="t" r="r" b="b"/>
              <a:pathLst>
                <a:path w="2020" h="715" extrusionOk="0">
                  <a:moveTo>
                    <a:pt x="1010" y="0"/>
                  </a:moveTo>
                  <a:lnTo>
                    <a:pt x="1098" y="0"/>
                  </a:lnTo>
                  <a:lnTo>
                    <a:pt x="1181" y="3"/>
                  </a:lnTo>
                  <a:lnTo>
                    <a:pt x="1260" y="9"/>
                  </a:lnTo>
                  <a:lnTo>
                    <a:pt x="1335" y="15"/>
                  </a:lnTo>
                  <a:lnTo>
                    <a:pt x="1405" y="24"/>
                  </a:lnTo>
                  <a:lnTo>
                    <a:pt x="1471" y="36"/>
                  </a:lnTo>
                  <a:lnTo>
                    <a:pt x="1534" y="50"/>
                  </a:lnTo>
                  <a:lnTo>
                    <a:pt x="1593" y="67"/>
                  </a:lnTo>
                  <a:lnTo>
                    <a:pt x="1647" y="86"/>
                  </a:lnTo>
                  <a:lnTo>
                    <a:pt x="1697" y="108"/>
                  </a:lnTo>
                  <a:lnTo>
                    <a:pt x="1745" y="133"/>
                  </a:lnTo>
                  <a:lnTo>
                    <a:pt x="1788" y="163"/>
                  </a:lnTo>
                  <a:lnTo>
                    <a:pt x="1827" y="194"/>
                  </a:lnTo>
                  <a:lnTo>
                    <a:pt x="1863" y="229"/>
                  </a:lnTo>
                  <a:lnTo>
                    <a:pt x="1894" y="268"/>
                  </a:lnTo>
                  <a:lnTo>
                    <a:pt x="1923" y="310"/>
                  </a:lnTo>
                  <a:lnTo>
                    <a:pt x="1948" y="357"/>
                  </a:lnTo>
                  <a:lnTo>
                    <a:pt x="1969" y="407"/>
                  </a:lnTo>
                  <a:lnTo>
                    <a:pt x="1988" y="461"/>
                  </a:lnTo>
                  <a:lnTo>
                    <a:pt x="2001" y="520"/>
                  </a:lnTo>
                  <a:lnTo>
                    <a:pt x="2013" y="583"/>
                  </a:lnTo>
                  <a:lnTo>
                    <a:pt x="2020" y="650"/>
                  </a:lnTo>
                  <a:lnTo>
                    <a:pt x="2020" y="715"/>
                  </a:lnTo>
                  <a:lnTo>
                    <a:pt x="0" y="715"/>
                  </a:lnTo>
                  <a:lnTo>
                    <a:pt x="0" y="655"/>
                  </a:lnTo>
                  <a:lnTo>
                    <a:pt x="9" y="587"/>
                  </a:lnTo>
                  <a:lnTo>
                    <a:pt x="19" y="523"/>
                  </a:lnTo>
                  <a:lnTo>
                    <a:pt x="34" y="465"/>
                  </a:lnTo>
                  <a:lnTo>
                    <a:pt x="52" y="410"/>
                  </a:lnTo>
                  <a:lnTo>
                    <a:pt x="73" y="359"/>
                  </a:lnTo>
                  <a:lnTo>
                    <a:pt x="98" y="312"/>
                  </a:lnTo>
                  <a:lnTo>
                    <a:pt x="126" y="270"/>
                  </a:lnTo>
                  <a:lnTo>
                    <a:pt x="158" y="230"/>
                  </a:lnTo>
                  <a:lnTo>
                    <a:pt x="194" y="195"/>
                  </a:lnTo>
                  <a:lnTo>
                    <a:pt x="234" y="163"/>
                  </a:lnTo>
                  <a:lnTo>
                    <a:pt x="276" y="134"/>
                  </a:lnTo>
                  <a:lnTo>
                    <a:pt x="324" y="108"/>
                  </a:lnTo>
                  <a:lnTo>
                    <a:pt x="374" y="87"/>
                  </a:lnTo>
                  <a:lnTo>
                    <a:pt x="429" y="67"/>
                  </a:lnTo>
                  <a:lnTo>
                    <a:pt x="488" y="50"/>
                  </a:lnTo>
                  <a:lnTo>
                    <a:pt x="550" y="36"/>
                  </a:lnTo>
                  <a:lnTo>
                    <a:pt x="616" y="24"/>
                  </a:lnTo>
                  <a:lnTo>
                    <a:pt x="687" y="15"/>
                  </a:lnTo>
                  <a:lnTo>
                    <a:pt x="761" y="9"/>
                  </a:lnTo>
                  <a:lnTo>
                    <a:pt x="840" y="3"/>
                  </a:lnTo>
                  <a:lnTo>
                    <a:pt x="923" y="0"/>
                  </a:lnTo>
                  <a:lnTo>
                    <a:pt x="101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4" name="Google Shape;1444;p189"/>
            <p:cNvSpPr/>
            <p:nvPr/>
          </p:nvSpPr>
          <p:spPr>
            <a:xfrm>
              <a:off x="1311" y="2189"/>
              <a:ext cx="270" cy="22"/>
            </a:xfrm>
            <a:custGeom>
              <a:avLst/>
              <a:gdLst/>
              <a:ahLst/>
              <a:cxnLst/>
              <a:rect l="l" t="t" r="r" b="b"/>
              <a:pathLst>
                <a:path w="2970" h="239" extrusionOk="0">
                  <a:moveTo>
                    <a:pt x="59" y="0"/>
                  </a:moveTo>
                  <a:lnTo>
                    <a:pt x="2910" y="0"/>
                  </a:lnTo>
                  <a:lnTo>
                    <a:pt x="2929" y="3"/>
                  </a:lnTo>
                  <a:lnTo>
                    <a:pt x="2945" y="12"/>
                  </a:lnTo>
                  <a:lnTo>
                    <a:pt x="2958" y="24"/>
                  </a:lnTo>
                  <a:lnTo>
                    <a:pt x="2967" y="41"/>
                  </a:lnTo>
                  <a:lnTo>
                    <a:pt x="2970" y="60"/>
                  </a:lnTo>
                  <a:lnTo>
                    <a:pt x="2970" y="239"/>
                  </a:lnTo>
                  <a:lnTo>
                    <a:pt x="0" y="239"/>
                  </a:lnTo>
                  <a:lnTo>
                    <a:pt x="0" y="60"/>
                  </a:lnTo>
                  <a:lnTo>
                    <a:pt x="3" y="41"/>
                  </a:lnTo>
                  <a:lnTo>
                    <a:pt x="11" y="24"/>
                  </a:lnTo>
                  <a:lnTo>
                    <a:pt x="25" y="12"/>
                  </a:lnTo>
                  <a:lnTo>
                    <a:pt x="40" y="3"/>
                  </a:lnTo>
                  <a:lnTo>
                    <a:pt x="5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445" name="Google Shape;1445;p189" descr="C:\Temp\ketrina\Today.png"/>
          <p:cNvPicPr preferRelativeResize="0"/>
          <p:nvPr/>
        </p:nvPicPr>
        <p:blipFill rotWithShape="1">
          <a:blip r:embed="rId3">
            <a:alphaModFix/>
          </a:blip>
          <a:srcRect/>
          <a:stretch/>
        </p:blipFill>
        <p:spPr>
          <a:xfrm>
            <a:off x="5334000" y="1123950"/>
            <a:ext cx="3037390" cy="3400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207"/>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alibri"/>
              <a:buNone/>
            </a:pPr>
            <a:r>
              <a:rPr lang="en-US">
                <a:solidFill>
                  <a:schemeClr val="lt2"/>
                </a:solidFill>
              </a:rPr>
              <a:t>Problem-Solving Agents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20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How do we formalize a search problem?</a:t>
            </a:r>
            <a:endParaRPr/>
          </a:p>
        </p:txBody>
      </p:sp>
      <p:pic>
        <p:nvPicPr>
          <p:cNvPr id="1744" name="Google Shape;1744;p208"/>
          <p:cNvPicPr preferRelativeResize="0"/>
          <p:nvPr/>
        </p:nvPicPr>
        <p:blipFill rotWithShape="1">
          <a:blip r:embed="rId3">
            <a:alphaModFix/>
          </a:blip>
          <a:srcRect/>
          <a:stretch/>
        </p:blipFill>
        <p:spPr>
          <a:xfrm>
            <a:off x="1669054" y="1194263"/>
            <a:ext cx="5805891" cy="3559787"/>
          </a:xfrm>
          <a:prstGeom prst="rect">
            <a:avLst/>
          </a:prstGeom>
          <a:noFill/>
          <a:ln>
            <a:noFill/>
          </a:ln>
        </p:spPr>
      </p:pic>
      <p:sp>
        <p:nvSpPr>
          <p:cNvPr id="1745" name="Google Shape;1745;p208"/>
          <p:cNvSpPr/>
          <p:nvPr/>
        </p:nvSpPr>
        <p:spPr>
          <a:xfrm>
            <a:off x="449188" y="426741"/>
            <a:ext cx="266700" cy="481013"/>
          </a:xfrm>
          <a:custGeom>
            <a:avLst/>
            <a:gdLst/>
            <a:ahLst/>
            <a:cxnLst/>
            <a:rect l="l" t="t" r="r" b="b"/>
            <a:pathLst>
              <a:path w="1850" h="3339" extrusionOk="0">
                <a:moveTo>
                  <a:pt x="1793" y="0"/>
                </a:moveTo>
                <a:lnTo>
                  <a:pt x="1810" y="4"/>
                </a:lnTo>
                <a:lnTo>
                  <a:pt x="1827" y="13"/>
                </a:lnTo>
                <a:lnTo>
                  <a:pt x="1840" y="27"/>
                </a:lnTo>
                <a:lnTo>
                  <a:pt x="1847" y="43"/>
                </a:lnTo>
                <a:lnTo>
                  <a:pt x="1850" y="61"/>
                </a:lnTo>
                <a:lnTo>
                  <a:pt x="1850" y="2411"/>
                </a:lnTo>
                <a:lnTo>
                  <a:pt x="1848" y="2428"/>
                </a:lnTo>
                <a:lnTo>
                  <a:pt x="1842" y="2444"/>
                </a:lnTo>
                <a:lnTo>
                  <a:pt x="1831" y="2456"/>
                </a:lnTo>
                <a:lnTo>
                  <a:pt x="1818" y="2465"/>
                </a:lnTo>
                <a:lnTo>
                  <a:pt x="1802" y="2472"/>
                </a:lnTo>
                <a:lnTo>
                  <a:pt x="1786" y="2473"/>
                </a:lnTo>
                <a:lnTo>
                  <a:pt x="1769" y="2470"/>
                </a:lnTo>
                <a:lnTo>
                  <a:pt x="1755" y="2462"/>
                </a:lnTo>
                <a:lnTo>
                  <a:pt x="1262" y="2134"/>
                </a:lnTo>
                <a:lnTo>
                  <a:pt x="798" y="3300"/>
                </a:lnTo>
                <a:lnTo>
                  <a:pt x="790" y="3313"/>
                </a:lnTo>
                <a:lnTo>
                  <a:pt x="780" y="3324"/>
                </a:lnTo>
                <a:lnTo>
                  <a:pt x="769" y="3332"/>
                </a:lnTo>
                <a:lnTo>
                  <a:pt x="755" y="3337"/>
                </a:lnTo>
                <a:lnTo>
                  <a:pt x="741" y="3339"/>
                </a:lnTo>
                <a:lnTo>
                  <a:pt x="721" y="3336"/>
                </a:lnTo>
                <a:lnTo>
                  <a:pt x="351" y="3212"/>
                </a:lnTo>
                <a:lnTo>
                  <a:pt x="336" y="3205"/>
                </a:lnTo>
                <a:lnTo>
                  <a:pt x="324" y="3193"/>
                </a:lnTo>
                <a:lnTo>
                  <a:pt x="315" y="3180"/>
                </a:lnTo>
                <a:lnTo>
                  <a:pt x="309" y="3163"/>
                </a:lnTo>
                <a:lnTo>
                  <a:pt x="309" y="3147"/>
                </a:lnTo>
                <a:lnTo>
                  <a:pt x="314" y="3130"/>
                </a:lnTo>
                <a:lnTo>
                  <a:pt x="773" y="1979"/>
                </a:lnTo>
                <a:lnTo>
                  <a:pt x="62" y="1979"/>
                </a:lnTo>
                <a:lnTo>
                  <a:pt x="44" y="1976"/>
                </a:lnTo>
                <a:lnTo>
                  <a:pt x="28" y="1968"/>
                </a:lnTo>
                <a:lnTo>
                  <a:pt x="15" y="1957"/>
                </a:lnTo>
                <a:lnTo>
                  <a:pt x="6" y="1941"/>
                </a:lnTo>
                <a:lnTo>
                  <a:pt x="0" y="1924"/>
                </a:lnTo>
                <a:lnTo>
                  <a:pt x="2" y="1906"/>
                </a:lnTo>
                <a:lnTo>
                  <a:pt x="7" y="1889"/>
                </a:lnTo>
                <a:lnTo>
                  <a:pt x="17" y="1875"/>
                </a:lnTo>
                <a:lnTo>
                  <a:pt x="1743" y="19"/>
                </a:lnTo>
                <a:lnTo>
                  <a:pt x="1758" y="8"/>
                </a:lnTo>
                <a:lnTo>
                  <a:pt x="1774" y="1"/>
                </a:lnTo>
                <a:lnTo>
                  <a:pt x="179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20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Search Problems</a:t>
            </a:r>
            <a:endParaRPr/>
          </a:p>
        </p:txBody>
      </p:sp>
      <p:sp>
        <p:nvSpPr>
          <p:cNvPr id="1752" name="Google Shape;1752;p209"/>
          <p:cNvSpPr txBox="1">
            <a:spLocks noGrp="1"/>
          </p:cNvSpPr>
          <p:nvPr>
            <p:ph type="body" idx="1"/>
          </p:nvPr>
        </p:nvSpPr>
        <p:spPr>
          <a:xfrm>
            <a:off x="271462" y="1047349"/>
            <a:ext cx="5936833" cy="3657600"/>
          </a:xfrm>
          <a:prstGeom prst="rect">
            <a:avLst/>
          </a:prstGeom>
          <a:noFill/>
          <a:ln>
            <a:noFill/>
          </a:ln>
        </p:spPr>
        <p:txBody>
          <a:bodyPr spcFirstLastPara="1" wrap="square" lIns="0" tIns="0" rIns="0" bIns="0" anchor="t" anchorCtr="0">
            <a:normAutofit fontScale="92500" lnSpcReduction="10000"/>
          </a:bodyPr>
          <a:lstStyle/>
          <a:p>
            <a:pPr marL="287338" lvl="0" indent="-287369" algn="l" rtl="0">
              <a:lnSpc>
                <a:spcPct val="80000"/>
              </a:lnSpc>
              <a:spcBef>
                <a:spcPts val="0"/>
              </a:spcBef>
              <a:spcAft>
                <a:spcPts val="0"/>
              </a:spcAft>
              <a:buSzPct val="100000"/>
              <a:buChar char="❖"/>
            </a:pPr>
            <a:r>
              <a:rPr lang="en-US" sz="2100"/>
              <a:t>A </a:t>
            </a:r>
            <a:r>
              <a:rPr lang="en-US" sz="2100" b="1">
                <a:solidFill>
                  <a:schemeClr val="accent6"/>
                </a:solidFill>
              </a:rPr>
              <a:t>search problem </a:t>
            </a:r>
            <a:r>
              <a:rPr lang="en-US" sz="2100"/>
              <a:t>consists of:</a:t>
            </a:r>
            <a:endParaRPr/>
          </a:p>
          <a:p>
            <a:pPr marL="803275" lvl="1" indent="-180022" algn="l" rtl="0">
              <a:lnSpc>
                <a:spcPct val="80000"/>
              </a:lnSpc>
              <a:spcBef>
                <a:spcPts val="600"/>
              </a:spcBef>
              <a:spcAft>
                <a:spcPts val="0"/>
              </a:spcAft>
              <a:buSzPct val="100000"/>
              <a:buNone/>
            </a:pPr>
            <a:endParaRPr/>
          </a:p>
          <a:p>
            <a:pPr marL="803275" lvl="1" indent="-285750" algn="l" rtl="0">
              <a:lnSpc>
                <a:spcPct val="80000"/>
              </a:lnSpc>
              <a:spcBef>
                <a:spcPts val="600"/>
              </a:spcBef>
              <a:spcAft>
                <a:spcPts val="0"/>
              </a:spcAft>
              <a:buSzPct val="100000"/>
              <a:buChar char="◇"/>
            </a:pPr>
            <a:r>
              <a:rPr lang="en-US"/>
              <a:t>A </a:t>
            </a:r>
            <a:r>
              <a:rPr lang="en-US" b="1">
                <a:solidFill>
                  <a:schemeClr val="accent6"/>
                </a:solidFill>
              </a:rPr>
              <a:t>state</a:t>
            </a:r>
            <a:r>
              <a:rPr lang="en-US"/>
              <a:t> </a:t>
            </a:r>
            <a:r>
              <a:rPr lang="en-US" b="1">
                <a:solidFill>
                  <a:schemeClr val="accent6"/>
                </a:solidFill>
              </a:rPr>
              <a:t>space</a:t>
            </a:r>
            <a:endParaRPr/>
          </a:p>
          <a:p>
            <a:pPr marL="803275" lvl="1" indent="-180022" algn="l" rtl="0">
              <a:lnSpc>
                <a:spcPct val="80000"/>
              </a:lnSpc>
              <a:spcBef>
                <a:spcPts val="600"/>
              </a:spcBef>
              <a:spcAft>
                <a:spcPts val="0"/>
              </a:spcAft>
              <a:buSzPct val="100000"/>
              <a:buNone/>
            </a:pPr>
            <a:endParaRPr/>
          </a:p>
          <a:p>
            <a:pPr marL="803275" lvl="1" indent="-180022" algn="l" rtl="0">
              <a:lnSpc>
                <a:spcPct val="80000"/>
              </a:lnSpc>
              <a:spcBef>
                <a:spcPts val="600"/>
              </a:spcBef>
              <a:spcAft>
                <a:spcPts val="0"/>
              </a:spcAft>
              <a:buSzPct val="100000"/>
              <a:buNone/>
            </a:pPr>
            <a:endParaRPr/>
          </a:p>
          <a:p>
            <a:pPr marL="803275" lvl="1" indent="-285750" algn="l" rtl="0">
              <a:lnSpc>
                <a:spcPct val="80000"/>
              </a:lnSpc>
              <a:spcBef>
                <a:spcPts val="600"/>
              </a:spcBef>
              <a:spcAft>
                <a:spcPts val="0"/>
              </a:spcAft>
              <a:buSzPct val="100000"/>
              <a:buChar char="◇"/>
            </a:pPr>
            <a:r>
              <a:rPr lang="en-US"/>
              <a:t>A </a:t>
            </a:r>
            <a:r>
              <a:rPr lang="en-US" b="1">
                <a:solidFill>
                  <a:schemeClr val="accent6"/>
                </a:solidFill>
              </a:rPr>
              <a:t>successor</a:t>
            </a:r>
            <a:r>
              <a:rPr lang="en-US"/>
              <a:t> function</a:t>
            </a:r>
            <a:endParaRPr/>
          </a:p>
          <a:p>
            <a:pPr marL="803275" lvl="1" indent="-285750" algn="l" rtl="0">
              <a:lnSpc>
                <a:spcPct val="80000"/>
              </a:lnSpc>
              <a:spcBef>
                <a:spcPts val="600"/>
              </a:spcBef>
              <a:spcAft>
                <a:spcPts val="0"/>
              </a:spcAft>
              <a:buSzPct val="100000"/>
              <a:buFont typeface="Noto Sans Symbols"/>
              <a:buNone/>
            </a:pPr>
            <a:r>
              <a:rPr lang="en-US"/>
              <a:t>	(with actions, costs) </a:t>
            </a:r>
            <a:endParaRPr/>
          </a:p>
          <a:p>
            <a:pPr marL="803275" lvl="1" indent="-285750" algn="l" rtl="0">
              <a:lnSpc>
                <a:spcPct val="80000"/>
              </a:lnSpc>
              <a:spcBef>
                <a:spcPts val="600"/>
              </a:spcBef>
              <a:spcAft>
                <a:spcPts val="0"/>
              </a:spcAft>
              <a:buSzPct val="100000"/>
              <a:buFont typeface="Noto Sans Symbols"/>
              <a:buNone/>
            </a:pPr>
            <a:r>
              <a:rPr lang="en-US"/>
              <a:t>      or a set of </a:t>
            </a:r>
            <a:r>
              <a:rPr lang="en-US" b="1">
                <a:solidFill>
                  <a:schemeClr val="accent6"/>
                </a:solidFill>
              </a:rPr>
              <a:t>operators</a:t>
            </a:r>
            <a:endParaRPr/>
          </a:p>
          <a:p>
            <a:pPr marL="803275" lvl="1" indent="-180022" algn="l" rtl="0">
              <a:lnSpc>
                <a:spcPct val="80000"/>
              </a:lnSpc>
              <a:spcBef>
                <a:spcPts val="600"/>
              </a:spcBef>
              <a:spcAft>
                <a:spcPts val="0"/>
              </a:spcAft>
              <a:buSzPct val="100000"/>
              <a:buNone/>
            </a:pPr>
            <a:endParaRPr/>
          </a:p>
          <a:p>
            <a:pPr marL="803275" lvl="1" indent="-180022" algn="l" rtl="0">
              <a:lnSpc>
                <a:spcPct val="80000"/>
              </a:lnSpc>
              <a:spcBef>
                <a:spcPts val="600"/>
              </a:spcBef>
              <a:spcAft>
                <a:spcPts val="0"/>
              </a:spcAft>
              <a:buSzPct val="100000"/>
              <a:buNone/>
            </a:pPr>
            <a:endParaRPr/>
          </a:p>
          <a:p>
            <a:pPr marL="803275" lvl="1" indent="-285750" algn="l" rtl="0">
              <a:lnSpc>
                <a:spcPct val="80000"/>
              </a:lnSpc>
              <a:spcBef>
                <a:spcPts val="600"/>
              </a:spcBef>
              <a:spcAft>
                <a:spcPts val="0"/>
              </a:spcAft>
              <a:buSzPct val="100000"/>
              <a:buChar char="◇"/>
            </a:pPr>
            <a:r>
              <a:rPr lang="en-US"/>
              <a:t>A </a:t>
            </a:r>
            <a:r>
              <a:rPr lang="en-US" b="1">
                <a:solidFill>
                  <a:schemeClr val="accent6"/>
                </a:solidFill>
              </a:rPr>
              <a:t>start</a:t>
            </a:r>
            <a:r>
              <a:rPr lang="en-US"/>
              <a:t> </a:t>
            </a:r>
            <a:r>
              <a:rPr lang="en-US" b="1">
                <a:solidFill>
                  <a:schemeClr val="accent6"/>
                </a:solidFill>
              </a:rPr>
              <a:t>state</a:t>
            </a:r>
            <a:r>
              <a:rPr lang="en-US"/>
              <a:t> and a </a:t>
            </a:r>
            <a:r>
              <a:rPr lang="en-US" b="1">
                <a:solidFill>
                  <a:schemeClr val="accent6"/>
                </a:solidFill>
              </a:rPr>
              <a:t>goal</a:t>
            </a:r>
            <a:r>
              <a:rPr lang="en-US"/>
              <a:t> </a:t>
            </a:r>
            <a:r>
              <a:rPr lang="en-US" b="1">
                <a:solidFill>
                  <a:schemeClr val="accent6"/>
                </a:solidFill>
              </a:rPr>
              <a:t>test</a:t>
            </a:r>
            <a:endParaRPr/>
          </a:p>
          <a:p>
            <a:pPr marL="803275" lvl="1" indent="-180022" algn="l" rtl="0">
              <a:lnSpc>
                <a:spcPct val="80000"/>
              </a:lnSpc>
              <a:spcBef>
                <a:spcPts val="600"/>
              </a:spcBef>
              <a:spcAft>
                <a:spcPts val="0"/>
              </a:spcAft>
              <a:buSzPct val="100000"/>
              <a:buNone/>
            </a:pPr>
            <a:endParaRPr/>
          </a:p>
          <a:p>
            <a:pPr marL="287338" lvl="0" indent="-287369" algn="l" rtl="0">
              <a:lnSpc>
                <a:spcPct val="80000"/>
              </a:lnSpc>
              <a:spcBef>
                <a:spcPts val="1200"/>
              </a:spcBef>
              <a:spcAft>
                <a:spcPts val="0"/>
              </a:spcAft>
              <a:buSzPct val="100000"/>
              <a:buChar char="❖"/>
            </a:pPr>
            <a:r>
              <a:rPr lang="en-US" sz="2100"/>
              <a:t>A </a:t>
            </a:r>
            <a:r>
              <a:rPr lang="en-US" sz="2100" b="1">
                <a:solidFill>
                  <a:schemeClr val="accent6"/>
                </a:solidFill>
              </a:rPr>
              <a:t>solution</a:t>
            </a:r>
            <a:r>
              <a:rPr lang="en-US" sz="2100"/>
              <a:t> is a sequence of actions (a plan) which transforms the start state to a goal state</a:t>
            </a:r>
            <a:endParaRPr/>
          </a:p>
        </p:txBody>
      </p:sp>
      <p:pic>
        <p:nvPicPr>
          <p:cNvPr id="1753" name="Google Shape;1753;p209"/>
          <p:cNvPicPr preferRelativeResize="0"/>
          <p:nvPr/>
        </p:nvPicPr>
        <p:blipFill rotWithShape="1">
          <a:blip r:embed="rId3">
            <a:alphaModFix/>
          </a:blip>
          <a:srcRect/>
          <a:stretch/>
        </p:blipFill>
        <p:spPr>
          <a:xfrm>
            <a:off x="3014515" y="1507065"/>
            <a:ext cx="420291" cy="426244"/>
          </a:xfrm>
          <a:prstGeom prst="rect">
            <a:avLst/>
          </a:prstGeom>
          <a:noFill/>
          <a:ln>
            <a:noFill/>
          </a:ln>
        </p:spPr>
      </p:pic>
      <p:pic>
        <p:nvPicPr>
          <p:cNvPr id="1754" name="Google Shape;1754;p209"/>
          <p:cNvPicPr preferRelativeResize="0"/>
          <p:nvPr/>
        </p:nvPicPr>
        <p:blipFill rotWithShape="1">
          <a:blip r:embed="rId4">
            <a:alphaModFix/>
          </a:blip>
          <a:srcRect/>
          <a:stretch/>
        </p:blipFill>
        <p:spPr>
          <a:xfrm>
            <a:off x="4028925" y="1507064"/>
            <a:ext cx="414338" cy="420291"/>
          </a:xfrm>
          <a:prstGeom prst="rect">
            <a:avLst/>
          </a:prstGeom>
          <a:noFill/>
          <a:ln>
            <a:noFill/>
          </a:ln>
        </p:spPr>
      </p:pic>
      <p:pic>
        <p:nvPicPr>
          <p:cNvPr id="1755" name="Google Shape;1755;p209"/>
          <p:cNvPicPr preferRelativeResize="0"/>
          <p:nvPr/>
        </p:nvPicPr>
        <p:blipFill rotWithShape="1">
          <a:blip r:embed="rId5">
            <a:alphaModFix/>
          </a:blip>
          <a:srcRect/>
          <a:stretch/>
        </p:blipFill>
        <p:spPr>
          <a:xfrm>
            <a:off x="5586267" y="1507064"/>
            <a:ext cx="408385" cy="420291"/>
          </a:xfrm>
          <a:prstGeom prst="rect">
            <a:avLst/>
          </a:prstGeom>
          <a:noFill/>
          <a:ln>
            <a:noFill/>
          </a:ln>
        </p:spPr>
      </p:pic>
      <p:pic>
        <p:nvPicPr>
          <p:cNvPr id="1756" name="Google Shape;1756;p209"/>
          <p:cNvPicPr preferRelativeResize="0"/>
          <p:nvPr/>
        </p:nvPicPr>
        <p:blipFill rotWithShape="1">
          <a:blip r:embed="rId6">
            <a:alphaModFix/>
          </a:blip>
          <a:srcRect/>
          <a:stretch/>
        </p:blipFill>
        <p:spPr>
          <a:xfrm>
            <a:off x="3528864" y="1507064"/>
            <a:ext cx="414338" cy="420291"/>
          </a:xfrm>
          <a:prstGeom prst="rect">
            <a:avLst/>
          </a:prstGeom>
          <a:noFill/>
          <a:ln>
            <a:noFill/>
          </a:ln>
        </p:spPr>
      </p:pic>
      <p:pic>
        <p:nvPicPr>
          <p:cNvPr id="1757" name="Google Shape;1757;p209"/>
          <p:cNvPicPr preferRelativeResize="0"/>
          <p:nvPr/>
        </p:nvPicPr>
        <p:blipFill rotWithShape="1">
          <a:blip r:embed="rId7">
            <a:alphaModFix/>
          </a:blip>
          <a:srcRect/>
          <a:stretch/>
        </p:blipFill>
        <p:spPr>
          <a:xfrm>
            <a:off x="5057625" y="1507066"/>
            <a:ext cx="414338" cy="414338"/>
          </a:xfrm>
          <a:prstGeom prst="rect">
            <a:avLst/>
          </a:prstGeom>
          <a:noFill/>
          <a:ln>
            <a:noFill/>
          </a:ln>
        </p:spPr>
      </p:pic>
      <p:pic>
        <p:nvPicPr>
          <p:cNvPr id="1758" name="Google Shape;1758;p209"/>
          <p:cNvPicPr preferRelativeResize="0"/>
          <p:nvPr/>
        </p:nvPicPr>
        <p:blipFill rotWithShape="1">
          <a:blip r:embed="rId8">
            <a:alphaModFix/>
          </a:blip>
          <a:srcRect/>
          <a:stretch/>
        </p:blipFill>
        <p:spPr>
          <a:xfrm>
            <a:off x="4537323" y="1507064"/>
            <a:ext cx="420290" cy="420291"/>
          </a:xfrm>
          <a:prstGeom prst="rect">
            <a:avLst/>
          </a:prstGeom>
          <a:noFill/>
          <a:ln>
            <a:noFill/>
          </a:ln>
        </p:spPr>
      </p:pic>
      <p:pic>
        <p:nvPicPr>
          <p:cNvPr id="1759" name="Google Shape;1759;p209"/>
          <p:cNvPicPr preferRelativeResize="0"/>
          <p:nvPr/>
        </p:nvPicPr>
        <p:blipFill rotWithShape="1">
          <a:blip r:embed="rId9">
            <a:alphaModFix/>
          </a:blip>
          <a:srcRect/>
          <a:stretch/>
        </p:blipFill>
        <p:spPr>
          <a:xfrm>
            <a:off x="2500167" y="1507064"/>
            <a:ext cx="408385" cy="420291"/>
          </a:xfrm>
          <a:prstGeom prst="rect">
            <a:avLst/>
          </a:prstGeom>
          <a:noFill/>
          <a:ln>
            <a:noFill/>
          </a:ln>
        </p:spPr>
      </p:pic>
      <p:pic>
        <p:nvPicPr>
          <p:cNvPr id="1760" name="Google Shape;1760;p209"/>
          <p:cNvPicPr preferRelativeResize="0"/>
          <p:nvPr/>
        </p:nvPicPr>
        <p:blipFill rotWithShape="1">
          <a:blip r:embed="rId3">
            <a:alphaModFix/>
          </a:blip>
          <a:srcRect/>
          <a:stretch/>
        </p:blipFill>
        <p:spPr>
          <a:xfrm>
            <a:off x="3608634" y="2421844"/>
            <a:ext cx="420291" cy="426244"/>
          </a:xfrm>
          <a:prstGeom prst="rect">
            <a:avLst/>
          </a:prstGeom>
          <a:noFill/>
          <a:ln>
            <a:noFill/>
          </a:ln>
        </p:spPr>
      </p:pic>
      <p:pic>
        <p:nvPicPr>
          <p:cNvPr id="1761" name="Google Shape;1761;p209"/>
          <p:cNvPicPr preferRelativeResize="0"/>
          <p:nvPr/>
        </p:nvPicPr>
        <p:blipFill rotWithShape="1">
          <a:blip r:embed="rId6">
            <a:alphaModFix/>
          </a:blip>
          <a:srcRect/>
          <a:stretch/>
        </p:blipFill>
        <p:spPr>
          <a:xfrm>
            <a:off x="4794497" y="2162288"/>
            <a:ext cx="414338" cy="420290"/>
          </a:xfrm>
          <a:prstGeom prst="rect">
            <a:avLst/>
          </a:prstGeom>
          <a:noFill/>
          <a:ln>
            <a:noFill/>
          </a:ln>
        </p:spPr>
      </p:pic>
      <p:pic>
        <p:nvPicPr>
          <p:cNvPr id="1762" name="Google Shape;1762;p209"/>
          <p:cNvPicPr preferRelativeResize="0"/>
          <p:nvPr/>
        </p:nvPicPr>
        <p:blipFill rotWithShape="1">
          <a:blip r:embed="rId4">
            <a:alphaModFix/>
          </a:blip>
          <a:srcRect/>
          <a:stretch/>
        </p:blipFill>
        <p:spPr>
          <a:xfrm>
            <a:off x="4808783" y="2733788"/>
            <a:ext cx="414338" cy="420290"/>
          </a:xfrm>
          <a:prstGeom prst="rect">
            <a:avLst/>
          </a:prstGeom>
          <a:noFill/>
          <a:ln>
            <a:noFill/>
          </a:ln>
        </p:spPr>
      </p:pic>
      <p:cxnSp>
        <p:nvCxnSpPr>
          <p:cNvPr id="1763" name="Google Shape;1763;p209"/>
          <p:cNvCxnSpPr/>
          <p:nvPr/>
        </p:nvCxnSpPr>
        <p:spPr>
          <a:xfrm rot="10800000" flipH="1">
            <a:off x="4137271" y="2353978"/>
            <a:ext cx="571500" cy="228600"/>
          </a:xfrm>
          <a:prstGeom prst="straightConnector1">
            <a:avLst/>
          </a:prstGeom>
          <a:noFill/>
          <a:ln w="9525" cap="flat" cmpd="sng">
            <a:solidFill>
              <a:schemeClr val="dk1"/>
            </a:solidFill>
            <a:prstDash val="solid"/>
            <a:round/>
            <a:headEnd type="none" w="sm" len="sm"/>
            <a:tailEnd type="triangle" w="med" len="med"/>
          </a:ln>
        </p:spPr>
      </p:cxnSp>
      <p:cxnSp>
        <p:nvCxnSpPr>
          <p:cNvPr id="1764" name="Google Shape;1764;p209"/>
          <p:cNvCxnSpPr/>
          <p:nvPr/>
        </p:nvCxnSpPr>
        <p:spPr>
          <a:xfrm>
            <a:off x="4137271" y="2754028"/>
            <a:ext cx="571500" cy="171450"/>
          </a:xfrm>
          <a:prstGeom prst="straightConnector1">
            <a:avLst/>
          </a:prstGeom>
          <a:noFill/>
          <a:ln w="9525" cap="flat" cmpd="sng">
            <a:solidFill>
              <a:schemeClr val="dk1"/>
            </a:solidFill>
            <a:prstDash val="solid"/>
            <a:round/>
            <a:headEnd type="none" w="sm" len="sm"/>
            <a:tailEnd type="triangle" w="med" len="med"/>
          </a:ln>
        </p:spPr>
      </p:cxnSp>
      <p:sp>
        <p:nvSpPr>
          <p:cNvPr id="1765" name="Google Shape;1765;p209"/>
          <p:cNvSpPr txBox="1"/>
          <p:nvPr/>
        </p:nvSpPr>
        <p:spPr>
          <a:xfrm>
            <a:off x="3965821" y="2068228"/>
            <a:ext cx="742950"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“N”, 1.0</a:t>
            </a:r>
            <a:endParaRPr sz="1400" b="0" i="0" u="none" strike="noStrike" cap="none">
              <a:solidFill>
                <a:srgbClr val="000000"/>
              </a:solidFill>
              <a:latin typeface="Arial"/>
              <a:ea typeface="Arial"/>
              <a:cs typeface="Arial"/>
              <a:sym typeface="Arial"/>
            </a:endParaRPr>
          </a:p>
        </p:txBody>
      </p:sp>
      <p:sp>
        <p:nvSpPr>
          <p:cNvPr id="1766" name="Google Shape;1766;p209"/>
          <p:cNvSpPr txBox="1"/>
          <p:nvPr/>
        </p:nvSpPr>
        <p:spPr>
          <a:xfrm>
            <a:off x="3965821" y="2982629"/>
            <a:ext cx="857250"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“E”, 1.0</a:t>
            </a:r>
            <a:endParaRPr sz="1400" b="0" i="0" u="none" strike="noStrike" cap="none">
              <a:solidFill>
                <a:srgbClr val="000000"/>
              </a:solidFill>
              <a:latin typeface="Arial"/>
              <a:ea typeface="Arial"/>
              <a:cs typeface="Arial"/>
              <a:sym typeface="Arial"/>
            </a:endParaRPr>
          </a:p>
        </p:txBody>
      </p:sp>
      <p:grpSp>
        <p:nvGrpSpPr>
          <p:cNvPr id="1767" name="Google Shape;1767;p209"/>
          <p:cNvGrpSpPr/>
          <p:nvPr/>
        </p:nvGrpSpPr>
        <p:grpSpPr>
          <a:xfrm>
            <a:off x="374516" y="438551"/>
            <a:ext cx="479425" cy="479425"/>
            <a:chOff x="148" y="2434"/>
            <a:chExt cx="302" cy="302"/>
          </a:xfrm>
        </p:grpSpPr>
        <p:sp>
          <p:nvSpPr>
            <p:cNvPr id="1768" name="Google Shape;1768;p209"/>
            <p:cNvSpPr/>
            <p:nvPr/>
          </p:nvSpPr>
          <p:spPr>
            <a:xfrm>
              <a:off x="148" y="2434"/>
              <a:ext cx="84" cy="85"/>
            </a:xfrm>
            <a:custGeom>
              <a:avLst/>
              <a:gdLst/>
              <a:ahLst/>
              <a:cxnLst/>
              <a:rect l="l" t="t" r="r" b="b"/>
              <a:pathLst>
                <a:path w="928" h="929" extrusionOk="0">
                  <a:moveTo>
                    <a:pt x="66" y="0"/>
                  </a:moveTo>
                  <a:lnTo>
                    <a:pt x="862" y="0"/>
                  </a:lnTo>
                  <a:lnTo>
                    <a:pt x="880" y="3"/>
                  </a:lnTo>
                  <a:lnTo>
                    <a:pt x="895" y="9"/>
                  </a:lnTo>
                  <a:lnTo>
                    <a:pt x="909" y="19"/>
                  </a:lnTo>
                  <a:lnTo>
                    <a:pt x="919" y="33"/>
                  </a:lnTo>
                  <a:lnTo>
                    <a:pt x="926" y="48"/>
                  </a:lnTo>
                  <a:lnTo>
                    <a:pt x="928" y="66"/>
                  </a:lnTo>
                  <a:lnTo>
                    <a:pt x="928" y="862"/>
                  </a:lnTo>
                  <a:lnTo>
                    <a:pt x="926" y="880"/>
                  </a:lnTo>
                  <a:lnTo>
                    <a:pt x="919" y="896"/>
                  </a:lnTo>
                  <a:lnTo>
                    <a:pt x="909" y="910"/>
                  </a:lnTo>
                  <a:lnTo>
                    <a:pt x="895" y="920"/>
                  </a:lnTo>
                  <a:lnTo>
                    <a:pt x="880" y="926"/>
                  </a:lnTo>
                  <a:lnTo>
                    <a:pt x="862" y="929"/>
                  </a:lnTo>
                  <a:lnTo>
                    <a:pt x="66" y="929"/>
                  </a:lnTo>
                  <a:lnTo>
                    <a:pt x="48" y="926"/>
                  </a:lnTo>
                  <a:lnTo>
                    <a:pt x="33" y="920"/>
                  </a:lnTo>
                  <a:lnTo>
                    <a:pt x="19" y="910"/>
                  </a:lnTo>
                  <a:lnTo>
                    <a:pt x="9" y="896"/>
                  </a:lnTo>
                  <a:lnTo>
                    <a:pt x="2" y="880"/>
                  </a:lnTo>
                  <a:lnTo>
                    <a:pt x="0" y="862"/>
                  </a:lnTo>
                  <a:lnTo>
                    <a:pt x="0" y="66"/>
                  </a:lnTo>
                  <a:lnTo>
                    <a:pt x="2" y="48"/>
                  </a:lnTo>
                  <a:lnTo>
                    <a:pt x="9" y="33"/>
                  </a:lnTo>
                  <a:lnTo>
                    <a:pt x="19" y="19"/>
                  </a:lnTo>
                  <a:lnTo>
                    <a:pt x="33" y="9"/>
                  </a:lnTo>
                  <a:lnTo>
                    <a:pt x="48" y="3"/>
                  </a:lnTo>
                  <a:lnTo>
                    <a:pt x="6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9" name="Google Shape;1769;p209"/>
            <p:cNvSpPr/>
            <p:nvPr/>
          </p:nvSpPr>
          <p:spPr>
            <a:xfrm>
              <a:off x="257" y="2434"/>
              <a:ext cx="84" cy="85"/>
            </a:xfrm>
            <a:custGeom>
              <a:avLst/>
              <a:gdLst/>
              <a:ahLst/>
              <a:cxnLst/>
              <a:rect l="l" t="t" r="r" b="b"/>
              <a:pathLst>
                <a:path w="929" h="929" extrusionOk="0">
                  <a:moveTo>
                    <a:pt x="66" y="0"/>
                  </a:moveTo>
                  <a:lnTo>
                    <a:pt x="862" y="0"/>
                  </a:lnTo>
                  <a:lnTo>
                    <a:pt x="880" y="3"/>
                  </a:lnTo>
                  <a:lnTo>
                    <a:pt x="895" y="9"/>
                  </a:lnTo>
                  <a:lnTo>
                    <a:pt x="909" y="19"/>
                  </a:lnTo>
                  <a:lnTo>
                    <a:pt x="919" y="33"/>
                  </a:lnTo>
                  <a:lnTo>
                    <a:pt x="927" y="48"/>
                  </a:lnTo>
                  <a:lnTo>
                    <a:pt x="929" y="66"/>
                  </a:lnTo>
                  <a:lnTo>
                    <a:pt x="929" y="862"/>
                  </a:lnTo>
                  <a:lnTo>
                    <a:pt x="927" y="880"/>
                  </a:lnTo>
                  <a:lnTo>
                    <a:pt x="919" y="896"/>
                  </a:lnTo>
                  <a:lnTo>
                    <a:pt x="909" y="910"/>
                  </a:lnTo>
                  <a:lnTo>
                    <a:pt x="895" y="920"/>
                  </a:lnTo>
                  <a:lnTo>
                    <a:pt x="880" y="926"/>
                  </a:lnTo>
                  <a:lnTo>
                    <a:pt x="862" y="929"/>
                  </a:lnTo>
                  <a:lnTo>
                    <a:pt x="66" y="929"/>
                  </a:lnTo>
                  <a:lnTo>
                    <a:pt x="49" y="926"/>
                  </a:lnTo>
                  <a:lnTo>
                    <a:pt x="33" y="920"/>
                  </a:lnTo>
                  <a:lnTo>
                    <a:pt x="20" y="910"/>
                  </a:lnTo>
                  <a:lnTo>
                    <a:pt x="9" y="896"/>
                  </a:lnTo>
                  <a:lnTo>
                    <a:pt x="2" y="880"/>
                  </a:lnTo>
                  <a:lnTo>
                    <a:pt x="0" y="862"/>
                  </a:lnTo>
                  <a:lnTo>
                    <a:pt x="0" y="66"/>
                  </a:lnTo>
                  <a:lnTo>
                    <a:pt x="2" y="48"/>
                  </a:lnTo>
                  <a:lnTo>
                    <a:pt x="9" y="33"/>
                  </a:lnTo>
                  <a:lnTo>
                    <a:pt x="20" y="19"/>
                  </a:lnTo>
                  <a:lnTo>
                    <a:pt x="33" y="9"/>
                  </a:lnTo>
                  <a:lnTo>
                    <a:pt x="49" y="3"/>
                  </a:lnTo>
                  <a:lnTo>
                    <a:pt x="6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0" name="Google Shape;1770;p209"/>
            <p:cNvSpPr/>
            <p:nvPr/>
          </p:nvSpPr>
          <p:spPr>
            <a:xfrm>
              <a:off x="365" y="2434"/>
              <a:ext cx="85" cy="85"/>
            </a:xfrm>
            <a:custGeom>
              <a:avLst/>
              <a:gdLst/>
              <a:ahLst/>
              <a:cxnLst/>
              <a:rect l="l" t="t" r="r" b="b"/>
              <a:pathLst>
                <a:path w="929" h="929" extrusionOk="0">
                  <a:moveTo>
                    <a:pt x="66" y="0"/>
                  </a:moveTo>
                  <a:lnTo>
                    <a:pt x="863" y="0"/>
                  </a:lnTo>
                  <a:lnTo>
                    <a:pt x="880" y="3"/>
                  </a:lnTo>
                  <a:lnTo>
                    <a:pt x="896" y="9"/>
                  </a:lnTo>
                  <a:lnTo>
                    <a:pt x="909" y="19"/>
                  </a:lnTo>
                  <a:lnTo>
                    <a:pt x="920" y="33"/>
                  </a:lnTo>
                  <a:lnTo>
                    <a:pt x="927" y="48"/>
                  </a:lnTo>
                  <a:lnTo>
                    <a:pt x="929" y="66"/>
                  </a:lnTo>
                  <a:lnTo>
                    <a:pt x="929" y="862"/>
                  </a:lnTo>
                  <a:lnTo>
                    <a:pt x="927" y="880"/>
                  </a:lnTo>
                  <a:lnTo>
                    <a:pt x="920" y="896"/>
                  </a:lnTo>
                  <a:lnTo>
                    <a:pt x="909" y="910"/>
                  </a:lnTo>
                  <a:lnTo>
                    <a:pt x="896" y="920"/>
                  </a:lnTo>
                  <a:lnTo>
                    <a:pt x="880" y="926"/>
                  </a:lnTo>
                  <a:lnTo>
                    <a:pt x="863" y="929"/>
                  </a:lnTo>
                  <a:lnTo>
                    <a:pt x="66" y="929"/>
                  </a:lnTo>
                  <a:lnTo>
                    <a:pt x="49" y="926"/>
                  </a:lnTo>
                  <a:lnTo>
                    <a:pt x="33" y="920"/>
                  </a:lnTo>
                  <a:lnTo>
                    <a:pt x="20" y="910"/>
                  </a:lnTo>
                  <a:lnTo>
                    <a:pt x="9" y="896"/>
                  </a:lnTo>
                  <a:lnTo>
                    <a:pt x="2" y="880"/>
                  </a:lnTo>
                  <a:lnTo>
                    <a:pt x="0" y="862"/>
                  </a:lnTo>
                  <a:lnTo>
                    <a:pt x="0" y="66"/>
                  </a:lnTo>
                  <a:lnTo>
                    <a:pt x="2" y="48"/>
                  </a:lnTo>
                  <a:lnTo>
                    <a:pt x="9" y="33"/>
                  </a:lnTo>
                  <a:lnTo>
                    <a:pt x="20" y="19"/>
                  </a:lnTo>
                  <a:lnTo>
                    <a:pt x="33" y="9"/>
                  </a:lnTo>
                  <a:lnTo>
                    <a:pt x="49" y="3"/>
                  </a:lnTo>
                  <a:lnTo>
                    <a:pt x="6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1" name="Google Shape;1771;p209"/>
            <p:cNvSpPr/>
            <p:nvPr/>
          </p:nvSpPr>
          <p:spPr>
            <a:xfrm>
              <a:off x="148" y="2543"/>
              <a:ext cx="84" cy="84"/>
            </a:xfrm>
            <a:custGeom>
              <a:avLst/>
              <a:gdLst/>
              <a:ahLst/>
              <a:cxnLst/>
              <a:rect l="l" t="t" r="r" b="b"/>
              <a:pathLst>
                <a:path w="928" h="929" extrusionOk="0">
                  <a:moveTo>
                    <a:pt x="66" y="0"/>
                  </a:moveTo>
                  <a:lnTo>
                    <a:pt x="862" y="0"/>
                  </a:lnTo>
                  <a:lnTo>
                    <a:pt x="880" y="3"/>
                  </a:lnTo>
                  <a:lnTo>
                    <a:pt x="895" y="9"/>
                  </a:lnTo>
                  <a:lnTo>
                    <a:pt x="909" y="20"/>
                  </a:lnTo>
                  <a:lnTo>
                    <a:pt x="919" y="33"/>
                  </a:lnTo>
                  <a:lnTo>
                    <a:pt x="926" y="49"/>
                  </a:lnTo>
                  <a:lnTo>
                    <a:pt x="928" y="66"/>
                  </a:lnTo>
                  <a:lnTo>
                    <a:pt x="928" y="862"/>
                  </a:lnTo>
                  <a:lnTo>
                    <a:pt x="926" y="880"/>
                  </a:lnTo>
                  <a:lnTo>
                    <a:pt x="919" y="897"/>
                  </a:lnTo>
                  <a:lnTo>
                    <a:pt x="909" y="910"/>
                  </a:lnTo>
                  <a:lnTo>
                    <a:pt x="895" y="920"/>
                  </a:lnTo>
                  <a:lnTo>
                    <a:pt x="880" y="927"/>
                  </a:lnTo>
                  <a:lnTo>
                    <a:pt x="862" y="929"/>
                  </a:lnTo>
                  <a:lnTo>
                    <a:pt x="66" y="929"/>
                  </a:lnTo>
                  <a:lnTo>
                    <a:pt x="48" y="927"/>
                  </a:lnTo>
                  <a:lnTo>
                    <a:pt x="33" y="920"/>
                  </a:lnTo>
                  <a:lnTo>
                    <a:pt x="19" y="910"/>
                  </a:lnTo>
                  <a:lnTo>
                    <a:pt x="9" y="897"/>
                  </a:lnTo>
                  <a:lnTo>
                    <a:pt x="2" y="880"/>
                  </a:lnTo>
                  <a:lnTo>
                    <a:pt x="0" y="862"/>
                  </a:lnTo>
                  <a:lnTo>
                    <a:pt x="0" y="66"/>
                  </a:lnTo>
                  <a:lnTo>
                    <a:pt x="2" y="49"/>
                  </a:lnTo>
                  <a:lnTo>
                    <a:pt x="9" y="33"/>
                  </a:lnTo>
                  <a:lnTo>
                    <a:pt x="19" y="20"/>
                  </a:lnTo>
                  <a:lnTo>
                    <a:pt x="33" y="9"/>
                  </a:lnTo>
                  <a:lnTo>
                    <a:pt x="48" y="3"/>
                  </a:lnTo>
                  <a:lnTo>
                    <a:pt x="6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2" name="Google Shape;1772;p209"/>
            <p:cNvSpPr/>
            <p:nvPr/>
          </p:nvSpPr>
          <p:spPr>
            <a:xfrm>
              <a:off x="257" y="2543"/>
              <a:ext cx="84" cy="84"/>
            </a:xfrm>
            <a:custGeom>
              <a:avLst/>
              <a:gdLst/>
              <a:ahLst/>
              <a:cxnLst/>
              <a:rect l="l" t="t" r="r" b="b"/>
              <a:pathLst>
                <a:path w="929" h="929" extrusionOk="0">
                  <a:moveTo>
                    <a:pt x="66" y="0"/>
                  </a:moveTo>
                  <a:lnTo>
                    <a:pt x="862" y="0"/>
                  </a:lnTo>
                  <a:lnTo>
                    <a:pt x="880" y="3"/>
                  </a:lnTo>
                  <a:lnTo>
                    <a:pt x="895" y="9"/>
                  </a:lnTo>
                  <a:lnTo>
                    <a:pt x="909" y="20"/>
                  </a:lnTo>
                  <a:lnTo>
                    <a:pt x="919" y="33"/>
                  </a:lnTo>
                  <a:lnTo>
                    <a:pt x="927" y="49"/>
                  </a:lnTo>
                  <a:lnTo>
                    <a:pt x="929" y="66"/>
                  </a:lnTo>
                  <a:lnTo>
                    <a:pt x="929" y="862"/>
                  </a:lnTo>
                  <a:lnTo>
                    <a:pt x="927" y="880"/>
                  </a:lnTo>
                  <a:lnTo>
                    <a:pt x="919" y="897"/>
                  </a:lnTo>
                  <a:lnTo>
                    <a:pt x="909" y="910"/>
                  </a:lnTo>
                  <a:lnTo>
                    <a:pt x="895" y="920"/>
                  </a:lnTo>
                  <a:lnTo>
                    <a:pt x="880" y="927"/>
                  </a:lnTo>
                  <a:lnTo>
                    <a:pt x="862" y="929"/>
                  </a:lnTo>
                  <a:lnTo>
                    <a:pt x="66" y="929"/>
                  </a:lnTo>
                  <a:lnTo>
                    <a:pt x="49" y="927"/>
                  </a:lnTo>
                  <a:lnTo>
                    <a:pt x="33" y="920"/>
                  </a:lnTo>
                  <a:lnTo>
                    <a:pt x="20" y="910"/>
                  </a:lnTo>
                  <a:lnTo>
                    <a:pt x="9" y="897"/>
                  </a:lnTo>
                  <a:lnTo>
                    <a:pt x="2" y="880"/>
                  </a:lnTo>
                  <a:lnTo>
                    <a:pt x="0" y="862"/>
                  </a:lnTo>
                  <a:lnTo>
                    <a:pt x="0" y="66"/>
                  </a:lnTo>
                  <a:lnTo>
                    <a:pt x="2" y="49"/>
                  </a:lnTo>
                  <a:lnTo>
                    <a:pt x="9" y="33"/>
                  </a:lnTo>
                  <a:lnTo>
                    <a:pt x="20" y="20"/>
                  </a:lnTo>
                  <a:lnTo>
                    <a:pt x="33" y="9"/>
                  </a:lnTo>
                  <a:lnTo>
                    <a:pt x="49" y="3"/>
                  </a:lnTo>
                  <a:lnTo>
                    <a:pt x="6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3" name="Google Shape;1773;p209"/>
            <p:cNvSpPr/>
            <p:nvPr/>
          </p:nvSpPr>
          <p:spPr>
            <a:xfrm>
              <a:off x="365" y="2543"/>
              <a:ext cx="85" cy="84"/>
            </a:xfrm>
            <a:custGeom>
              <a:avLst/>
              <a:gdLst/>
              <a:ahLst/>
              <a:cxnLst/>
              <a:rect l="l" t="t" r="r" b="b"/>
              <a:pathLst>
                <a:path w="929" h="929" extrusionOk="0">
                  <a:moveTo>
                    <a:pt x="66" y="0"/>
                  </a:moveTo>
                  <a:lnTo>
                    <a:pt x="863" y="0"/>
                  </a:lnTo>
                  <a:lnTo>
                    <a:pt x="880" y="3"/>
                  </a:lnTo>
                  <a:lnTo>
                    <a:pt x="896" y="9"/>
                  </a:lnTo>
                  <a:lnTo>
                    <a:pt x="909" y="20"/>
                  </a:lnTo>
                  <a:lnTo>
                    <a:pt x="920" y="33"/>
                  </a:lnTo>
                  <a:lnTo>
                    <a:pt x="927" y="49"/>
                  </a:lnTo>
                  <a:lnTo>
                    <a:pt x="929" y="66"/>
                  </a:lnTo>
                  <a:lnTo>
                    <a:pt x="929" y="862"/>
                  </a:lnTo>
                  <a:lnTo>
                    <a:pt x="927" y="880"/>
                  </a:lnTo>
                  <a:lnTo>
                    <a:pt x="920" y="897"/>
                  </a:lnTo>
                  <a:lnTo>
                    <a:pt x="909" y="910"/>
                  </a:lnTo>
                  <a:lnTo>
                    <a:pt x="896" y="920"/>
                  </a:lnTo>
                  <a:lnTo>
                    <a:pt x="880" y="927"/>
                  </a:lnTo>
                  <a:lnTo>
                    <a:pt x="863" y="929"/>
                  </a:lnTo>
                  <a:lnTo>
                    <a:pt x="66" y="929"/>
                  </a:lnTo>
                  <a:lnTo>
                    <a:pt x="49" y="927"/>
                  </a:lnTo>
                  <a:lnTo>
                    <a:pt x="33" y="920"/>
                  </a:lnTo>
                  <a:lnTo>
                    <a:pt x="20" y="910"/>
                  </a:lnTo>
                  <a:lnTo>
                    <a:pt x="9" y="897"/>
                  </a:lnTo>
                  <a:lnTo>
                    <a:pt x="2" y="880"/>
                  </a:lnTo>
                  <a:lnTo>
                    <a:pt x="0" y="862"/>
                  </a:lnTo>
                  <a:lnTo>
                    <a:pt x="0" y="66"/>
                  </a:lnTo>
                  <a:lnTo>
                    <a:pt x="2" y="49"/>
                  </a:lnTo>
                  <a:lnTo>
                    <a:pt x="9" y="33"/>
                  </a:lnTo>
                  <a:lnTo>
                    <a:pt x="20" y="20"/>
                  </a:lnTo>
                  <a:lnTo>
                    <a:pt x="33" y="9"/>
                  </a:lnTo>
                  <a:lnTo>
                    <a:pt x="49" y="3"/>
                  </a:lnTo>
                  <a:lnTo>
                    <a:pt x="6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4" name="Google Shape;1774;p209"/>
            <p:cNvSpPr/>
            <p:nvPr/>
          </p:nvSpPr>
          <p:spPr>
            <a:xfrm>
              <a:off x="148" y="2651"/>
              <a:ext cx="84" cy="85"/>
            </a:xfrm>
            <a:custGeom>
              <a:avLst/>
              <a:gdLst/>
              <a:ahLst/>
              <a:cxnLst/>
              <a:rect l="l" t="t" r="r" b="b"/>
              <a:pathLst>
                <a:path w="928" h="929" extrusionOk="0">
                  <a:moveTo>
                    <a:pt x="66" y="0"/>
                  </a:moveTo>
                  <a:lnTo>
                    <a:pt x="862" y="0"/>
                  </a:lnTo>
                  <a:lnTo>
                    <a:pt x="880" y="3"/>
                  </a:lnTo>
                  <a:lnTo>
                    <a:pt x="895" y="9"/>
                  </a:lnTo>
                  <a:lnTo>
                    <a:pt x="909" y="20"/>
                  </a:lnTo>
                  <a:lnTo>
                    <a:pt x="919" y="33"/>
                  </a:lnTo>
                  <a:lnTo>
                    <a:pt x="926" y="49"/>
                  </a:lnTo>
                  <a:lnTo>
                    <a:pt x="928" y="67"/>
                  </a:lnTo>
                  <a:lnTo>
                    <a:pt x="928" y="863"/>
                  </a:lnTo>
                  <a:lnTo>
                    <a:pt x="926" y="880"/>
                  </a:lnTo>
                  <a:lnTo>
                    <a:pt x="919" y="897"/>
                  </a:lnTo>
                  <a:lnTo>
                    <a:pt x="909" y="910"/>
                  </a:lnTo>
                  <a:lnTo>
                    <a:pt x="895" y="921"/>
                  </a:lnTo>
                  <a:lnTo>
                    <a:pt x="880" y="927"/>
                  </a:lnTo>
                  <a:lnTo>
                    <a:pt x="862" y="929"/>
                  </a:lnTo>
                  <a:lnTo>
                    <a:pt x="66" y="929"/>
                  </a:lnTo>
                  <a:lnTo>
                    <a:pt x="48" y="927"/>
                  </a:lnTo>
                  <a:lnTo>
                    <a:pt x="33" y="921"/>
                  </a:lnTo>
                  <a:lnTo>
                    <a:pt x="19" y="910"/>
                  </a:lnTo>
                  <a:lnTo>
                    <a:pt x="9" y="897"/>
                  </a:lnTo>
                  <a:lnTo>
                    <a:pt x="2" y="880"/>
                  </a:lnTo>
                  <a:lnTo>
                    <a:pt x="0" y="863"/>
                  </a:lnTo>
                  <a:lnTo>
                    <a:pt x="0" y="67"/>
                  </a:lnTo>
                  <a:lnTo>
                    <a:pt x="2" y="49"/>
                  </a:lnTo>
                  <a:lnTo>
                    <a:pt x="9" y="33"/>
                  </a:lnTo>
                  <a:lnTo>
                    <a:pt x="19" y="20"/>
                  </a:lnTo>
                  <a:lnTo>
                    <a:pt x="33" y="9"/>
                  </a:lnTo>
                  <a:lnTo>
                    <a:pt x="48" y="3"/>
                  </a:lnTo>
                  <a:lnTo>
                    <a:pt x="6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5" name="Google Shape;1775;p209"/>
            <p:cNvSpPr/>
            <p:nvPr/>
          </p:nvSpPr>
          <p:spPr>
            <a:xfrm>
              <a:off x="257" y="2651"/>
              <a:ext cx="84" cy="85"/>
            </a:xfrm>
            <a:custGeom>
              <a:avLst/>
              <a:gdLst/>
              <a:ahLst/>
              <a:cxnLst/>
              <a:rect l="l" t="t" r="r" b="b"/>
              <a:pathLst>
                <a:path w="929" h="929" extrusionOk="0">
                  <a:moveTo>
                    <a:pt x="66" y="0"/>
                  </a:moveTo>
                  <a:lnTo>
                    <a:pt x="862" y="0"/>
                  </a:lnTo>
                  <a:lnTo>
                    <a:pt x="880" y="3"/>
                  </a:lnTo>
                  <a:lnTo>
                    <a:pt x="895" y="9"/>
                  </a:lnTo>
                  <a:lnTo>
                    <a:pt x="909" y="20"/>
                  </a:lnTo>
                  <a:lnTo>
                    <a:pt x="919" y="33"/>
                  </a:lnTo>
                  <a:lnTo>
                    <a:pt x="927" y="49"/>
                  </a:lnTo>
                  <a:lnTo>
                    <a:pt x="929" y="67"/>
                  </a:lnTo>
                  <a:lnTo>
                    <a:pt x="929" y="863"/>
                  </a:lnTo>
                  <a:lnTo>
                    <a:pt x="927" y="880"/>
                  </a:lnTo>
                  <a:lnTo>
                    <a:pt x="919" y="897"/>
                  </a:lnTo>
                  <a:lnTo>
                    <a:pt x="909" y="910"/>
                  </a:lnTo>
                  <a:lnTo>
                    <a:pt x="895" y="921"/>
                  </a:lnTo>
                  <a:lnTo>
                    <a:pt x="880" y="927"/>
                  </a:lnTo>
                  <a:lnTo>
                    <a:pt x="862" y="929"/>
                  </a:lnTo>
                  <a:lnTo>
                    <a:pt x="66" y="929"/>
                  </a:lnTo>
                  <a:lnTo>
                    <a:pt x="49" y="927"/>
                  </a:lnTo>
                  <a:lnTo>
                    <a:pt x="33" y="921"/>
                  </a:lnTo>
                  <a:lnTo>
                    <a:pt x="20" y="910"/>
                  </a:lnTo>
                  <a:lnTo>
                    <a:pt x="9" y="897"/>
                  </a:lnTo>
                  <a:lnTo>
                    <a:pt x="2" y="880"/>
                  </a:lnTo>
                  <a:lnTo>
                    <a:pt x="0" y="863"/>
                  </a:lnTo>
                  <a:lnTo>
                    <a:pt x="0" y="67"/>
                  </a:lnTo>
                  <a:lnTo>
                    <a:pt x="2" y="49"/>
                  </a:lnTo>
                  <a:lnTo>
                    <a:pt x="9" y="33"/>
                  </a:lnTo>
                  <a:lnTo>
                    <a:pt x="20" y="20"/>
                  </a:lnTo>
                  <a:lnTo>
                    <a:pt x="33" y="9"/>
                  </a:lnTo>
                  <a:lnTo>
                    <a:pt x="49" y="3"/>
                  </a:lnTo>
                  <a:lnTo>
                    <a:pt x="6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6" name="Google Shape;1776;p209"/>
            <p:cNvSpPr/>
            <p:nvPr/>
          </p:nvSpPr>
          <p:spPr>
            <a:xfrm>
              <a:off x="365" y="2651"/>
              <a:ext cx="85" cy="85"/>
            </a:xfrm>
            <a:custGeom>
              <a:avLst/>
              <a:gdLst/>
              <a:ahLst/>
              <a:cxnLst/>
              <a:rect l="l" t="t" r="r" b="b"/>
              <a:pathLst>
                <a:path w="929" h="929" extrusionOk="0">
                  <a:moveTo>
                    <a:pt x="66" y="0"/>
                  </a:moveTo>
                  <a:lnTo>
                    <a:pt x="863" y="0"/>
                  </a:lnTo>
                  <a:lnTo>
                    <a:pt x="880" y="3"/>
                  </a:lnTo>
                  <a:lnTo>
                    <a:pt x="896" y="9"/>
                  </a:lnTo>
                  <a:lnTo>
                    <a:pt x="909" y="20"/>
                  </a:lnTo>
                  <a:lnTo>
                    <a:pt x="920" y="33"/>
                  </a:lnTo>
                  <a:lnTo>
                    <a:pt x="927" y="49"/>
                  </a:lnTo>
                  <a:lnTo>
                    <a:pt x="929" y="67"/>
                  </a:lnTo>
                  <a:lnTo>
                    <a:pt x="929" y="863"/>
                  </a:lnTo>
                  <a:lnTo>
                    <a:pt x="927" y="880"/>
                  </a:lnTo>
                  <a:lnTo>
                    <a:pt x="920" y="897"/>
                  </a:lnTo>
                  <a:lnTo>
                    <a:pt x="909" y="910"/>
                  </a:lnTo>
                  <a:lnTo>
                    <a:pt x="896" y="921"/>
                  </a:lnTo>
                  <a:lnTo>
                    <a:pt x="880" y="927"/>
                  </a:lnTo>
                  <a:lnTo>
                    <a:pt x="863" y="929"/>
                  </a:lnTo>
                  <a:lnTo>
                    <a:pt x="66" y="929"/>
                  </a:lnTo>
                  <a:lnTo>
                    <a:pt x="49" y="927"/>
                  </a:lnTo>
                  <a:lnTo>
                    <a:pt x="33" y="921"/>
                  </a:lnTo>
                  <a:lnTo>
                    <a:pt x="20" y="910"/>
                  </a:lnTo>
                  <a:lnTo>
                    <a:pt x="9" y="897"/>
                  </a:lnTo>
                  <a:lnTo>
                    <a:pt x="2" y="880"/>
                  </a:lnTo>
                  <a:lnTo>
                    <a:pt x="0" y="863"/>
                  </a:lnTo>
                  <a:lnTo>
                    <a:pt x="0" y="67"/>
                  </a:lnTo>
                  <a:lnTo>
                    <a:pt x="2" y="49"/>
                  </a:lnTo>
                  <a:lnTo>
                    <a:pt x="9" y="33"/>
                  </a:lnTo>
                  <a:lnTo>
                    <a:pt x="20" y="20"/>
                  </a:lnTo>
                  <a:lnTo>
                    <a:pt x="33" y="9"/>
                  </a:lnTo>
                  <a:lnTo>
                    <a:pt x="49" y="3"/>
                  </a:lnTo>
                  <a:lnTo>
                    <a:pt x="6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210"/>
          <p:cNvSpPr txBox="1">
            <a:spLocks noGrp="1"/>
          </p:cNvSpPr>
          <p:nvPr>
            <p:ph type="title"/>
          </p:nvPr>
        </p:nvSpPr>
        <p:spPr>
          <a:xfrm>
            <a:off x="1118440" y="233363"/>
            <a:ext cx="77970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State-Space Graphs</a:t>
            </a:r>
            <a:endParaRPr/>
          </a:p>
        </p:txBody>
      </p:sp>
      <p:sp>
        <p:nvSpPr>
          <p:cNvPr id="1783" name="Google Shape;1783;p210"/>
          <p:cNvSpPr txBox="1">
            <a:spLocks noGrp="1"/>
          </p:cNvSpPr>
          <p:nvPr>
            <p:ph type="body" idx="1"/>
          </p:nvPr>
        </p:nvSpPr>
        <p:spPr>
          <a:xfrm>
            <a:off x="236350" y="1281760"/>
            <a:ext cx="4850150" cy="3355755"/>
          </a:xfrm>
          <a:prstGeom prst="rect">
            <a:avLst/>
          </a:prstGeom>
          <a:noFill/>
          <a:ln>
            <a:noFill/>
          </a:ln>
        </p:spPr>
        <p:txBody>
          <a:bodyPr spcFirstLastPara="1" wrap="square" lIns="0" tIns="0" rIns="0" bIns="0" anchor="t" anchorCtr="0">
            <a:normAutofit fontScale="92500"/>
          </a:bodyPr>
          <a:lstStyle/>
          <a:p>
            <a:pPr marL="287020" lvl="0" indent="-278765" algn="l" rtl="0">
              <a:lnSpc>
                <a:spcPct val="100000"/>
              </a:lnSpc>
              <a:spcBef>
                <a:spcPts val="0"/>
              </a:spcBef>
              <a:spcAft>
                <a:spcPts val="0"/>
              </a:spcAft>
              <a:buSzPct val="100000"/>
              <a:buFont typeface="Noto Sans Symbols"/>
              <a:buChar char="❖"/>
            </a:pPr>
            <a:r>
              <a:rPr lang="en-US" sz="1800"/>
              <a:t>State-space graph: A mathematical representation of a search problem</a:t>
            </a:r>
            <a:endParaRPr/>
          </a:p>
          <a:p>
            <a:pPr marL="803275" lvl="1" indent="-278772" algn="l" rtl="0">
              <a:lnSpc>
                <a:spcPct val="100000"/>
              </a:lnSpc>
              <a:spcBef>
                <a:spcPts val="600"/>
              </a:spcBef>
              <a:spcAft>
                <a:spcPts val="0"/>
              </a:spcAft>
              <a:buSzPct val="100000"/>
              <a:buFont typeface="Noto Sans Symbols"/>
              <a:buChar char="⮚"/>
            </a:pPr>
            <a:r>
              <a:rPr lang="en-US" sz="1425"/>
              <a:t>Nodes are (abstracted) world configurations</a:t>
            </a:r>
            <a:endParaRPr/>
          </a:p>
          <a:p>
            <a:pPr marL="810260" lvl="1" indent="-285757" algn="l" rtl="0">
              <a:lnSpc>
                <a:spcPct val="100000"/>
              </a:lnSpc>
              <a:spcBef>
                <a:spcPts val="600"/>
              </a:spcBef>
              <a:spcAft>
                <a:spcPts val="0"/>
              </a:spcAft>
              <a:buSzPct val="100000"/>
              <a:buFont typeface="Noto Sans Symbols"/>
              <a:buChar char="⮚"/>
            </a:pPr>
            <a:r>
              <a:rPr lang="en-US" sz="1425"/>
              <a:t>Arcs represent successors (action results)</a:t>
            </a:r>
            <a:endParaRPr/>
          </a:p>
          <a:p>
            <a:pPr marL="803275" lvl="1" indent="-278772" algn="l" rtl="0">
              <a:lnSpc>
                <a:spcPct val="100000"/>
              </a:lnSpc>
              <a:spcBef>
                <a:spcPts val="600"/>
              </a:spcBef>
              <a:spcAft>
                <a:spcPts val="0"/>
              </a:spcAft>
              <a:buSzPct val="100000"/>
              <a:buFont typeface="Noto Sans Symbols"/>
              <a:buChar char="⮚"/>
            </a:pPr>
            <a:r>
              <a:rPr lang="en-US" sz="1425"/>
              <a:t>The goal test is a set of goal nodes (maybe only one)</a:t>
            </a:r>
            <a:endParaRPr/>
          </a:p>
          <a:p>
            <a:pPr marL="803275" lvl="1" indent="-197484" algn="l" rtl="0">
              <a:lnSpc>
                <a:spcPct val="100000"/>
              </a:lnSpc>
              <a:spcBef>
                <a:spcPts val="600"/>
              </a:spcBef>
              <a:spcAft>
                <a:spcPts val="0"/>
              </a:spcAft>
              <a:buSzPct val="100000"/>
              <a:buNone/>
            </a:pPr>
            <a:endParaRPr sz="1500"/>
          </a:p>
          <a:p>
            <a:pPr marL="287020" lvl="0" indent="-278765" algn="l" rtl="0">
              <a:lnSpc>
                <a:spcPct val="100000"/>
              </a:lnSpc>
              <a:spcBef>
                <a:spcPts val="1200"/>
              </a:spcBef>
              <a:spcAft>
                <a:spcPts val="0"/>
              </a:spcAft>
              <a:buSzPct val="100000"/>
              <a:buFont typeface="Noto Sans Symbols"/>
              <a:buChar char="❖"/>
            </a:pPr>
            <a:r>
              <a:rPr lang="en-US" sz="1800"/>
              <a:t>In a state-space graph, each state occurs only once!</a:t>
            </a:r>
            <a:endParaRPr/>
          </a:p>
          <a:p>
            <a:pPr marL="287020" lvl="0" indent="-278765" algn="l" rtl="0">
              <a:lnSpc>
                <a:spcPct val="100000"/>
              </a:lnSpc>
              <a:spcBef>
                <a:spcPts val="1200"/>
              </a:spcBef>
              <a:spcAft>
                <a:spcPts val="0"/>
              </a:spcAft>
              <a:buSzPct val="100000"/>
              <a:buFont typeface="Noto Sans Symbols"/>
              <a:buChar char="❖"/>
            </a:pPr>
            <a:r>
              <a:rPr lang="en-US" sz="1800"/>
              <a:t>We can rarely build this full graph in memory (it’s too big), but it’s a useful idea </a:t>
            </a:r>
            <a:endParaRPr/>
          </a:p>
          <a:p>
            <a:pPr marL="803275" lvl="1" indent="-278772" algn="l" rtl="0">
              <a:lnSpc>
                <a:spcPct val="100000"/>
              </a:lnSpc>
              <a:spcBef>
                <a:spcPts val="600"/>
              </a:spcBef>
              <a:spcAft>
                <a:spcPts val="0"/>
              </a:spcAft>
              <a:buSzPct val="100000"/>
              <a:buFont typeface="Noto Sans Symbols"/>
              <a:buChar char="⮚"/>
            </a:pPr>
            <a:r>
              <a:rPr lang="en-US" sz="1425"/>
              <a:t>The graph may be </a:t>
            </a:r>
            <a:r>
              <a:rPr lang="en-US" sz="1425" b="1">
                <a:solidFill>
                  <a:schemeClr val="accent6"/>
                </a:solidFill>
              </a:rPr>
              <a:t>infinite</a:t>
            </a:r>
            <a:endParaRPr/>
          </a:p>
          <a:p>
            <a:pPr marL="803275" lvl="1" indent="-278772" algn="l" rtl="0">
              <a:lnSpc>
                <a:spcPct val="100000"/>
              </a:lnSpc>
              <a:spcBef>
                <a:spcPts val="600"/>
              </a:spcBef>
              <a:spcAft>
                <a:spcPts val="0"/>
              </a:spcAft>
              <a:buSzPct val="100000"/>
              <a:buFont typeface="Noto Sans Symbols"/>
              <a:buChar char="⮚"/>
            </a:pPr>
            <a:r>
              <a:rPr lang="en-US" sz="1425"/>
              <a:t>The graph is given </a:t>
            </a:r>
            <a:r>
              <a:rPr lang="en-US" sz="1425" b="1">
                <a:solidFill>
                  <a:schemeClr val="accent6"/>
                </a:solidFill>
              </a:rPr>
              <a:t>implicitly</a:t>
            </a:r>
            <a:endParaRPr/>
          </a:p>
          <a:p>
            <a:pPr marL="287020" lvl="0" indent="-181610" algn="l" rtl="0">
              <a:lnSpc>
                <a:spcPct val="100000"/>
              </a:lnSpc>
              <a:spcBef>
                <a:spcPts val="1200"/>
              </a:spcBef>
              <a:spcAft>
                <a:spcPts val="0"/>
              </a:spcAft>
              <a:buSzPct val="100000"/>
              <a:buNone/>
            </a:pPr>
            <a:endParaRPr sz="1800"/>
          </a:p>
          <a:p>
            <a:pPr marL="287020" lvl="0" indent="-287020" algn="l" rtl="0">
              <a:lnSpc>
                <a:spcPct val="100000"/>
              </a:lnSpc>
              <a:spcBef>
                <a:spcPts val="1200"/>
              </a:spcBef>
              <a:spcAft>
                <a:spcPts val="0"/>
              </a:spcAft>
              <a:buSzPct val="100000"/>
              <a:buFont typeface="Noto Sans Symbols"/>
              <a:buNone/>
            </a:pPr>
            <a:endParaRPr sz="1800"/>
          </a:p>
        </p:txBody>
      </p:sp>
      <p:grpSp>
        <p:nvGrpSpPr>
          <p:cNvPr id="1784" name="Google Shape;1784;p210"/>
          <p:cNvGrpSpPr/>
          <p:nvPr/>
        </p:nvGrpSpPr>
        <p:grpSpPr>
          <a:xfrm>
            <a:off x="5758843" y="1025374"/>
            <a:ext cx="3156265" cy="3612391"/>
            <a:chOff x="7086600" y="1219200"/>
            <a:chExt cx="4876800" cy="5410200"/>
          </a:xfrm>
        </p:grpSpPr>
        <p:pic>
          <p:nvPicPr>
            <p:cNvPr id="1785" name="Google Shape;1785;p210"/>
            <p:cNvPicPr preferRelativeResize="0"/>
            <p:nvPr/>
          </p:nvPicPr>
          <p:blipFill rotWithShape="1">
            <a:blip r:embed="rId3">
              <a:alphaModFix/>
            </a:blip>
            <a:srcRect/>
            <a:stretch/>
          </p:blipFill>
          <p:spPr>
            <a:xfrm>
              <a:off x="7086600" y="3622676"/>
              <a:ext cx="560388" cy="568325"/>
            </a:xfrm>
            <a:prstGeom prst="rect">
              <a:avLst/>
            </a:prstGeom>
            <a:noFill/>
            <a:ln>
              <a:noFill/>
            </a:ln>
          </p:spPr>
        </p:pic>
        <p:pic>
          <p:nvPicPr>
            <p:cNvPr id="1786" name="Google Shape;1786;p210"/>
            <p:cNvPicPr preferRelativeResize="0"/>
            <p:nvPr/>
          </p:nvPicPr>
          <p:blipFill rotWithShape="1">
            <a:blip r:embed="rId4">
              <a:alphaModFix/>
            </a:blip>
            <a:srcRect/>
            <a:stretch/>
          </p:blipFill>
          <p:spPr>
            <a:xfrm>
              <a:off x="8382000" y="2922589"/>
              <a:ext cx="552451" cy="560387"/>
            </a:xfrm>
            <a:prstGeom prst="rect">
              <a:avLst/>
            </a:prstGeom>
            <a:noFill/>
            <a:ln>
              <a:noFill/>
            </a:ln>
          </p:spPr>
        </p:pic>
        <p:pic>
          <p:nvPicPr>
            <p:cNvPr id="1787" name="Google Shape;1787;p210"/>
            <p:cNvPicPr preferRelativeResize="0"/>
            <p:nvPr/>
          </p:nvPicPr>
          <p:blipFill rotWithShape="1">
            <a:blip r:embed="rId5">
              <a:alphaModFix/>
            </a:blip>
            <a:srcRect/>
            <a:stretch/>
          </p:blipFill>
          <p:spPr>
            <a:xfrm>
              <a:off x="8401048" y="4378326"/>
              <a:ext cx="552451" cy="560387"/>
            </a:xfrm>
            <a:prstGeom prst="rect">
              <a:avLst/>
            </a:prstGeom>
            <a:noFill/>
            <a:ln>
              <a:noFill/>
            </a:ln>
          </p:spPr>
        </p:pic>
        <p:cxnSp>
          <p:nvCxnSpPr>
            <p:cNvPr id="1788" name="Google Shape;1788;p210"/>
            <p:cNvCxnSpPr/>
            <p:nvPr/>
          </p:nvCxnSpPr>
          <p:spPr>
            <a:xfrm rot="10800000" flipH="1">
              <a:off x="7772401" y="3227388"/>
              <a:ext cx="457200" cy="304800"/>
            </a:xfrm>
            <a:prstGeom prst="straightConnector1">
              <a:avLst/>
            </a:prstGeom>
            <a:noFill/>
            <a:ln w="9525" cap="flat" cmpd="sng">
              <a:solidFill>
                <a:schemeClr val="dk1"/>
              </a:solidFill>
              <a:prstDash val="solid"/>
              <a:round/>
              <a:headEnd type="none" w="sm" len="sm"/>
              <a:tailEnd type="triangle" w="med" len="med"/>
            </a:ln>
          </p:spPr>
        </p:cxnSp>
        <p:cxnSp>
          <p:nvCxnSpPr>
            <p:cNvPr id="1789" name="Google Shape;1789;p210"/>
            <p:cNvCxnSpPr/>
            <p:nvPr/>
          </p:nvCxnSpPr>
          <p:spPr>
            <a:xfrm>
              <a:off x="7772400" y="4294188"/>
              <a:ext cx="457200" cy="304800"/>
            </a:xfrm>
            <a:prstGeom prst="straightConnector1">
              <a:avLst/>
            </a:prstGeom>
            <a:noFill/>
            <a:ln w="9525" cap="flat" cmpd="sng">
              <a:solidFill>
                <a:schemeClr val="dk1"/>
              </a:solidFill>
              <a:prstDash val="solid"/>
              <a:round/>
              <a:headEnd type="none" w="sm" len="sm"/>
              <a:tailEnd type="triangle" w="med" len="med"/>
            </a:ln>
          </p:spPr>
        </p:cxnSp>
        <p:grpSp>
          <p:nvGrpSpPr>
            <p:cNvPr id="1790" name="Google Shape;1790;p210"/>
            <p:cNvGrpSpPr/>
            <p:nvPr/>
          </p:nvGrpSpPr>
          <p:grpSpPr>
            <a:xfrm>
              <a:off x="9739122" y="2922588"/>
              <a:ext cx="566928" cy="560388"/>
              <a:chOff x="10634472" y="3581400"/>
              <a:chExt cx="566928" cy="560388"/>
            </a:xfrm>
          </p:grpSpPr>
          <p:pic>
            <p:nvPicPr>
              <p:cNvPr id="1791" name="Google Shape;1791;p210"/>
              <p:cNvPicPr preferRelativeResize="0"/>
              <p:nvPr/>
            </p:nvPicPr>
            <p:blipFill rotWithShape="1">
              <a:blip r:embed="rId3">
                <a:alphaModFix/>
              </a:blip>
              <a:srcRect/>
              <a:stretch/>
            </p:blipFill>
            <p:spPr>
              <a:xfrm rot="5400000" flipH="1">
                <a:off x="10637742" y="3578130"/>
                <a:ext cx="560388" cy="566928"/>
              </a:xfrm>
              <a:prstGeom prst="rect">
                <a:avLst/>
              </a:prstGeom>
              <a:noFill/>
              <a:ln>
                <a:noFill/>
              </a:ln>
            </p:spPr>
          </p:pic>
          <p:sp>
            <p:nvSpPr>
              <p:cNvPr id="1792" name="Google Shape;1792;p210"/>
              <p:cNvSpPr/>
              <p:nvPr/>
            </p:nvSpPr>
            <p:spPr>
              <a:xfrm>
                <a:off x="10786872" y="3810000"/>
                <a:ext cx="76200" cy="7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grpSp>
          <p:nvGrpSpPr>
            <p:cNvPr id="1793" name="Google Shape;1793;p210"/>
            <p:cNvGrpSpPr/>
            <p:nvPr/>
          </p:nvGrpSpPr>
          <p:grpSpPr>
            <a:xfrm>
              <a:off x="9772650" y="4370388"/>
              <a:ext cx="560388" cy="568325"/>
              <a:chOff x="8534400" y="4918075"/>
              <a:chExt cx="560388" cy="568325"/>
            </a:xfrm>
          </p:grpSpPr>
          <p:pic>
            <p:nvPicPr>
              <p:cNvPr id="1794" name="Google Shape;1794;p210"/>
              <p:cNvPicPr preferRelativeResize="0"/>
              <p:nvPr/>
            </p:nvPicPr>
            <p:blipFill rotWithShape="1">
              <a:blip r:embed="rId3">
                <a:alphaModFix/>
              </a:blip>
              <a:srcRect/>
              <a:stretch/>
            </p:blipFill>
            <p:spPr>
              <a:xfrm>
                <a:off x="8534400" y="4918075"/>
                <a:ext cx="560388" cy="568325"/>
              </a:xfrm>
              <a:prstGeom prst="rect">
                <a:avLst/>
              </a:prstGeom>
              <a:noFill/>
              <a:ln>
                <a:noFill/>
              </a:ln>
            </p:spPr>
          </p:pic>
          <p:sp>
            <p:nvSpPr>
              <p:cNvPr id="1795" name="Google Shape;1795;p210"/>
              <p:cNvSpPr/>
              <p:nvPr/>
            </p:nvSpPr>
            <p:spPr>
              <a:xfrm>
                <a:off x="8763000" y="5257800"/>
                <a:ext cx="76200" cy="7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grpSp>
          <p:nvGrpSpPr>
            <p:cNvPr id="1796" name="Google Shape;1796;p210"/>
            <p:cNvGrpSpPr/>
            <p:nvPr/>
          </p:nvGrpSpPr>
          <p:grpSpPr>
            <a:xfrm>
              <a:off x="11049000" y="3684588"/>
              <a:ext cx="552451" cy="560387"/>
              <a:chOff x="10572749" y="4849813"/>
              <a:chExt cx="552451" cy="560387"/>
            </a:xfrm>
          </p:grpSpPr>
          <p:pic>
            <p:nvPicPr>
              <p:cNvPr id="1797" name="Google Shape;1797;p210"/>
              <p:cNvPicPr preferRelativeResize="0"/>
              <p:nvPr/>
            </p:nvPicPr>
            <p:blipFill rotWithShape="1">
              <a:blip r:embed="rId4">
                <a:alphaModFix/>
              </a:blip>
              <a:srcRect/>
              <a:stretch/>
            </p:blipFill>
            <p:spPr>
              <a:xfrm>
                <a:off x="10572749" y="4849813"/>
                <a:ext cx="552451" cy="560387"/>
              </a:xfrm>
              <a:prstGeom prst="rect">
                <a:avLst/>
              </a:prstGeom>
              <a:noFill/>
              <a:ln>
                <a:noFill/>
              </a:ln>
            </p:spPr>
          </p:pic>
          <p:sp>
            <p:nvSpPr>
              <p:cNvPr id="1798" name="Google Shape;1798;p210"/>
              <p:cNvSpPr/>
              <p:nvPr/>
            </p:nvSpPr>
            <p:spPr>
              <a:xfrm>
                <a:off x="10820400" y="5181600"/>
                <a:ext cx="76200" cy="7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cxnSp>
          <p:nvCxnSpPr>
            <p:cNvPr id="1799" name="Google Shape;1799;p210"/>
            <p:cNvCxnSpPr/>
            <p:nvPr/>
          </p:nvCxnSpPr>
          <p:spPr>
            <a:xfrm>
              <a:off x="9067801" y="3227388"/>
              <a:ext cx="533400" cy="0"/>
            </a:xfrm>
            <a:prstGeom prst="straightConnector1">
              <a:avLst/>
            </a:prstGeom>
            <a:noFill/>
            <a:ln w="9525" cap="flat" cmpd="sng">
              <a:solidFill>
                <a:schemeClr val="dk1"/>
              </a:solidFill>
              <a:prstDash val="solid"/>
              <a:round/>
              <a:headEnd type="none" w="sm" len="sm"/>
              <a:tailEnd type="triangle" w="med" len="med"/>
            </a:ln>
          </p:spPr>
        </p:cxnSp>
        <p:cxnSp>
          <p:nvCxnSpPr>
            <p:cNvPr id="1800" name="Google Shape;1800;p210"/>
            <p:cNvCxnSpPr/>
            <p:nvPr/>
          </p:nvCxnSpPr>
          <p:spPr>
            <a:xfrm>
              <a:off x="9067800" y="4675188"/>
              <a:ext cx="533400" cy="0"/>
            </a:xfrm>
            <a:prstGeom prst="straightConnector1">
              <a:avLst/>
            </a:prstGeom>
            <a:noFill/>
            <a:ln w="9525" cap="flat" cmpd="sng">
              <a:solidFill>
                <a:schemeClr val="dk1"/>
              </a:solidFill>
              <a:prstDash val="solid"/>
              <a:round/>
              <a:headEnd type="none" w="sm" len="sm"/>
              <a:tailEnd type="triangle" w="med" len="med"/>
            </a:ln>
          </p:spPr>
        </p:cxnSp>
        <p:cxnSp>
          <p:nvCxnSpPr>
            <p:cNvPr id="1801" name="Google Shape;1801;p210"/>
            <p:cNvCxnSpPr/>
            <p:nvPr/>
          </p:nvCxnSpPr>
          <p:spPr>
            <a:xfrm rot="10800000" flipH="1">
              <a:off x="10515600" y="4294188"/>
              <a:ext cx="457200" cy="381000"/>
            </a:xfrm>
            <a:prstGeom prst="straightConnector1">
              <a:avLst/>
            </a:prstGeom>
            <a:noFill/>
            <a:ln w="9525" cap="flat" cmpd="sng">
              <a:solidFill>
                <a:schemeClr val="dk1"/>
              </a:solidFill>
              <a:prstDash val="solid"/>
              <a:round/>
              <a:headEnd type="none" w="sm" len="sm"/>
              <a:tailEnd type="triangle" w="med" len="med"/>
            </a:ln>
          </p:spPr>
        </p:cxnSp>
        <p:cxnSp>
          <p:nvCxnSpPr>
            <p:cNvPr id="1802" name="Google Shape;1802;p210"/>
            <p:cNvCxnSpPr/>
            <p:nvPr/>
          </p:nvCxnSpPr>
          <p:spPr>
            <a:xfrm>
              <a:off x="10439400" y="3303588"/>
              <a:ext cx="457200" cy="381000"/>
            </a:xfrm>
            <a:prstGeom prst="straightConnector1">
              <a:avLst/>
            </a:prstGeom>
            <a:noFill/>
            <a:ln w="9525" cap="flat" cmpd="sng">
              <a:solidFill>
                <a:schemeClr val="dk1"/>
              </a:solidFill>
              <a:prstDash val="solid"/>
              <a:round/>
              <a:headEnd type="none" w="sm" len="sm"/>
              <a:tailEnd type="triangle" w="med" len="med"/>
            </a:ln>
          </p:spPr>
        </p:cxnSp>
        <p:cxnSp>
          <p:nvCxnSpPr>
            <p:cNvPr id="1803" name="Google Shape;1803;p210"/>
            <p:cNvCxnSpPr/>
            <p:nvPr/>
          </p:nvCxnSpPr>
          <p:spPr>
            <a:xfrm rot="10800000">
              <a:off x="8686800" y="2312988"/>
              <a:ext cx="0" cy="457200"/>
            </a:xfrm>
            <a:prstGeom prst="straightConnector1">
              <a:avLst/>
            </a:prstGeom>
            <a:noFill/>
            <a:ln w="9525" cap="flat" cmpd="sng">
              <a:solidFill>
                <a:schemeClr val="dk1"/>
              </a:solidFill>
              <a:prstDash val="solid"/>
              <a:round/>
              <a:headEnd type="none" w="sm" len="sm"/>
              <a:tailEnd type="triangle" w="med" len="med"/>
            </a:ln>
          </p:spPr>
        </p:cxnSp>
        <p:grpSp>
          <p:nvGrpSpPr>
            <p:cNvPr id="1804" name="Google Shape;1804;p210"/>
            <p:cNvGrpSpPr/>
            <p:nvPr/>
          </p:nvGrpSpPr>
          <p:grpSpPr>
            <a:xfrm>
              <a:off x="8382000" y="1676400"/>
              <a:ext cx="3233928" cy="560388"/>
              <a:chOff x="8534400" y="1573212"/>
              <a:chExt cx="3233928" cy="560388"/>
            </a:xfrm>
          </p:grpSpPr>
          <p:grpSp>
            <p:nvGrpSpPr>
              <p:cNvPr id="1805" name="Google Shape;1805;p210"/>
              <p:cNvGrpSpPr/>
              <p:nvPr/>
            </p:nvGrpSpPr>
            <p:grpSpPr>
              <a:xfrm>
                <a:off x="9829800" y="1573213"/>
                <a:ext cx="552451" cy="560387"/>
                <a:chOff x="9201149" y="1447800"/>
                <a:chExt cx="552451" cy="560387"/>
              </a:xfrm>
            </p:grpSpPr>
            <p:pic>
              <p:nvPicPr>
                <p:cNvPr id="1806" name="Google Shape;1806;p210"/>
                <p:cNvPicPr preferRelativeResize="0"/>
                <p:nvPr/>
              </p:nvPicPr>
              <p:blipFill rotWithShape="1">
                <a:blip r:embed="rId4">
                  <a:alphaModFix/>
                </a:blip>
                <a:srcRect/>
                <a:stretch/>
              </p:blipFill>
              <p:spPr>
                <a:xfrm>
                  <a:off x="9201149" y="1447800"/>
                  <a:ext cx="552451" cy="560387"/>
                </a:xfrm>
                <a:prstGeom prst="rect">
                  <a:avLst/>
                </a:prstGeom>
                <a:noFill/>
                <a:ln>
                  <a:noFill/>
                </a:ln>
              </p:spPr>
            </p:pic>
            <p:sp>
              <p:nvSpPr>
                <p:cNvPr id="1807" name="Google Shape;1807;p210"/>
                <p:cNvSpPr/>
                <p:nvPr/>
              </p:nvSpPr>
              <p:spPr>
                <a:xfrm>
                  <a:off x="9296400" y="1600200"/>
                  <a:ext cx="152400" cy="7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grpSp>
            <p:nvGrpSpPr>
              <p:cNvPr id="1808" name="Google Shape;1808;p210"/>
              <p:cNvGrpSpPr/>
              <p:nvPr/>
            </p:nvGrpSpPr>
            <p:grpSpPr>
              <a:xfrm>
                <a:off x="11201400" y="1573212"/>
                <a:ext cx="566928" cy="560388"/>
                <a:chOff x="10634472" y="3581400"/>
                <a:chExt cx="566928" cy="560388"/>
              </a:xfrm>
            </p:grpSpPr>
            <p:pic>
              <p:nvPicPr>
                <p:cNvPr id="1809" name="Google Shape;1809;p210"/>
                <p:cNvPicPr preferRelativeResize="0"/>
                <p:nvPr/>
              </p:nvPicPr>
              <p:blipFill rotWithShape="1">
                <a:blip r:embed="rId3">
                  <a:alphaModFix/>
                </a:blip>
                <a:srcRect/>
                <a:stretch/>
              </p:blipFill>
              <p:spPr>
                <a:xfrm rot="5400000" flipH="1">
                  <a:off x="10637742" y="3578130"/>
                  <a:ext cx="560388" cy="566928"/>
                </a:xfrm>
                <a:prstGeom prst="rect">
                  <a:avLst/>
                </a:prstGeom>
                <a:noFill/>
                <a:ln>
                  <a:noFill/>
                </a:ln>
              </p:spPr>
            </p:pic>
            <p:sp>
              <p:nvSpPr>
                <p:cNvPr id="1810" name="Google Shape;1810;p210"/>
                <p:cNvSpPr/>
                <p:nvPr/>
              </p:nvSpPr>
              <p:spPr>
                <a:xfrm>
                  <a:off x="10744201" y="3684588"/>
                  <a:ext cx="76200" cy="201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grpSp>
            <p:nvGrpSpPr>
              <p:cNvPr id="1811" name="Google Shape;1811;p210"/>
              <p:cNvGrpSpPr/>
              <p:nvPr/>
            </p:nvGrpSpPr>
            <p:grpSpPr>
              <a:xfrm rot="10800000" flipH="1">
                <a:off x="8534400" y="1575622"/>
                <a:ext cx="566928" cy="557810"/>
                <a:chOff x="10634472" y="3581400"/>
                <a:chExt cx="566928" cy="560388"/>
              </a:xfrm>
            </p:grpSpPr>
            <p:pic>
              <p:nvPicPr>
                <p:cNvPr id="1812" name="Google Shape;1812;p210"/>
                <p:cNvPicPr preferRelativeResize="0"/>
                <p:nvPr/>
              </p:nvPicPr>
              <p:blipFill rotWithShape="1">
                <a:blip r:embed="rId3">
                  <a:alphaModFix/>
                </a:blip>
                <a:srcRect/>
                <a:stretch/>
              </p:blipFill>
              <p:spPr>
                <a:xfrm rot="5400000" flipH="1">
                  <a:off x="10637742" y="3578130"/>
                  <a:ext cx="560388" cy="566928"/>
                </a:xfrm>
                <a:prstGeom prst="rect">
                  <a:avLst/>
                </a:prstGeom>
                <a:noFill/>
                <a:ln>
                  <a:noFill/>
                </a:ln>
              </p:spPr>
            </p:pic>
            <p:sp>
              <p:nvSpPr>
                <p:cNvPr id="1813" name="Google Shape;1813;p210"/>
                <p:cNvSpPr/>
                <p:nvPr/>
              </p:nvSpPr>
              <p:spPr>
                <a:xfrm>
                  <a:off x="10744201" y="3684588"/>
                  <a:ext cx="76200" cy="201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cxnSp>
            <p:nvCxnSpPr>
              <p:cNvPr id="1814" name="Google Shape;1814;p210"/>
              <p:cNvCxnSpPr/>
              <p:nvPr/>
            </p:nvCxnSpPr>
            <p:spPr>
              <a:xfrm>
                <a:off x="9296400" y="1752600"/>
                <a:ext cx="381000" cy="0"/>
              </a:xfrm>
              <a:prstGeom prst="straightConnector1">
                <a:avLst/>
              </a:prstGeom>
              <a:noFill/>
              <a:ln w="9525" cap="flat" cmpd="sng">
                <a:solidFill>
                  <a:schemeClr val="dk1"/>
                </a:solidFill>
                <a:prstDash val="solid"/>
                <a:round/>
                <a:headEnd type="none" w="sm" len="sm"/>
                <a:tailEnd type="triangle" w="med" len="med"/>
              </a:ln>
            </p:spPr>
          </p:cxnSp>
          <p:cxnSp>
            <p:nvCxnSpPr>
              <p:cNvPr id="1815" name="Google Shape;1815;p210"/>
              <p:cNvCxnSpPr/>
              <p:nvPr/>
            </p:nvCxnSpPr>
            <p:spPr>
              <a:xfrm rot="10800000">
                <a:off x="9296400" y="1981200"/>
                <a:ext cx="381000" cy="0"/>
              </a:xfrm>
              <a:prstGeom prst="straightConnector1">
                <a:avLst/>
              </a:prstGeom>
              <a:noFill/>
              <a:ln w="9525" cap="flat" cmpd="sng">
                <a:solidFill>
                  <a:schemeClr val="dk1"/>
                </a:solidFill>
                <a:prstDash val="solid"/>
                <a:round/>
                <a:headEnd type="none" w="sm" len="sm"/>
                <a:tailEnd type="triangle" w="med" len="med"/>
              </a:ln>
            </p:spPr>
          </p:cxnSp>
          <p:cxnSp>
            <p:nvCxnSpPr>
              <p:cNvPr id="1816" name="Google Shape;1816;p210"/>
              <p:cNvCxnSpPr/>
              <p:nvPr/>
            </p:nvCxnSpPr>
            <p:spPr>
              <a:xfrm>
                <a:off x="10591800" y="1752600"/>
                <a:ext cx="381000" cy="0"/>
              </a:xfrm>
              <a:prstGeom prst="straightConnector1">
                <a:avLst/>
              </a:prstGeom>
              <a:noFill/>
              <a:ln w="9525" cap="flat" cmpd="sng">
                <a:solidFill>
                  <a:schemeClr val="dk1"/>
                </a:solidFill>
                <a:prstDash val="solid"/>
                <a:round/>
                <a:headEnd type="none" w="sm" len="sm"/>
                <a:tailEnd type="triangle" w="med" len="med"/>
              </a:ln>
            </p:spPr>
          </p:cxnSp>
          <p:cxnSp>
            <p:nvCxnSpPr>
              <p:cNvPr id="1817" name="Google Shape;1817;p210"/>
              <p:cNvCxnSpPr/>
              <p:nvPr/>
            </p:nvCxnSpPr>
            <p:spPr>
              <a:xfrm rot="10800000">
                <a:off x="10591800" y="1981200"/>
                <a:ext cx="381000" cy="0"/>
              </a:xfrm>
              <a:prstGeom prst="straightConnector1">
                <a:avLst/>
              </a:prstGeom>
              <a:noFill/>
              <a:ln w="9525" cap="flat" cmpd="sng">
                <a:solidFill>
                  <a:schemeClr val="dk1"/>
                </a:solidFill>
                <a:prstDash val="solid"/>
                <a:round/>
                <a:headEnd type="none" w="sm" len="sm"/>
                <a:tailEnd type="triangle" w="med" len="med"/>
              </a:ln>
            </p:spPr>
          </p:cxnSp>
        </p:grpSp>
        <p:grpSp>
          <p:nvGrpSpPr>
            <p:cNvPr id="1818" name="Google Shape;1818;p210"/>
            <p:cNvGrpSpPr/>
            <p:nvPr/>
          </p:nvGrpSpPr>
          <p:grpSpPr>
            <a:xfrm rot="10800000" flipH="1">
              <a:off x="8430540" y="5659987"/>
              <a:ext cx="3223488" cy="568084"/>
              <a:chOff x="8540268" y="1568619"/>
              <a:chExt cx="3223488" cy="570709"/>
            </a:xfrm>
          </p:grpSpPr>
          <p:grpSp>
            <p:nvGrpSpPr>
              <p:cNvPr id="1819" name="Google Shape;1819;p210"/>
              <p:cNvGrpSpPr/>
              <p:nvPr/>
            </p:nvGrpSpPr>
            <p:grpSpPr>
              <a:xfrm>
                <a:off x="9827135" y="1575889"/>
                <a:ext cx="557783" cy="555030"/>
                <a:chOff x="9198484" y="1450477"/>
                <a:chExt cx="557783" cy="555030"/>
              </a:xfrm>
            </p:grpSpPr>
            <p:pic>
              <p:nvPicPr>
                <p:cNvPr id="1820" name="Google Shape;1820;p210"/>
                <p:cNvPicPr preferRelativeResize="0"/>
                <p:nvPr/>
              </p:nvPicPr>
              <p:blipFill rotWithShape="1">
                <a:blip r:embed="rId4">
                  <a:alphaModFix/>
                </a:blip>
                <a:srcRect/>
                <a:stretch/>
              </p:blipFill>
              <p:spPr>
                <a:xfrm rot="5400000">
                  <a:off x="9199860" y="1449100"/>
                  <a:ext cx="555030" cy="557783"/>
                </a:xfrm>
                <a:prstGeom prst="rect">
                  <a:avLst/>
                </a:prstGeom>
                <a:noFill/>
                <a:ln>
                  <a:noFill/>
                </a:ln>
              </p:spPr>
            </p:pic>
            <p:sp>
              <p:nvSpPr>
                <p:cNvPr id="1821" name="Google Shape;1821;p210"/>
                <p:cNvSpPr/>
                <p:nvPr/>
              </p:nvSpPr>
              <p:spPr>
                <a:xfrm>
                  <a:off x="9539477" y="1549210"/>
                  <a:ext cx="152400" cy="152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grpSp>
            <p:nvGrpSpPr>
              <p:cNvPr id="1822" name="Google Shape;1822;p210"/>
              <p:cNvGrpSpPr/>
              <p:nvPr/>
            </p:nvGrpSpPr>
            <p:grpSpPr>
              <a:xfrm>
                <a:off x="11205972" y="1568619"/>
                <a:ext cx="557784" cy="569575"/>
                <a:chOff x="10639044" y="3576807"/>
                <a:chExt cx="557784" cy="569575"/>
              </a:xfrm>
            </p:grpSpPr>
            <p:pic>
              <p:nvPicPr>
                <p:cNvPr id="1823" name="Google Shape;1823;p210"/>
                <p:cNvPicPr preferRelativeResize="0"/>
                <p:nvPr/>
              </p:nvPicPr>
              <p:blipFill rotWithShape="1">
                <a:blip r:embed="rId3">
                  <a:alphaModFix/>
                </a:blip>
                <a:srcRect/>
                <a:stretch/>
              </p:blipFill>
              <p:spPr>
                <a:xfrm rot="10800000" flipH="1">
                  <a:off x="10639044" y="3576807"/>
                  <a:ext cx="557784" cy="569575"/>
                </a:xfrm>
                <a:prstGeom prst="rect">
                  <a:avLst/>
                </a:prstGeom>
                <a:noFill/>
                <a:ln>
                  <a:noFill/>
                </a:ln>
              </p:spPr>
            </p:pic>
            <p:sp>
              <p:nvSpPr>
                <p:cNvPr id="1824" name="Google Shape;1824;p210"/>
                <p:cNvSpPr/>
                <p:nvPr/>
              </p:nvSpPr>
              <p:spPr>
                <a:xfrm>
                  <a:off x="10896600" y="3684590"/>
                  <a:ext cx="152400" cy="150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grpSp>
            <p:nvGrpSpPr>
              <p:cNvPr id="1825" name="Google Shape;1825;p210"/>
              <p:cNvGrpSpPr/>
              <p:nvPr/>
            </p:nvGrpSpPr>
            <p:grpSpPr>
              <a:xfrm rot="10800000" flipH="1">
                <a:off x="8540268" y="1569726"/>
                <a:ext cx="555192" cy="569602"/>
                <a:chOff x="10640340" y="3575477"/>
                <a:chExt cx="555192" cy="572234"/>
              </a:xfrm>
            </p:grpSpPr>
            <p:pic>
              <p:nvPicPr>
                <p:cNvPr id="1826" name="Google Shape;1826;p210"/>
                <p:cNvPicPr preferRelativeResize="0"/>
                <p:nvPr/>
              </p:nvPicPr>
              <p:blipFill rotWithShape="1">
                <a:blip r:embed="rId3">
                  <a:alphaModFix/>
                </a:blip>
                <a:srcRect/>
                <a:stretch/>
              </p:blipFill>
              <p:spPr>
                <a:xfrm flipH="1">
                  <a:off x="10640340" y="3575477"/>
                  <a:ext cx="555192" cy="572234"/>
                </a:xfrm>
                <a:prstGeom prst="rect">
                  <a:avLst/>
                </a:prstGeom>
                <a:noFill/>
                <a:ln>
                  <a:noFill/>
                </a:ln>
              </p:spPr>
            </p:pic>
            <p:sp>
              <p:nvSpPr>
                <p:cNvPr id="1827" name="Google Shape;1827;p210"/>
                <p:cNvSpPr/>
                <p:nvPr/>
              </p:nvSpPr>
              <p:spPr>
                <a:xfrm>
                  <a:off x="10744200" y="3889052"/>
                  <a:ext cx="228600" cy="153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cxnSp>
            <p:nvCxnSpPr>
              <p:cNvPr id="1828" name="Google Shape;1828;p210"/>
              <p:cNvCxnSpPr/>
              <p:nvPr/>
            </p:nvCxnSpPr>
            <p:spPr>
              <a:xfrm>
                <a:off x="9296400" y="1752600"/>
                <a:ext cx="381000" cy="0"/>
              </a:xfrm>
              <a:prstGeom prst="straightConnector1">
                <a:avLst/>
              </a:prstGeom>
              <a:noFill/>
              <a:ln w="9525" cap="flat" cmpd="sng">
                <a:solidFill>
                  <a:schemeClr val="dk1"/>
                </a:solidFill>
                <a:prstDash val="solid"/>
                <a:round/>
                <a:headEnd type="none" w="sm" len="sm"/>
                <a:tailEnd type="triangle" w="med" len="med"/>
              </a:ln>
            </p:spPr>
          </p:cxnSp>
          <p:cxnSp>
            <p:nvCxnSpPr>
              <p:cNvPr id="1829" name="Google Shape;1829;p210"/>
              <p:cNvCxnSpPr/>
              <p:nvPr/>
            </p:nvCxnSpPr>
            <p:spPr>
              <a:xfrm rot="10800000">
                <a:off x="9296400" y="1981200"/>
                <a:ext cx="381000" cy="0"/>
              </a:xfrm>
              <a:prstGeom prst="straightConnector1">
                <a:avLst/>
              </a:prstGeom>
              <a:noFill/>
              <a:ln w="9525" cap="flat" cmpd="sng">
                <a:solidFill>
                  <a:schemeClr val="dk1"/>
                </a:solidFill>
                <a:prstDash val="solid"/>
                <a:round/>
                <a:headEnd type="none" w="sm" len="sm"/>
                <a:tailEnd type="triangle" w="med" len="med"/>
              </a:ln>
            </p:spPr>
          </p:cxnSp>
          <p:cxnSp>
            <p:nvCxnSpPr>
              <p:cNvPr id="1830" name="Google Shape;1830;p210"/>
              <p:cNvCxnSpPr/>
              <p:nvPr/>
            </p:nvCxnSpPr>
            <p:spPr>
              <a:xfrm>
                <a:off x="10591800" y="1752600"/>
                <a:ext cx="381000" cy="0"/>
              </a:xfrm>
              <a:prstGeom prst="straightConnector1">
                <a:avLst/>
              </a:prstGeom>
              <a:noFill/>
              <a:ln w="9525" cap="flat" cmpd="sng">
                <a:solidFill>
                  <a:schemeClr val="dk1"/>
                </a:solidFill>
                <a:prstDash val="solid"/>
                <a:round/>
                <a:headEnd type="none" w="sm" len="sm"/>
                <a:tailEnd type="triangle" w="med" len="med"/>
              </a:ln>
            </p:spPr>
          </p:cxnSp>
          <p:cxnSp>
            <p:nvCxnSpPr>
              <p:cNvPr id="1831" name="Google Shape;1831;p210"/>
              <p:cNvCxnSpPr/>
              <p:nvPr/>
            </p:nvCxnSpPr>
            <p:spPr>
              <a:xfrm rot="10800000">
                <a:off x="10591800" y="1981200"/>
                <a:ext cx="381000" cy="0"/>
              </a:xfrm>
              <a:prstGeom prst="straightConnector1">
                <a:avLst/>
              </a:prstGeom>
              <a:noFill/>
              <a:ln w="9525" cap="flat" cmpd="sng">
                <a:solidFill>
                  <a:schemeClr val="dk1"/>
                </a:solidFill>
                <a:prstDash val="solid"/>
                <a:round/>
                <a:headEnd type="none" w="sm" len="sm"/>
                <a:tailEnd type="triangle" w="med" len="med"/>
              </a:ln>
            </p:spPr>
          </p:cxnSp>
        </p:grpSp>
        <p:cxnSp>
          <p:nvCxnSpPr>
            <p:cNvPr id="1832" name="Google Shape;1832;p210"/>
            <p:cNvCxnSpPr/>
            <p:nvPr/>
          </p:nvCxnSpPr>
          <p:spPr>
            <a:xfrm>
              <a:off x="8686800" y="5056188"/>
              <a:ext cx="0" cy="457200"/>
            </a:xfrm>
            <a:prstGeom prst="straightConnector1">
              <a:avLst/>
            </a:prstGeom>
            <a:noFill/>
            <a:ln w="9525" cap="flat" cmpd="sng">
              <a:solidFill>
                <a:schemeClr val="dk1"/>
              </a:solidFill>
              <a:prstDash val="solid"/>
              <a:round/>
              <a:headEnd type="none" w="sm" len="sm"/>
              <a:tailEnd type="triangle" w="med" len="med"/>
            </a:ln>
          </p:spPr>
        </p:cxnSp>
        <p:cxnSp>
          <p:nvCxnSpPr>
            <p:cNvPr id="1833" name="Google Shape;1833;p210"/>
            <p:cNvCxnSpPr/>
            <p:nvPr/>
          </p:nvCxnSpPr>
          <p:spPr>
            <a:xfrm rot="10800000" flipH="1">
              <a:off x="11353800" y="5132388"/>
              <a:ext cx="304800" cy="381000"/>
            </a:xfrm>
            <a:prstGeom prst="straightConnector1">
              <a:avLst/>
            </a:prstGeom>
            <a:noFill/>
            <a:ln w="9525" cap="flat" cmpd="sng">
              <a:solidFill>
                <a:schemeClr val="dk1"/>
              </a:solidFill>
              <a:prstDash val="solid"/>
              <a:round/>
              <a:headEnd type="none" w="sm" len="sm"/>
              <a:tailEnd type="triangle" w="med" len="med"/>
            </a:ln>
          </p:spPr>
        </p:cxnSp>
        <p:cxnSp>
          <p:nvCxnSpPr>
            <p:cNvPr id="1834" name="Google Shape;1834;p210"/>
            <p:cNvCxnSpPr/>
            <p:nvPr/>
          </p:nvCxnSpPr>
          <p:spPr>
            <a:xfrm>
              <a:off x="9982200" y="6324600"/>
              <a:ext cx="0" cy="304800"/>
            </a:xfrm>
            <a:prstGeom prst="straightConnector1">
              <a:avLst/>
            </a:prstGeom>
            <a:noFill/>
            <a:ln w="9525" cap="flat" cmpd="sng">
              <a:solidFill>
                <a:schemeClr val="dk1"/>
              </a:solidFill>
              <a:prstDash val="solid"/>
              <a:round/>
              <a:headEnd type="none" w="sm" len="sm"/>
              <a:tailEnd type="triangle" w="med" len="med"/>
            </a:ln>
          </p:spPr>
        </p:cxnSp>
        <p:cxnSp>
          <p:nvCxnSpPr>
            <p:cNvPr id="1835" name="Google Shape;1835;p210"/>
            <p:cNvCxnSpPr/>
            <p:nvPr/>
          </p:nvCxnSpPr>
          <p:spPr>
            <a:xfrm rot="10800000">
              <a:off x="9982200" y="1219200"/>
              <a:ext cx="0" cy="304800"/>
            </a:xfrm>
            <a:prstGeom prst="straightConnector1">
              <a:avLst/>
            </a:prstGeom>
            <a:noFill/>
            <a:ln w="9525" cap="flat" cmpd="sng">
              <a:solidFill>
                <a:schemeClr val="dk1"/>
              </a:solidFill>
              <a:prstDash val="solid"/>
              <a:round/>
              <a:headEnd type="none" w="sm" len="sm"/>
              <a:tailEnd type="triangle" w="med" len="med"/>
            </a:ln>
          </p:spPr>
        </p:cxnSp>
        <p:cxnSp>
          <p:nvCxnSpPr>
            <p:cNvPr id="1836" name="Google Shape;1836;p210"/>
            <p:cNvCxnSpPr/>
            <p:nvPr/>
          </p:nvCxnSpPr>
          <p:spPr>
            <a:xfrm rot="10800000">
              <a:off x="8686800" y="1219200"/>
              <a:ext cx="0" cy="304800"/>
            </a:xfrm>
            <a:prstGeom prst="straightConnector1">
              <a:avLst/>
            </a:prstGeom>
            <a:noFill/>
            <a:ln w="9525" cap="flat" cmpd="sng">
              <a:solidFill>
                <a:schemeClr val="dk1"/>
              </a:solidFill>
              <a:prstDash val="solid"/>
              <a:round/>
              <a:headEnd type="none" w="sm" len="sm"/>
              <a:tailEnd type="triangle" w="med" len="med"/>
            </a:ln>
          </p:spPr>
        </p:cxnSp>
        <p:cxnSp>
          <p:nvCxnSpPr>
            <p:cNvPr id="1837" name="Google Shape;1837;p210"/>
            <p:cNvCxnSpPr/>
            <p:nvPr/>
          </p:nvCxnSpPr>
          <p:spPr>
            <a:xfrm rot="10800000">
              <a:off x="11353800" y="1219200"/>
              <a:ext cx="0" cy="304800"/>
            </a:xfrm>
            <a:prstGeom prst="straightConnector1">
              <a:avLst/>
            </a:prstGeom>
            <a:noFill/>
            <a:ln w="9525" cap="flat" cmpd="sng">
              <a:solidFill>
                <a:schemeClr val="dk1"/>
              </a:solidFill>
              <a:prstDash val="solid"/>
              <a:round/>
              <a:headEnd type="none" w="sm" len="sm"/>
              <a:tailEnd type="triangle" w="med" len="med"/>
            </a:ln>
          </p:spPr>
        </p:cxnSp>
        <p:cxnSp>
          <p:nvCxnSpPr>
            <p:cNvPr id="1838" name="Google Shape;1838;p210"/>
            <p:cNvCxnSpPr/>
            <p:nvPr/>
          </p:nvCxnSpPr>
          <p:spPr>
            <a:xfrm>
              <a:off x="8686800" y="6324600"/>
              <a:ext cx="0" cy="304800"/>
            </a:xfrm>
            <a:prstGeom prst="straightConnector1">
              <a:avLst/>
            </a:prstGeom>
            <a:noFill/>
            <a:ln w="9525" cap="flat" cmpd="sng">
              <a:solidFill>
                <a:schemeClr val="dk1"/>
              </a:solidFill>
              <a:prstDash val="solid"/>
              <a:round/>
              <a:headEnd type="none" w="sm" len="sm"/>
              <a:tailEnd type="triangle" w="med" len="med"/>
            </a:ln>
          </p:spPr>
        </p:cxnSp>
        <p:cxnSp>
          <p:nvCxnSpPr>
            <p:cNvPr id="1839" name="Google Shape;1839;p210"/>
            <p:cNvCxnSpPr/>
            <p:nvPr/>
          </p:nvCxnSpPr>
          <p:spPr>
            <a:xfrm>
              <a:off x="11353800" y="6324600"/>
              <a:ext cx="0" cy="304800"/>
            </a:xfrm>
            <a:prstGeom prst="straightConnector1">
              <a:avLst/>
            </a:prstGeom>
            <a:noFill/>
            <a:ln w="9525" cap="flat" cmpd="sng">
              <a:solidFill>
                <a:schemeClr val="dk1"/>
              </a:solidFill>
              <a:prstDash val="solid"/>
              <a:round/>
              <a:headEnd type="none" w="sm" len="sm"/>
              <a:tailEnd type="triangle" w="med" len="med"/>
            </a:ln>
          </p:spPr>
        </p:cxnSp>
        <p:cxnSp>
          <p:nvCxnSpPr>
            <p:cNvPr id="1840" name="Google Shape;1840;p210"/>
            <p:cNvCxnSpPr/>
            <p:nvPr/>
          </p:nvCxnSpPr>
          <p:spPr>
            <a:xfrm rot="10800000" flipH="1">
              <a:off x="11734800" y="3276600"/>
              <a:ext cx="228600" cy="381000"/>
            </a:xfrm>
            <a:prstGeom prst="straightConnector1">
              <a:avLst/>
            </a:prstGeom>
            <a:noFill/>
            <a:ln w="9525" cap="flat" cmpd="sng">
              <a:solidFill>
                <a:schemeClr val="dk1"/>
              </a:solidFill>
              <a:prstDash val="solid"/>
              <a:round/>
              <a:headEnd type="none" w="sm" len="sm"/>
              <a:tailEnd type="triangle" w="med" len="med"/>
            </a:ln>
          </p:spPr>
        </p:cxnSp>
        <p:cxnSp>
          <p:nvCxnSpPr>
            <p:cNvPr id="1841" name="Google Shape;1841;p210"/>
            <p:cNvCxnSpPr/>
            <p:nvPr/>
          </p:nvCxnSpPr>
          <p:spPr>
            <a:xfrm>
              <a:off x="11734800" y="4267200"/>
              <a:ext cx="228600" cy="381000"/>
            </a:xfrm>
            <a:prstGeom prst="straightConnector1">
              <a:avLst/>
            </a:prstGeom>
            <a:noFill/>
            <a:ln w="9525" cap="flat" cmpd="sng">
              <a:solidFill>
                <a:schemeClr val="dk1"/>
              </a:solidFill>
              <a:prstDash val="solid"/>
              <a:round/>
              <a:headEnd type="none" w="sm" len="sm"/>
              <a:tailEnd type="triangle" w="med" len="med"/>
            </a:ln>
          </p:spPr>
        </p:cxnSp>
        <p:cxnSp>
          <p:nvCxnSpPr>
            <p:cNvPr id="1842" name="Google Shape;1842;p210"/>
            <p:cNvCxnSpPr/>
            <p:nvPr/>
          </p:nvCxnSpPr>
          <p:spPr>
            <a:xfrm rot="10800000" flipH="1">
              <a:off x="10439400" y="2743200"/>
              <a:ext cx="228600" cy="381000"/>
            </a:xfrm>
            <a:prstGeom prst="straightConnector1">
              <a:avLst/>
            </a:prstGeom>
            <a:noFill/>
            <a:ln w="9525" cap="flat" cmpd="sng">
              <a:solidFill>
                <a:schemeClr val="dk1"/>
              </a:solidFill>
              <a:prstDash val="solid"/>
              <a:round/>
              <a:headEnd type="none" w="sm" len="sm"/>
              <a:tailEnd type="triangle" w="med" len="med"/>
            </a:ln>
          </p:spPr>
        </p:cxnSp>
        <p:cxnSp>
          <p:nvCxnSpPr>
            <p:cNvPr id="1843" name="Google Shape;1843;p210"/>
            <p:cNvCxnSpPr/>
            <p:nvPr/>
          </p:nvCxnSpPr>
          <p:spPr>
            <a:xfrm>
              <a:off x="10515600" y="4876800"/>
              <a:ext cx="228600" cy="381000"/>
            </a:xfrm>
            <a:prstGeom prst="straightConnector1">
              <a:avLst/>
            </a:prstGeom>
            <a:noFill/>
            <a:ln w="9525" cap="flat" cmpd="sng">
              <a:solidFill>
                <a:schemeClr val="dk1"/>
              </a:solidFill>
              <a:prstDash val="solid"/>
              <a:round/>
              <a:headEnd type="none" w="sm" len="sm"/>
              <a:tailEnd type="triangle" w="med" len="med"/>
            </a:ln>
          </p:spPr>
        </p:cxnSp>
        <p:cxnSp>
          <p:nvCxnSpPr>
            <p:cNvPr id="1844" name="Google Shape;1844;p210"/>
            <p:cNvCxnSpPr/>
            <p:nvPr/>
          </p:nvCxnSpPr>
          <p:spPr>
            <a:xfrm flipH="1">
              <a:off x="7924800" y="5029200"/>
              <a:ext cx="381000" cy="304800"/>
            </a:xfrm>
            <a:prstGeom prst="straightConnector1">
              <a:avLst/>
            </a:prstGeom>
            <a:noFill/>
            <a:ln w="9525" cap="flat" cmpd="sng">
              <a:solidFill>
                <a:schemeClr val="dk1"/>
              </a:solidFill>
              <a:prstDash val="solid"/>
              <a:round/>
              <a:headEnd type="none" w="sm" len="sm"/>
              <a:tailEnd type="triangle" w="med" len="med"/>
            </a:ln>
          </p:spPr>
        </p:cxnSp>
        <p:cxnSp>
          <p:nvCxnSpPr>
            <p:cNvPr id="1845" name="Google Shape;1845;p210"/>
            <p:cNvCxnSpPr/>
            <p:nvPr/>
          </p:nvCxnSpPr>
          <p:spPr>
            <a:xfrm rot="10800000">
              <a:off x="7696200" y="2667000"/>
              <a:ext cx="533400" cy="304800"/>
            </a:xfrm>
            <a:prstGeom prst="straightConnector1">
              <a:avLst/>
            </a:prstGeom>
            <a:noFill/>
            <a:ln w="9525" cap="flat" cmpd="sng">
              <a:solidFill>
                <a:schemeClr val="dk1"/>
              </a:solidFill>
              <a:prstDash val="solid"/>
              <a:round/>
              <a:headEnd type="none" w="sm" len="sm"/>
              <a:tailEnd type="triangle" w="med" len="med"/>
            </a:ln>
          </p:spPr>
        </p:cxnSp>
      </p:grpSp>
      <p:sp>
        <p:nvSpPr>
          <p:cNvPr id="1846" name="Google Shape;1846;p210"/>
          <p:cNvSpPr/>
          <p:nvPr/>
        </p:nvSpPr>
        <p:spPr>
          <a:xfrm>
            <a:off x="447074" y="495658"/>
            <a:ext cx="312741" cy="357185"/>
          </a:xfrm>
          <a:custGeom>
            <a:avLst/>
            <a:gdLst/>
            <a:ahLst/>
            <a:cxnLst/>
            <a:rect l="l" t="t" r="r" b="b"/>
            <a:pathLst>
              <a:path w="2944" h="3377" extrusionOk="0">
                <a:moveTo>
                  <a:pt x="1474" y="0"/>
                </a:moveTo>
                <a:lnTo>
                  <a:pt x="1491" y="2"/>
                </a:lnTo>
                <a:lnTo>
                  <a:pt x="1508" y="8"/>
                </a:lnTo>
                <a:lnTo>
                  <a:pt x="1524" y="18"/>
                </a:lnTo>
                <a:lnTo>
                  <a:pt x="1535" y="31"/>
                </a:lnTo>
                <a:lnTo>
                  <a:pt x="1545" y="46"/>
                </a:lnTo>
                <a:lnTo>
                  <a:pt x="2937" y="3269"/>
                </a:lnTo>
                <a:lnTo>
                  <a:pt x="2943" y="3287"/>
                </a:lnTo>
                <a:lnTo>
                  <a:pt x="2944" y="3307"/>
                </a:lnTo>
                <a:lnTo>
                  <a:pt x="2939" y="3324"/>
                </a:lnTo>
                <a:lnTo>
                  <a:pt x="2931" y="3342"/>
                </a:lnTo>
                <a:lnTo>
                  <a:pt x="2919" y="3357"/>
                </a:lnTo>
                <a:lnTo>
                  <a:pt x="2904" y="3367"/>
                </a:lnTo>
                <a:lnTo>
                  <a:pt x="2886" y="3375"/>
                </a:lnTo>
                <a:lnTo>
                  <a:pt x="2866" y="3377"/>
                </a:lnTo>
                <a:lnTo>
                  <a:pt x="1632" y="3377"/>
                </a:lnTo>
                <a:lnTo>
                  <a:pt x="1632" y="2869"/>
                </a:lnTo>
                <a:lnTo>
                  <a:pt x="2206" y="2579"/>
                </a:lnTo>
                <a:lnTo>
                  <a:pt x="2163" y="2492"/>
                </a:lnTo>
                <a:lnTo>
                  <a:pt x="1632" y="2761"/>
                </a:lnTo>
                <a:lnTo>
                  <a:pt x="1632" y="2495"/>
                </a:lnTo>
                <a:lnTo>
                  <a:pt x="1964" y="2327"/>
                </a:lnTo>
                <a:lnTo>
                  <a:pt x="1921" y="2241"/>
                </a:lnTo>
                <a:lnTo>
                  <a:pt x="1632" y="2387"/>
                </a:lnTo>
                <a:lnTo>
                  <a:pt x="1632" y="2027"/>
                </a:lnTo>
                <a:lnTo>
                  <a:pt x="1316" y="2027"/>
                </a:lnTo>
                <a:lnTo>
                  <a:pt x="1316" y="2575"/>
                </a:lnTo>
                <a:lnTo>
                  <a:pt x="1039" y="2381"/>
                </a:lnTo>
                <a:lnTo>
                  <a:pt x="984" y="2461"/>
                </a:lnTo>
                <a:lnTo>
                  <a:pt x="1316" y="2692"/>
                </a:lnTo>
                <a:lnTo>
                  <a:pt x="1316" y="3377"/>
                </a:lnTo>
                <a:lnTo>
                  <a:pt x="77" y="3377"/>
                </a:lnTo>
                <a:lnTo>
                  <a:pt x="57" y="3375"/>
                </a:lnTo>
                <a:lnTo>
                  <a:pt x="40" y="3367"/>
                </a:lnTo>
                <a:lnTo>
                  <a:pt x="25" y="3357"/>
                </a:lnTo>
                <a:lnTo>
                  <a:pt x="12" y="3342"/>
                </a:lnTo>
                <a:lnTo>
                  <a:pt x="4" y="3324"/>
                </a:lnTo>
                <a:lnTo>
                  <a:pt x="0" y="3305"/>
                </a:lnTo>
                <a:lnTo>
                  <a:pt x="1" y="3287"/>
                </a:lnTo>
                <a:lnTo>
                  <a:pt x="6" y="3269"/>
                </a:lnTo>
                <a:lnTo>
                  <a:pt x="1404" y="46"/>
                </a:lnTo>
                <a:lnTo>
                  <a:pt x="1412" y="31"/>
                </a:lnTo>
                <a:lnTo>
                  <a:pt x="1425" y="18"/>
                </a:lnTo>
                <a:lnTo>
                  <a:pt x="1439" y="8"/>
                </a:lnTo>
                <a:lnTo>
                  <a:pt x="1456" y="2"/>
                </a:lnTo>
                <a:lnTo>
                  <a:pt x="147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7" name="Google Shape;1847;p210"/>
          <p:cNvSpPr txBox="1"/>
          <p:nvPr/>
        </p:nvSpPr>
        <p:spPr>
          <a:xfrm>
            <a:off x="8629650" y="117308"/>
            <a:ext cx="344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L2</a:t>
            </a:r>
            <a:endParaRPr sz="1200" b="1"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21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searching the internet</a:t>
            </a:r>
            <a:endParaRPr/>
          </a:p>
        </p:txBody>
      </p:sp>
      <p:sp>
        <p:nvSpPr>
          <p:cNvPr id="1853" name="Google Shape;1853;p211"/>
          <p:cNvSpPr txBox="1">
            <a:spLocks noGrp="1"/>
          </p:cNvSpPr>
          <p:nvPr>
            <p:ph type="body" idx="1"/>
          </p:nvPr>
        </p:nvSpPr>
        <p:spPr>
          <a:xfrm>
            <a:off x="360219" y="1200149"/>
            <a:ext cx="5514085" cy="3391681"/>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1900"/>
              <a:buChar char="4"/>
            </a:pPr>
            <a:r>
              <a:rPr lang="en-US" sz="1900" b="1"/>
              <a:t>Problem</a:t>
            </a:r>
            <a:r>
              <a:rPr lang="en-US" sz="1900"/>
              <a:t>: Given the Technion’s homepage, find the series of clicks that will get you to the homepage of Intro To AI</a:t>
            </a:r>
            <a:endParaRPr/>
          </a:p>
        </p:txBody>
      </p:sp>
      <p:pic>
        <p:nvPicPr>
          <p:cNvPr id="1854" name="Google Shape;1854;p211"/>
          <p:cNvPicPr preferRelativeResize="0"/>
          <p:nvPr/>
        </p:nvPicPr>
        <p:blipFill rotWithShape="1">
          <a:blip r:embed="rId3">
            <a:alphaModFix/>
          </a:blip>
          <a:srcRect/>
          <a:stretch/>
        </p:blipFill>
        <p:spPr>
          <a:xfrm>
            <a:off x="5874304" y="965475"/>
            <a:ext cx="3269695" cy="1490408"/>
          </a:xfrm>
          <a:prstGeom prst="rect">
            <a:avLst/>
          </a:prstGeom>
          <a:noFill/>
          <a:ln>
            <a:noFill/>
          </a:ln>
        </p:spPr>
      </p:pic>
      <p:pic>
        <p:nvPicPr>
          <p:cNvPr id="1855" name="Google Shape;1855;p211"/>
          <p:cNvPicPr preferRelativeResize="0"/>
          <p:nvPr/>
        </p:nvPicPr>
        <p:blipFill rotWithShape="1">
          <a:blip r:embed="rId4">
            <a:alphaModFix/>
          </a:blip>
          <a:srcRect/>
          <a:stretch/>
        </p:blipFill>
        <p:spPr>
          <a:xfrm>
            <a:off x="5837722" y="3142314"/>
            <a:ext cx="3306277" cy="1490408"/>
          </a:xfrm>
          <a:prstGeom prst="rect">
            <a:avLst/>
          </a:prstGeom>
          <a:noFill/>
          <a:ln>
            <a:noFill/>
          </a:ln>
        </p:spPr>
      </p:pic>
      <p:sp>
        <p:nvSpPr>
          <p:cNvPr id="1856" name="Google Shape;1856;p211"/>
          <p:cNvSpPr/>
          <p:nvPr/>
        </p:nvSpPr>
        <p:spPr>
          <a:xfrm>
            <a:off x="7363326" y="2571750"/>
            <a:ext cx="303196" cy="570564"/>
          </a:xfrm>
          <a:prstGeom prst="down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57" name="Google Shape;1857;p211"/>
          <p:cNvGrpSpPr/>
          <p:nvPr/>
        </p:nvGrpSpPr>
        <p:grpSpPr>
          <a:xfrm>
            <a:off x="360219" y="551670"/>
            <a:ext cx="481012" cy="333375"/>
            <a:chOff x="4786313" y="1944688"/>
            <a:chExt cx="481012" cy="333375"/>
          </a:xfrm>
        </p:grpSpPr>
        <p:sp>
          <p:nvSpPr>
            <p:cNvPr id="1858" name="Google Shape;1858;p211"/>
            <p:cNvSpPr/>
            <p:nvPr/>
          </p:nvSpPr>
          <p:spPr>
            <a:xfrm>
              <a:off x="4786313" y="1944688"/>
              <a:ext cx="481012" cy="333375"/>
            </a:xfrm>
            <a:custGeom>
              <a:avLst/>
              <a:gdLst/>
              <a:ahLst/>
              <a:cxnLst/>
              <a:rect l="l" t="t" r="r" b="b"/>
              <a:pathLst>
                <a:path w="3336" h="2308" extrusionOk="0">
                  <a:moveTo>
                    <a:pt x="518" y="230"/>
                  </a:moveTo>
                  <a:lnTo>
                    <a:pt x="500" y="234"/>
                  </a:lnTo>
                  <a:lnTo>
                    <a:pt x="485" y="242"/>
                  </a:lnTo>
                  <a:lnTo>
                    <a:pt x="472" y="254"/>
                  </a:lnTo>
                  <a:lnTo>
                    <a:pt x="464" y="270"/>
                  </a:lnTo>
                  <a:lnTo>
                    <a:pt x="461" y="289"/>
                  </a:lnTo>
                  <a:lnTo>
                    <a:pt x="461" y="1673"/>
                  </a:lnTo>
                  <a:lnTo>
                    <a:pt x="464" y="1692"/>
                  </a:lnTo>
                  <a:lnTo>
                    <a:pt x="472" y="1707"/>
                  </a:lnTo>
                  <a:lnTo>
                    <a:pt x="485" y="1720"/>
                  </a:lnTo>
                  <a:lnTo>
                    <a:pt x="500" y="1728"/>
                  </a:lnTo>
                  <a:lnTo>
                    <a:pt x="518" y="1731"/>
                  </a:lnTo>
                  <a:lnTo>
                    <a:pt x="2819" y="1731"/>
                  </a:lnTo>
                  <a:lnTo>
                    <a:pt x="2837" y="1728"/>
                  </a:lnTo>
                  <a:lnTo>
                    <a:pt x="2852" y="1720"/>
                  </a:lnTo>
                  <a:lnTo>
                    <a:pt x="2865" y="1707"/>
                  </a:lnTo>
                  <a:lnTo>
                    <a:pt x="2873" y="1692"/>
                  </a:lnTo>
                  <a:lnTo>
                    <a:pt x="2876" y="1673"/>
                  </a:lnTo>
                  <a:lnTo>
                    <a:pt x="2876" y="289"/>
                  </a:lnTo>
                  <a:lnTo>
                    <a:pt x="2873" y="270"/>
                  </a:lnTo>
                  <a:lnTo>
                    <a:pt x="2865" y="254"/>
                  </a:lnTo>
                  <a:lnTo>
                    <a:pt x="2852" y="242"/>
                  </a:lnTo>
                  <a:lnTo>
                    <a:pt x="2837" y="234"/>
                  </a:lnTo>
                  <a:lnTo>
                    <a:pt x="2819" y="230"/>
                  </a:lnTo>
                  <a:lnTo>
                    <a:pt x="518" y="230"/>
                  </a:lnTo>
                  <a:close/>
                  <a:moveTo>
                    <a:pt x="461" y="0"/>
                  </a:moveTo>
                  <a:lnTo>
                    <a:pt x="2876" y="0"/>
                  </a:lnTo>
                  <a:lnTo>
                    <a:pt x="2913" y="3"/>
                  </a:lnTo>
                  <a:lnTo>
                    <a:pt x="2949" y="12"/>
                  </a:lnTo>
                  <a:lnTo>
                    <a:pt x="2982" y="26"/>
                  </a:lnTo>
                  <a:lnTo>
                    <a:pt x="3012" y="44"/>
                  </a:lnTo>
                  <a:lnTo>
                    <a:pt x="3039" y="67"/>
                  </a:lnTo>
                  <a:lnTo>
                    <a:pt x="3062" y="94"/>
                  </a:lnTo>
                  <a:lnTo>
                    <a:pt x="3080" y="124"/>
                  </a:lnTo>
                  <a:lnTo>
                    <a:pt x="3095" y="158"/>
                  </a:lnTo>
                  <a:lnTo>
                    <a:pt x="3103" y="193"/>
                  </a:lnTo>
                  <a:lnTo>
                    <a:pt x="3106" y="230"/>
                  </a:lnTo>
                  <a:lnTo>
                    <a:pt x="3106" y="1962"/>
                  </a:lnTo>
                  <a:lnTo>
                    <a:pt x="3279" y="1962"/>
                  </a:lnTo>
                  <a:lnTo>
                    <a:pt x="3297" y="1965"/>
                  </a:lnTo>
                  <a:lnTo>
                    <a:pt x="3313" y="1972"/>
                  </a:lnTo>
                  <a:lnTo>
                    <a:pt x="3325" y="1985"/>
                  </a:lnTo>
                  <a:lnTo>
                    <a:pt x="3333" y="2002"/>
                  </a:lnTo>
                  <a:lnTo>
                    <a:pt x="3336" y="2019"/>
                  </a:lnTo>
                  <a:lnTo>
                    <a:pt x="3336" y="2078"/>
                  </a:lnTo>
                  <a:lnTo>
                    <a:pt x="3333" y="2115"/>
                  </a:lnTo>
                  <a:lnTo>
                    <a:pt x="3325" y="2150"/>
                  </a:lnTo>
                  <a:lnTo>
                    <a:pt x="3311" y="2184"/>
                  </a:lnTo>
                  <a:lnTo>
                    <a:pt x="3292" y="2214"/>
                  </a:lnTo>
                  <a:lnTo>
                    <a:pt x="3269" y="2241"/>
                  </a:lnTo>
                  <a:lnTo>
                    <a:pt x="3242" y="2264"/>
                  </a:lnTo>
                  <a:lnTo>
                    <a:pt x="3212" y="2282"/>
                  </a:lnTo>
                  <a:lnTo>
                    <a:pt x="3179" y="2296"/>
                  </a:lnTo>
                  <a:lnTo>
                    <a:pt x="3144" y="2305"/>
                  </a:lnTo>
                  <a:lnTo>
                    <a:pt x="3106" y="2308"/>
                  </a:lnTo>
                  <a:lnTo>
                    <a:pt x="231" y="2308"/>
                  </a:lnTo>
                  <a:lnTo>
                    <a:pt x="193" y="2305"/>
                  </a:lnTo>
                  <a:lnTo>
                    <a:pt x="158" y="2296"/>
                  </a:lnTo>
                  <a:lnTo>
                    <a:pt x="125" y="2282"/>
                  </a:lnTo>
                  <a:lnTo>
                    <a:pt x="95" y="2264"/>
                  </a:lnTo>
                  <a:lnTo>
                    <a:pt x="68" y="2241"/>
                  </a:lnTo>
                  <a:lnTo>
                    <a:pt x="45" y="2214"/>
                  </a:lnTo>
                  <a:lnTo>
                    <a:pt x="26" y="2184"/>
                  </a:lnTo>
                  <a:lnTo>
                    <a:pt x="12" y="2150"/>
                  </a:lnTo>
                  <a:lnTo>
                    <a:pt x="4" y="2115"/>
                  </a:lnTo>
                  <a:lnTo>
                    <a:pt x="0" y="2078"/>
                  </a:lnTo>
                  <a:lnTo>
                    <a:pt x="0" y="2019"/>
                  </a:lnTo>
                  <a:lnTo>
                    <a:pt x="4" y="2002"/>
                  </a:lnTo>
                  <a:lnTo>
                    <a:pt x="12" y="1985"/>
                  </a:lnTo>
                  <a:lnTo>
                    <a:pt x="24" y="1972"/>
                  </a:lnTo>
                  <a:lnTo>
                    <a:pt x="40" y="1965"/>
                  </a:lnTo>
                  <a:lnTo>
                    <a:pt x="57" y="1962"/>
                  </a:lnTo>
                  <a:lnTo>
                    <a:pt x="231" y="1962"/>
                  </a:lnTo>
                  <a:lnTo>
                    <a:pt x="231" y="230"/>
                  </a:lnTo>
                  <a:lnTo>
                    <a:pt x="234" y="193"/>
                  </a:lnTo>
                  <a:lnTo>
                    <a:pt x="242" y="158"/>
                  </a:lnTo>
                  <a:lnTo>
                    <a:pt x="256" y="124"/>
                  </a:lnTo>
                  <a:lnTo>
                    <a:pt x="275" y="94"/>
                  </a:lnTo>
                  <a:lnTo>
                    <a:pt x="298" y="67"/>
                  </a:lnTo>
                  <a:lnTo>
                    <a:pt x="325" y="44"/>
                  </a:lnTo>
                  <a:lnTo>
                    <a:pt x="355" y="26"/>
                  </a:lnTo>
                  <a:lnTo>
                    <a:pt x="388" y="12"/>
                  </a:lnTo>
                  <a:lnTo>
                    <a:pt x="423" y="3"/>
                  </a:lnTo>
                  <a:lnTo>
                    <a:pt x="4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9" name="Google Shape;1859;p211"/>
            <p:cNvSpPr/>
            <p:nvPr/>
          </p:nvSpPr>
          <p:spPr>
            <a:xfrm>
              <a:off x="4918075" y="2035177"/>
              <a:ext cx="66675" cy="100013"/>
            </a:xfrm>
            <a:custGeom>
              <a:avLst/>
              <a:gdLst/>
              <a:ahLst/>
              <a:cxnLst/>
              <a:rect l="l" t="t" r="r" b="b"/>
              <a:pathLst>
                <a:path w="459" h="690" extrusionOk="0">
                  <a:moveTo>
                    <a:pt x="407" y="0"/>
                  </a:moveTo>
                  <a:lnTo>
                    <a:pt x="422" y="3"/>
                  </a:lnTo>
                  <a:lnTo>
                    <a:pt x="435" y="11"/>
                  </a:lnTo>
                  <a:lnTo>
                    <a:pt x="447" y="21"/>
                  </a:lnTo>
                  <a:lnTo>
                    <a:pt x="455" y="33"/>
                  </a:lnTo>
                  <a:lnTo>
                    <a:pt x="459" y="48"/>
                  </a:lnTo>
                  <a:lnTo>
                    <a:pt x="459" y="62"/>
                  </a:lnTo>
                  <a:lnTo>
                    <a:pt x="456" y="77"/>
                  </a:lnTo>
                  <a:lnTo>
                    <a:pt x="450" y="90"/>
                  </a:lnTo>
                  <a:lnTo>
                    <a:pt x="440" y="102"/>
                  </a:lnTo>
                  <a:lnTo>
                    <a:pt x="147" y="345"/>
                  </a:lnTo>
                  <a:lnTo>
                    <a:pt x="440" y="588"/>
                  </a:lnTo>
                  <a:lnTo>
                    <a:pt x="450" y="599"/>
                  </a:lnTo>
                  <a:lnTo>
                    <a:pt x="456" y="613"/>
                  </a:lnTo>
                  <a:lnTo>
                    <a:pt x="459" y="627"/>
                  </a:lnTo>
                  <a:lnTo>
                    <a:pt x="459" y="642"/>
                  </a:lnTo>
                  <a:lnTo>
                    <a:pt x="455" y="656"/>
                  </a:lnTo>
                  <a:lnTo>
                    <a:pt x="447" y="669"/>
                  </a:lnTo>
                  <a:lnTo>
                    <a:pt x="433" y="681"/>
                  </a:lnTo>
                  <a:lnTo>
                    <a:pt x="419" y="688"/>
                  </a:lnTo>
                  <a:lnTo>
                    <a:pt x="402" y="690"/>
                  </a:lnTo>
                  <a:lnTo>
                    <a:pt x="390" y="689"/>
                  </a:lnTo>
                  <a:lnTo>
                    <a:pt x="377" y="684"/>
                  </a:lnTo>
                  <a:lnTo>
                    <a:pt x="366" y="677"/>
                  </a:lnTo>
                  <a:lnTo>
                    <a:pt x="21" y="389"/>
                  </a:lnTo>
                  <a:lnTo>
                    <a:pt x="9" y="377"/>
                  </a:lnTo>
                  <a:lnTo>
                    <a:pt x="2" y="362"/>
                  </a:lnTo>
                  <a:lnTo>
                    <a:pt x="0" y="345"/>
                  </a:lnTo>
                  <a:lnTo>
                    <a:pt x="2" y="329"/>
                  </a:lnTo>
                  <a:lnTo>
                    <a:pt x="9" y="313"/>
                  </a:lnTo>
                  <a:lnTo>
                    <a:pt x="21" y="301"/>
                  </a:lnTo>
                  <a:lnTo>
                    <a:pt x="366" y="13"/>
                  </a:lnTo>
                  <a:lnTo>
                    <a:pt x="378" y="5"/>
                  </a:lnTo>
                  <a:lnTo>
                    <a:pt x="393" y="0"/>
                  </a:lnTo>
                  <a:lnTo>
                    <a:pt x="4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0" name="Google Shape;1860;p211"/>
            <p:cNvSpPr/>
            <p:nvPr/>
          </p:nvSpPr>
          <p:spPr>
            <a:xfrm>
              <a:off x="5068888" y="2035177"/>
              <a:ext cx="65087" cy="100013"/>
            </a:xfrm>
            <a:custGeom>
              <a:avLst/>
              <a:gdLst/>
              <a:ahLst/>
              <a:cxnLst/>
              <a:rect l="l" t="t" r="r" b="b"/>
              <a:pathLst>
                <a:path w="459" h="690" extrusionOk="0">
                  <a:moveTo>
                    <a:pt x="51" y="0"/>
                  </a:moveTo>
                  <a:lnTo>
                    <a:pt x="66" y="0"/>
                  </a:lnTo>
                  <a:lnTo>
                    <a:pt x="80" y="5"/>
                  </a:lnTo>
                  <a:lnTo>
                    <a:pt x="93" y="13"/>
                  </a:lnTo>
                  <a:lnTo>
                    <a:pt x="438" y="301"/>
                  </a:lnTo>
                  <a:lnTo>
                    <a:pt x="450" y="313"/>
                  </a:lnTo>
                  <a:lnTo>
                    <a:pt x="457" y="329"/>
                  </a:lnTo>
                  <a:lnTo>
                    <a:pt x="459" y="345"/>
                  </a:lnTo>
                  <a:lnTo>
                    <a:pt x="457" y="362"/>
                  </a:lnTo>
                  <a:lnTo>
                    <a:pt x="450" y="377"/>
                  </a:lnTo>
                  <a:lnTo>
                    <a:pt x="438" y="389"/>
                  </a:lnTo>
                  <a:lnTo>
                    <a:pt x="93" y="677"/>
                  </a:lnTo>
                  <a:lnTo>
                    <a:pt x="82" y="684"/>
                  </a:lnTo>
                  <a:lnTo>
                    <a:pt x="69" y="689"/>
                  </a:lnTo>
                  <a:lnTo>
                    <a:pt x="57" y="690"/>
                  </a:lnTo>
                  <a:lnTo>
                    <a:pt x="40" y="688"/>
                  </a:lnTo>
                  <a:lnTo>
                    <a:pt x="26" y="681"/>
                  </a:lnTo>
                  <a:lnTo>
                    <a:pt x="12" y="669"/>
                  </a:lnTo>
                  <a:lnTo>
                    <a:pt x="4" y="656"/>
                  </a:lnTo>
                  <a:lnTo>
                    <a:pt x="0" y="642"/>
                  </a:lnTo>
                  <a:lnTo>
                    <a:pt x="0" y="627"/>
                  </a:lnTo>
                  <a:lnTo>
                    <a:pt x="3" y="613"/>
                  </a:lnTo>
                  <a:lnTo>
                    <a:pt x="9" y="599"/>
                  </a:lnTo>
                  <a:lnTo>
                    <a:pt x="19" y="588"/>
                  </a:lnTo>
                  <a:lnTo>
                    <a:pt x="312" y="345"/>
                  </a:lnTo>
                  <a:lnTo>
                    <a:pt x="19" y="102"/>
                  </a:lnTo>
                  <a:lnTo>
                    <a:pt x="9" y="90"/>
                  </a:lnTo>
                  <a:lnTo>
                    <a:pt x="3" y="77"/>
                  </a:lnTo>
                  <a:lnTo>
                    <a:pt x="0" y="62"/>
                  </a:lnTo>
                  <a:lnTo>
                    <a:pt x="0" y="48"/>
                  </a:lnTo>
                  <a:lnTo>
                    <a:pt x="4" y="33"/>
                  </a:lnTo>
                  <a:lnTo>
                    <a:pt x="12" y="21"/>
                  </a:lnTo>
                  <a:lnTo>
                    <a:pt x="23" y="11"/>
                  </a:lnTo>
                  <a:lnTo>
                    <a:pt x="37" y="3"/>
                  </a:lnTo>
                  <a:lnTo>
                    <a:pt x="5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1" name="Google Shape;1861;p211"/>
            <p:cNvSpPr/>
            <p:nvPr/>
          </p:nvSpPr>
          <p:spPr>
            <a:xfrm>
              <a:off x="5002213" y="2011364"/>
              <a:ext cx="49212" cy="149225"/>
            </a:xfrm>
            <a:custGeom>
              <a:avLst/>
              <a:gdLst/>
              <a:ahLst/>
              <a:cxnLst/>
              <a:rect l="l" t="t" r="r" b="b"/>
              <a:pathLst>
                <a:path w="345" h="1036" extrusionOk="0">
                  <a:moveTo>
                    <a:pt x="286" y="0"/>
                  </a:moveTo>
                  <a:lnTo>
                    <a:pt x="301" y="2"/>
                  </a:lnTo>
                  <a:lnTo>
                    <a:pt x="315" y="7"/>
                  </a:lnTo>
                  <a:lnTo>
                    <a:pt x="328" y="17"/>
                  </a:lnTo>
                  <a:lnTo>
                    <a:pt x="337" y="28"/>
                  </a:lnTo>
                  <a:lnTo>
                    <a:pt x="342" y="42"/>
                  </a:lnTo>
                  <a:lnTo>
                    <a:pt x="345" y="56"/>
                  </a:lnTo>
                  <a:lnTo>
                    <a:pt x="343" y="72"/>
                  </a:lnTo>
                  <a:lnTo>
                    <a:pt x="113" y="992"/>
                  </a:lnTo>
                  <a:lnTo>
                    <a:pt x="107" y="1007"/>
                  </a:lnTo>
                  <a:lnTo>
                    <a:pt x="98" y="1019"/>
                  </a:lnTo>
                  <a:lnTo>
                    <a:pt x="86" y="1027"/>
                  </a:lnTo>
                  <a:lnTo>
                    <a:pt x="73" y="1034"/>
                  </a:lnTo>
                  <a:lnTo>
                    <a:pt x="57" y="1036"/>
                  </a:lnTo>
                  <a:lnTo>
                    <a:pt x="50" y="1035"/>
                  </a:lnTo>
                  <a:lnTo>
                    <a:pt x="44" y="1034"/>
                  </a:lnTo>
                  <a:lnTo>
                    <a:pt x="29" y="1028"/>
                  </a:lnTo>
                  <a:lnTo>
                    <a:pt x="17" y="1019"/>
                  </a:lnTo>
                  <a:lnTo>
                    <a:pt x="8" y="1008"/>
                  </a:lnTo>
                  <a:lnTo>
                    <a:pt x="2" y="994"/>
                  </a:lnTo>
                  <a:lnTo>
                    <a:pt x="0" y="980"/>
                  </a:lnTo>
                  <a:lnTo>
                    <a:pt x="1" y="964"/>
                  </a:lnTo>
                  <a:lnTo>
                    <a:pt x="232" y="44"/>
                  </a:lnTo>
                  <a:lnTo>
                    <a:pt x="238" y="29"/>
                  </a:lnTo>
                  <a:lnTo>
                    <a:pt x="246" y="18"/>
                  </a:lnTo>
                  <a:lnTo>
                    <a:pt x="257" y="8"/>
                  </a:lnTo>
                  <a:lnTo>
                    <a:pt x="271" y="2"/>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21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searching the internet</a:t>
            </a:r>
            <a:endParaRPr/>
          </a:p>
        </p:txBody>
      </p:sp>
      <p:sp>
        <p:nvSpPr>
          <p:cNvPr id="1867" name="Google Shape;1867;p212"/>
          <p:cNvSpPr txBox="1">
            <a:spLocks noGrp="1"/>
          </p:cNvSpPr>
          <p:nvPr>
            <p:ph type="body" idx="1"/>
          </p:nvPr>
        </p:nvSpPr>
        <p:spPr>
          <a:xfrm>
            <a:off x="360219" y="1200149"/>
            <a:ext cx="5689260" cy="3391681"/>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1900"/>
              <a:buChar char="4"/>
            </a:pPr>
            <a:r>
              <a:rPr lang="en-US" sz="1900" b="1"/>
              <a:t>Problem</a:t>
            </a:r>
            <a:r>
              <a:rPr lang="en-US" sz="1900"/>
              <a:t>: Given the Technion’s homepage, find the series of clicks that will get you to the homepage of Intro To AI</a:t>
            </a:r>
            <a:endParaRPr/>
          </a:p>
          <a:p>
            <a:pPr marL="287338" lvl="1" indent="-287338" algn="l" rtl="0">
              <a:lnSpc>
                <a:spcPct val="100000"/>
              </a:lnSpc>
              <a:spcBef>
                <a:spcPts val="1200"/>
              </a:spcBef>
              <a:spcAft>
                <a:spcPts val="0"/>
              </a:spcAft>
              <a:buSzPts val="1900"/>
              <a:buFont typeface="Arimo"/>
              <a:buChar char="4"/>
            </a:pPr>
            <a:r>
              <a:rPr lang="en-US" sz="1900" b="1"/>
              <a:t>State space:</a:t>
            </a:r>
            <a:endParaRPr sz="1900"/>
          </a:p>
        </p:txBody>
      </p:sp>
      <p:pic>
        <p:nvPicPr>
          <p:cNvPr id="1868" name="Google Shape;1868;p212"/>
          <p:cNvPicPr preferRelativeResize="0"/>
          <p:nvPr/>
        </p:nvPicPr>
        <p:blipFill rotWithShape="1">
          <a:blip r:embed="rId3">
            <a:alphaModFix/>
          </a:blip>
          <a:srcRect/>
          <a:stretch/>
        </p:blipFill>
        <p:spPr>
          <a:xfrm>
            <a:off x="5874304" y="965475"/>
            <a:ext cx="3269695" cy="1490408"/>
          </a:xfrm>
          <a:prstGeom prst="rect">
            <a:avLst/>
          </a:prstGeom>
          <a:noFill/>
          <a:ln>
            <a:noFill/>
          </a:ln>
        </p:spPr>
      </p:pic>
      <p:pic>
        <p:nvPicPr>
          <p:cNvPr id="1869" name="Google Shape;1869;p212"/>
          <p:cNvPicPr preferRelativeResize="0"/>
          <p:nvPr/>
        </p:nvPicPr>
        <p:blipFill rotWithShape="1">
          <a:blip r:embed="rId4">
            <a:alphaModFix/>
          </a:blip>
          <a:srcRect/>
          <a:stretch/>
        </p:blipFill>
        <p:spPr>
          <a:xfrm>
            <a:off x="5837722" y="3142314"/>
            <a:ext cx="3306277" cy="1490408"/>
          </a:xfrm>
          <a:prstGeom prst="rect">
            <a:avLst/>
          </a:prstGeom>
          <a:noFill/>
          <a:ln>
            <a:noFill/>
          </a:ln>
        </p:spPr>
      </p:pic>
      <p:sp>
        <p:nvSpPr>
          <p:cNvPr id="1870" name="Google Shape;1870;p212"/>
          <p:cNvSpPr/>
          <p:nvPr/>
        </p:nvSpPr>
        <p:spPr>
          <a:xfrm>
            <a:off x="7363326" y="2571750"/>
            <a:ext cx="303196" cy="570564"/>
          </a:xfrm>
          <a:prstGeom prst="down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71" name="Google Shape;1871;p212"/>
          <p:cNvGrpSpPr/>
          <p:nvPr/>
        </p:nvGrpSpPr>
        <p:grpSpPr>
          <a:xfrm>
            <a:off x="360219" y="551670"/>
            <a:ext cx="481012" cy="333375"/>
            <a:chOff x="4786313" y="1944688"/>
            <a:chExt cx="481012" cy="333375"/>
          </a:xfrm>
        </p:grpSpPr>
        <p:sp>
          <p:nvSpPr>
            <p:cNvPr id="1872" name="Google Shape;1872;p212"/>
            <p:cNvSpPr/>
            <p:nvPr/>
          </p:nvSpPr>
          <p:spPr>
            <a:xfrm>
              <a:off x="4786313" y="1944688"/>
              <a:ext cx="481012" cy="333375"/>
            </a:xfrm>
            <a:custGeom>
              <a:avLst/>
              <a:gdLst/>
              <a:ahLst/>
              <a:cxnLst/>
              <a:rect l="l" t="t" r="r" b="b"/>
              <a:pathLst>
                <a:path w="3336" h="2308" extrusionOk="0">
                  <a:moveTo>
                    <a:pt x="518" y="230"/>
                  </a:moveTo>
                  <a:lnTo>
                    <a:pt x="500" y="234"/>
                  </a:lnTo>
                  <a:lnTo>
                    <a:pt x="485" y="242"/>
                  </a:lnTo>
                  <a:lnTo>
                    <a:pt x="472" y="254"/>
                  </a:lnTo>
                  <a:lnTo>
                    <a:pt x="464" y="270"/>
                  </a:lnTo>
                  <a:lnTo>
                    <a:pt x="461" y="289"/>
                  </a:lnTo>
                  <a:lnTo>
                    <a:pt x="461" y="1673"/>
                  </a:lnTo>
                  <a:lnTo>
                    <a:pt x="464" y="1692"/>
                  </a:lnTo>
                  <a:lnTo>
                    <a:pt x="472" y="1707"/>
                  </a:lnTo>
                  <a:lnTo>
                    <a:pt x="485" y="1720"/>
                  </a:lnTo>
                  <a:lnTo>
                    <a:pt x="500" y="1728"/>
                  </a:lnTo>
                  <a:lnTo>
                    <a:pt x="518" y="1731"/>
                  </a:lnTo>
                  <a:lnTo>
                    <a:pt x="2819" y="1731"/>
                  </a:lnTo>
                  <a:lnTo>
                    <a:pt x="2837" y="1728"/>
                  </a:lnTo>
                  <a:lnTo>
                    <a:pt x="2852" y="1720"/>
                  </a:lnTo>
                  <a:lnTo>
                    <a:pt x="2865" y="1707"/>
                  </a:lnTo>
                  <a:lnTo>
                    <a:pt x="2873" y="1692"/>
                  </a:lnTo>
                  <a:lnTo>
                    <a:pt x="2876" y="1673"/>
                  </a:lnTo>
                  <a:lnTo>
                    <a:pt x="2876" y="289"/>
                  </a:lnTo>
                  <a:lnTo>
                    <a:pt x="2873" y="270"/>
                  </a:lnTo>
                  <a:lnTo>
                    <a:pt x="2865" y="254"/>
                  </a:lnTo>
                  <a:lnTo>
                    <a:pt x="2852" y="242"/>
                  </a:lnTo>
                  <a:lnTo>
                    <a:pt x="2837" y="234"/>
                  </a:lnTo>
                  <a:lnTo>
                    <a:pt x="2819" y="230"/>
                  </a:lnTo>
                  <a:lnTo>
                    <a:pt x="518" y="230"/>
                  </a:lnTo>
                  <a:close/>
                  <a:moveTo>
                    <a:pt x="461" y="0"/>
                  </a:moveTo>
                  <a:lnTo>
                    <a:pt x="2876" y="0"/>
                  </a:lnTo>
                  <a:lnTo>
                    <a:pt x="2913" y="3"/>
                  </a:lnTo>
                  <a:lnTo>
                    <a:pt x="2949" y="12"/>
                  </a:lnTo>
                  <a:lnTo>
                    <a:pt x="2982" y="26"/>
                  </a:lnTo>
                  <a:lnTo>
                    <a:pt x="3012" y="44"/>
                  </a:lnTo>
                  <a:lnTo>
                    <a:pt x="3039" y="67"/>
                  </a:lnTo>
                  <a:lnTo>
                    <a:pt x="3062" y="94"/>
                  </a:lnTo>
                  <a:lnTo>
                    <a:pt x="3080" y="124"/>
                  </a:lnTo>
                  <a:lnTo>
                    <a:pt x="3095" y="158"/>
                  </a:lnTo>
                  <a:lnTo>
                    <a:pt x="3103" y="193"/>
                  </a:lnTo>
                  <a:lnTo>
                    <a:pt x="3106" y="230"/>
                  </a:lnTo>
                  <a:lnTo>
                    <a:pt x="3106" y="1962"/>
                  </a:lnTo>
                  <a:lnTo>
                    <a:pt x="3279" y="1962"/>
                  </a:lnTo>
                  <a:lnTo>
                    <a:pt x="3297" y="1965"/>
                  </a:lnTo>
                  <a:lnTo>
                    <a:pt x="3313" y="1972"/>
                  </a:lnTo>
                  <a:lnTo>
                    <a:pt x="3325" y="1985"/>
                  </a:lnTo>
                  <a:lnTo>
                    <a:pt x="3333" y="2002"/>
                  </a:lnTo>
                  <a:lnTo>
                    <a:pt x="3336" y="2019"/>
                  </a:lnTo>
                  <a:lnTo>
                    <a:pt x="3336" y="2078"/>
                  </a:lnTo>
                  <a:lnTo>
                    <a:pt x="3333" y="2115"/>
                  </a:lnTo>
                  <a:lnTo>
                    <a:pt x="3325" y="2150"/>
                  </a:lnTo>
                  <a:lnTo>
                    <a:pt x="3311" y="2184"/>
                  </a:lnTo>
                  <a:lnTo>
                    <a:pt x="3292" y="2214"/>
                  </a:lnTo>
                  <a:lnTo>
                    <a:pt x="3269" y="2241"/>
                  </a:lnTo>
                  <a:lnTo>
                    <a:pt x="3242" y="2264"/>
                  </a:lnTo>
                  <a:lnTo>
                    <a:pt x="3212" y="2282"/>
                  </a:lnTo>
                  <a:lnTo>
                    <a:pt x="3179" y="2296"/>
                  </a:lnTo>
                  <a:lnTo>
                    <a:pt x="3144" y="2305"/>
                  </a:lnTo>
                  <a:lnTo>
                    <a:pt x="3106" y="2308"/>
                  </a:lnTo>
                  <a:lnTo>
                    <a:pt x="231" y="2308"/>
                  </a:lnTo>
                  <a:lnTo>
                    <a:pt x="193" y="2305"/>
                  </a:lnTo>
                  <a:lnTo>
                    <a:pt x="158" y="2296"/>
                  </a:lnTo>
                  <a:lnTo>
                    <a:pt x="125" y="2282"/>
                  </a:lnTo>
                  <a:lnTo>
                    <a:pt x="95" y="2264"/>
                  </a:lnTo>
                  <a:lnTo>
                    <a:pt x="68" y="2241"/>
                  </a:lnTo>
                  <a:lnTo>
                    <a:pt x="45" y="2214"/>
                  </a:lnTo>
                  <a:lnTo>
                    <a:pt x="26" y="2184"/>
                  </a:lnTo>
                  <a:lnTo>
                    <a:pt x="12" y="2150"/>
                  </a:lnTo>
                  <a:lnTo>
                    <a:pt x="4" y="2115"/>
                  </a:lnTo>
                  <a:lnTo>
                    <a:pt x="0" y="2078"/>
                  </a:lnTo>
                  <a:lnTo>
                    <a:pt x="0" y="2019"/>
                  </a:lnTo>
                  <a:lnTo>
                    <a:pt x="4" y="2002"/>
                  </a:lnTo>
                  <a:lnTo>
                    <a:pt x="12" y="1985"/>
                  </a:lnTo>
                  <a:lnTo>
                    <a:pt x="24" y="1972"/>
                  </a:lnTo>
                  <a:lnTo>
                    <a:pt x="40" y="1965"/>
                  </a:lnTo>
                  <a:lnTo>
                    <a:pt x="57" y="1962"/>
                  </a:lnTo>
                  <a:lnTo>
                    <a:pt x="231" y="1962"/>
                  </a:lnTo>
                  <a:lnTo>
                    <a:pt x="231" y="230"/>
                  </a:lnTo>
                  <a:lnTo>
                    <a:pt x="234" y="193"/>
                  </a:lnTo>
                  <a:lnTo>
                    <a:pt x="242" y="158"/>
                  </a:lnTo>
                  <a:lnTo>
                    <a:pt x="256" y="124"/>
                  </a:lnTo>
                  <a:lnTo>
                    <a:pt x="275" y="94"/>
                  </a:lnTo>
                  <a:lnTo>
                    <a:pt x="298" y="67"/>
                  </a:lnTo>
                  <a:lnTo>
                    <a:pt x="325" y="44"/>
                  </a:lnTo>
                  <a:lnTo>
                    <a:pt x="355" y="26"/>
                  </a:lnTo>
                  <a:lnTo>
                    <a:pt x="388" y="12"/>
                  </a:lnTo>
                  <a:lnTo>
                    <a:pt x="423" y="3"/>
                  </a:lnTo>
                  <a:lnTo>
                    <a:pt x="4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3" name="Google Shape;1873;p212"/>
            <p:cNvSpPr/>
            <p:nvPr/>
          </p:nvSpPr>
          <p:spPr>
            <a:xfrm>
              <a:off x="4918075" y="2035177"/>
              <a:ext cx="66675" cy="100013"/>
            </a:xfrm>
            <a:custGeom>
              <a:avLst/>
              <a:gdLst/>
              <a:ahLst/>
              <a:cxnLst/>
              <a:rect l="l" t="t" r="r" b="b"/>
              <a:pathLst>
                <a:path w="459" h="690" extrusionOk="0">
                  <a:moveTo>
                    <a:pt x="407" y="0"/>
                  </a:moveTo>
                  <a:lnTo>
                    <a:pt x="422" y="3"/>
                  </a:lnTo>
                  <a:lnTo>
                    <a:pt x="435" y="11"/>
                  </a:lnTo>
                  <a:lnTo>
                    <a:pt x="447" y="21"/>
                  </a:lnTo>
                  <a:lnTo>
                    <a:pt x="455" y="33"/>
                  </a:lnTo>
                  <a:lnTo>
                    <a:pt x="459" y="48"/>
                  </a:lnTo>
                  <a:lnTo>
                    <a:pt x="459" y="62"/>
                  </a:lnTo>
                  <a:lnTo>
                    <a:pt x="456" y="77"/>
                  </a:lnTo>
                  <a:lnTo>
                    <a:pt x="450" y="90"/>
                  </a:lnTo>
                  <a:lnTo>
                    <a:pt x="440" y="102"/>
                  </a:lnTo>
                  <a:lnTo>
                    <a:pt x="147" y="345"/>
                  </a:lnTo>
                  <a:lnTo>
                    <a:pt x="440" y="588"/>
                  </a:lnTo>
                  <a:lnTo>
                    <a:pt x="450" y="599"/>
                  </a:lnTo>
                  <a:lnTo>
                    <a:pt x="456" y="613"/>
                  </a:lnTo>
                  <a:lnTo>
                    <a:pt x="459" y="627"/>
                  </a:lnTo>
                  <a:lnTo>
                    <a:pt x="459" y="642"/>
                  </a:lnTo>
                  <a:lnTo>
                    <a:pt x="455" y="656"/>
                  </a:lnTo>
                  <a:lnTo>
                    <a:pt x="447" y="669"/>
                  </a:lnTo>
                  <a:lnTo>
                    <a:pt x="433" y="681"/>
                  </a:lnTo>
                  <a:lnTo>
                    <a:pt x="419" y="688"/>
                  </a:lnTo>
                  <a:lnTo>
                    <a:pt x="402" y="690"/>
                  </a:lnTo>
                  <a:lnTo>
                    <a:pt x="390" y="689"/>
                  </a:lnTo>
                  <a:lnTo>
                    <a:pt x="377" y="684"/>
                  </a:lnTo>
                  <a:lnTo>
                    <a:pt x="366" y="677"/>
                  </a:lnTo>
                  <a:lnTo>
                    <a:pt x="21" y="389"/>
                  </a:lnTo>
                  <a:lnTo>
                    <a:pt x="9" y="377"/>
                  </a:lnTo>
                  <a:lnTo>
                    <a:pt x="2" y="362"/>
                  </a:lnTo>
                  <a:lnTo>
                    <a:pt x="0" y="345"/>
                  </a:lnTo>
                  <a:lnTo>
                    <a:pt x="2" y="329"/>
                  </a:lnTo>
                  <a:lnTo>
                    <a:pt x="9" y="313"/>
                  </a:lnTo>
                  <a:lnTo>
                    <a:pt x="21" y="301"/>
                  </a:lnTo>
                  <a:lnTo>
                    <a:pt x="366" y="13"/>
                  </a:lnTo>
                  <a:lnTo>
                    <a:pt x="378" y="5"/>
                  </a:lnTo>
                  <a:lnTo>
                    <a:pt x="393" y="0"/>
                  </a:lnTo>
                  <a:lnTo>
                    <a:pt x="4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4" name="Google Shape;1874;p212"/>
            <p:cNvSpPr/>
            <p:nvPr/>
          </p:nvSpPr>
          <p:spPr>
            <a:xfrm>
              <a:off x="5068888" y="2035177"/>
              <a:ext cx="65087" cy="100013"/>
            </a:xfrm>
            <a:custGeom>
              <a:avLst/>
              <a:gdLst/>
              <a:ahLst/>
              <a:cxnLst/>
              <a:rect l="l" t="t" r="r" b="b"/>
              <a:pathLst>
                <a:path w="459" h="690" extrusionOk="0">
                  <a:moveTo>
                    <a:pt x="51" y="0"/>
                  </a:moveTo>
                  <a:lnTo>
                    <a:pt x="66" y="0"/>
                  </a:lnTo>
                  <a:lnTo>
                    <a:pt x="80" y="5"/>
                  </a:lnTo>
                  <a:lnTo>
                    <a:pt x="93" y="13"/>
                  </a:lnTo>
                  <a:lnTo>
                    <a:pt x="438" y="301"/>
                  </a:lnTo>
                  <a:lnTo>
                    <a:pt x="450" y="313"/>
                  </a:lnTo>
                  <a:lnTo>
                    <a:pt x="457" y="329"/>
                  </a:lnTo>
                  <a:lnTo>
                    <a:pt x="459" y="345"/>
                  </a:lnTo>
                  <a:lnTo>
                    <a:pt x="457" y="362"/>
                  </a:lnTo>
                  <a:lnTo>
                    <a:pt x="450" y="377"/>
                  </a:lnTo>
                  <a:lnTo>
                    <a:pt x="438" y="389"/>
                  </a:lnTo>
                  <a:lnTo>
                    <a:pt x="93" y="677"/>
                  </a:lnTo>
                  <a:lnTo>
                    <a:pt x="82" y="684"/>
                  </a:lnTo>
                  <a:lnTo>
                    <a:pt x="69" y="689"/>
                  </a:lnTo>
                  <a:lnTo>
                    <a:pt x="57" y="690"/>
                  </a:lnTo>
                  <a:lnTo>
                    <a:pt x="40" y="688"/>
                  </a:lnTo>
                  <a:lnTo>
                    <a:pt x="26" y="681"/>
                  </a:lnTo>
                  <a:lnTo>
                    <a:pt x="12" y="669"/>
                  </a:lnTo>
                  <a:lnTo>
                    <a:pt x="4" y="656"/>
                  </a:lnTo>
                  <a:lnTo>
                    <a:pt x="0" y="642"/>
                  </a:lnTo>
                  <a:lnTo>
                    <a:pt x="0" y="627"/>
                  </a:lnTo>
                  <a:lnTo>
                    <a:pt x="3" y="613"/>
                  </a:lnTo>
                  <a:lnTo>
                    <a:pt x="9" y="599"/>
                  </a:lnTo>
                  <a:lnTo>
                    <a:pt x="19" y="588"/>
                  </a:lnTo>
                  <a:lnTo>
                    <a:pt x="312" y="345"/>
                  </a:lnTo>
                  <a:lnTo>
                    <a:pt x="19" y="102"/>
                  </a:lnTo>
                  <a:lnTo>
                    <a:pt x="9" y="90"/>
                  </a:lnTo>
                  <a:lnTo>
                    <a:pt x="3" y="77"/>
                  </a:lnTo>
                  <a:lnTo>
                    <a:pt x="0" y="62"/>
                  </a:lnTo>
                  <a:lnTo>
                    <a:pt x="0" y="48"/>
                  </a:lnTo>
                  <a:lnTo>
                    <a:pt x="4" y="33"/>
                  </a:lnTo>
                  <a:lnTo>
                    <a:pt x="12" y="21"/>
                  </a:lnTo>
                  <a:lnTo>
                    <a:pt x="23" y="11"/>
                  </a:lnTo>
                  <a:lnTo>
                    <a:pt x="37" y="3"/>
                  </a:lnTo>
                  <a:lnTo>
                    <a:pt x="5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5" name="Google Shape;1875;p212"/>
            <p:cNvSpPr/>
            <p:nvPr/>
          </p:nvSpPr>
          <p:spPr>
            <a:xfrm>
              <a:off x="5002213" y="2011364"/>
              <a:ext cx="49212" cy="149225"/>
            </a:xfrm>
            <a:custGeom>
              <a:avLst/>
              <a:gdLst/>
              <a:ahLst/>
              <a:cxnLst/>
              <a:rect l="l" t="t" r="r" b="b"/>
              <a:pathLst>
                <a:path w="345" h="1036" extrusionOk="0">
                  <a:moveTo>
                    <a:pt x="286" y="0"/>
                  </a:moveTo>
                  <a:lnTo>
                    <a:pt x="301" y="2"/>
                  </a:lnTo>
                  <a:lnTo>
                    <a:pt x="315" y="7"/>
                  </a:lnTo>
                  <a:lnTo>
                    <a:pt x="328" y="17"/>
                  </a:lnTo>
                  <a:lnTo>
                    <a:pt x="337" y="28"/>
                  </a:lnTo>
                  <a:lnTo>
                    <a:pt x="342" y="42"/>
                  </a:lnTo>
                  <a:lnTo>
                    <a:pt x="345" y="56"/>
                  </a:lnTo>
                  <a:lnTo>
                    <a:pt x="343" y="72"/>
                  </a:lnTo>
                  <a:lnTo>
                    <a:pt x="113" y="992"/>
                  </a:lnTo>
                  <a:lnTo>
                    <a:pt x="107" y="1007"/>
                  </a:lnTo>
                  <a:lnTo>
                    <a:pt x="98" y="1019"/>
                  </a:lnTo>
                  <a:lnTo>
                    <a:pt x="86" y="1027"/>
                  </a:lnTo>
                  <a:lnTo>
                    <a:pt x="73" y="1034"/>
                  </a:lnTo>
                  <a:lnTo>
                    <a:pt x="57" y="1036"/>
                  </a:lnTo>
                  <a:lnTo>
                    <a:pt x="50" y="1035"/>
                  </a:lnTo>
                  <a:lnTo>
                    <a:pt x="44" y="1034"/>
                  </a:lnTo>
                  <a:lnTo>
                    <a:pt x="29" y="1028"/>
                  </a:lnTo>
                  <a:lnTo>
                    <a:pt x="17" y="1019"/>
                  </a:lnTo>
                  <a:lnTo>
                    <a:pt x="8" y="1008"/>
                  </a:lnTo>
                  <a:lnTo>
                    <a:pt x="2" y="994"/>
                  </a:lnTo>
                  <a:lnTo>
                    <a:pt x="0" y="980"/>
                  </a:lnTo>
                  <a:lnTo>
                    <a:pt x="1" y="964"/>
                  </a:lnTo>
                  <a:lnTo>
                    <a:pt x="232" y="44"/>
                  </a:lnTo>
                  <a:lnTo>
                    <a:pt x="238" y="29"/>
                  </a:lnTo>
                  <a:lnTo>
                    <a:pt x="246" y="18"/>
                  </a:lnTo>
                  <a:lnTo>
                    <a:pt x="257" y="8"/>
                  </a:lnTo>
                  <a:lnTo>
                    <a:pt x="271" y="2"/>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21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searching the internet</a:t>
            </a:r>
            <a:endParaRPr/>
          </a:p>
        </p:txBody>
      </p:sp>
      <p:sp>
        <p:nvSpPr>
          <p:cNvPr id="1881" name="Google Shape;1881;p213"/>
          <p:cNvSpPr txBox="1">
            <a:spLocks noGrp="1"/>
          </p:cNvSpPr>
          <p:nvPr>
            <p:ph type="body" idx="1"/>
          </p:nvPr>
        </p:nvSpPr>
        <p:spPr>
          <a:xfrm>
            <a:off x="360219" y="1200149"/>
            <a:ext cx="5689260" cy="3391681"/>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1900"/>
              <a:buChar char="4"/>
            </a:pPr>
            <a:r>
              <a:rPr lang="en-US" sz="1900" b="1"/>
              <a:t>Problem</a:t>
            </a:r>
            <a:r>
              <a:rPr lang="en-US" sz="1900"/>
              <a:t>: Given the Technion’s homepage, find the series of clicks that will get you to the homepage of Intro To AI</a:t>
            </a:r>
            <a:endParaRPr/>
          </a:p>
          <a:p>
            <a:pPr marL="287338" lvl="1" indent="-287338" algn="l" rtl="0">
              <a:lnSpc>
                <a:spcPct val="100000"/>
              </a:lnSpc>
              <a:spcBef>
                <a:spcPts val="1200"/>
              </a:spcBef>
              <a:spcAft>
                <a:spcPts val="0"/>
              </a:spcAft>
              <a:buSzPts val="1900"/>
              <a:buFont typeface="Arimo"/>
              <a:buChar char="4"/>
            </a:pPr>
            <a:r>
              <a:rPr lang="en-US" sz="1900" b="1"/>
              <a:t>State space: </a:t>
            </a:r>
            <a:r>
              <a:rPr lang="en-US" sz="1900"/>
              <a:t>all URLs</a:t>
            </a:r>
            <a:endParaRPr/>
          </a:p>
        </p:txBody>
      </p:sp>
      <p:pic>
        <p:nvPicPr>
          <p:cNvPr id="1882" name="Google Shape;1882;p213"/>
          <p:cNvPicPr preferRelativeResize="0"/>
          <p:nvPr/>
        </p:nvPicPr>
        <p:blipFill rotWithShape="1">
          <a:blip r:embed="rId3">
            <a:alphaModFix/>
          </a:blip>
          <a:srcRect/>
          <a:stretch/>
        </p:blipFill>
        <p:spPr>
          <a:xfrm>
            <a:off x="5874304" y="965475"/>
            <a:ext cx="3269695" cy="1490408"/>
          </a:xfrm>
          <a:prstGeom prst="rect">
            <a:avLst/>
          </a:prstGeom>
          <a:noFill/>
          <a:ln>
            <a:noFill/>
          </a:ln>
        </p:spPr>
      </p:pic>
      <p:pic>
        <p:nvPicPr>
          <p:cNvPr id="1883" name="Google Shape;1883;p213"/>
          <p:cNvPicPr preferRelativeResize="0"/>
          <p:nvPr/>
        </p:nvPicPr>
        <p:blipFill rotWithShape="1">
          <a:blip r:embed="rId4">
            <a:alphaModFix/>
          </a:blip>
          <a:srcRect/>
          <a:stretch/>
        </p:blipFill>
        <p:spPr>
          <a:xfrm>
            <a:off x="5837722" y="3142314"/>
            <a:ext cx="3306277" cy="1490408"/>
          </a:xfrm>
          <a:prstGeom prst="rect">
            <a:avLst/>
          </a:prstGeom>
          <a:noFill/>
          <a:ln>
            <a:noFill/>
          </a:ln>
        </p:spPr>
      </p:pic>
      <p:sp>
        <p:nvSpPr>
          <p:cNvPr id="1884" name="Google Shape;1884;p213"/>
          <p:cNvSpPr/>
          <p:nvPr/>
        </p:nvSpPr>
        <p:spPr>
          <a:xfrm>
            <a:off x="7363326" y="2571750"/>
            <a:ext cx="303196" cy="570564"/>
          </a:xfrm>
          <a:prstGeom prst="down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85" name="Google Shape;1885;p213"/>
          <p:cNvGrpSpPr/>
          <p:nvPr/>
        </p:nvGrpSpPr>
        <p:grpSpPr>
          <a:xfrm>
            <a:off x="360219" y="551670"/>
            <a:ext cx="481012" cy="333375"/>
            <a:chOff x="4786313" y="1944688"/>
            <a:chExt cx="481012" cy="333375"/>
          </a:xfrm>
        </p:grpSpPr>
        <p:sp>
          <p:nvSpPr>
            <p:cNvPr id="1886" name="Google Shape;1886;p213"/>
            <p:cNvSpPr/>
            <p:nvPr/>
          </p:nvSpPr>
          <p:spPr>
            <a:xfrm>
              <a:off x="4786313" y="1944688"/>
              <a:ext cx="481012" cy="333375"/>
            </a:xfrm>
            <a:custGeom>
              <a:avLst/>
              <a:gdLst/>
              <a:ahLst/>
              <a:cxnLst/>
              <a:rect l="l" t="t" r="r" b="b"/>
              <a:pathLst>
                <a:path w="3336" h="2308" extrusionOk="0">
                  <a:moveTo>
                    <a:pt x="518" y="230"/>
                  </a:moveTo>
                  <a:lnTo>
                    <a:pt x="500" y="234"/>
                  </a:lnTo>
                  <a:lnTo>
                    <a:pt x="485" y="242"/>
                  </a:lnTo>
                  <a:lnTo>
                    <a:pt x="472" y="254"/>
                  </a:lnTo>
                  <a:lnTo>
                    <a:pt x="464" y="270"/>
                  </a:lnTo>
                  <a:lnTo>
                    <a:pt x="461" y="289"/>
                  </a:lnTo>
                  <a:lnTo>
                    <a:pt x="461" y="1673"/>
                  </a:lnTo>
                  <a:lnTo>
                    <a:pt x="464" y="1692"/>
                  </a:lnTo>
                  <a:lnTo>
                    <a:pt x="472" y="1707"/>
                  </a:lnTo>
                  <a:lnTo>
                    <a:pt x="485" y="1720"/>
                  </a:lnTo>
                  <a:lnTo>
                    <a:pt x="500" y="1728"/>
                  </a:lnTo>
                  <a:lnTo>
                    <a:pt x="518" y="1731"/>
                  </a:lnTo>
                  <a:lnTo>
                    <a:pt x="2819" y="1731"/>
                  </a:lnTo>
                  <a:lnTo>
                    <a:pt x="2837" y="1728"/>
                  </a:lnTo>
                  <a:lnTo>
                    <a:pt x="2852" y="1720"/>
                  </a:lnTo>
                  <a:lnTo>
                    <a:pt x="2865" y="1707"/>
                  </a:lnTo>
                  <a:lnTo>
                    <a:pt x="2873" y="1692"/>
                  </a:lnTo>
                  <a:lnTo>
                    <a:pt x="2876" y="1673"/>
                  </a:lnTo>
                  <a:lnTo>
                    <a:pt x="2876" y="289"/>
                  </a:lnTo>
                  <a:lnTo>
                    <a:pt x="2873" y="270"/>
                  </a:lnTo>
                  <a:lnTo>
                    <a:pt x="2865" y="254"/>
                  </a:lnTo>
                  <a:lnTo>
                    <a:pt x="2852" y="242"/>
                  </a:lnTo>
                  <a:lnTo>
                    <a:pt x="2837" y="234"/>
                  </a:lnTo>
                  <a:lnTo>
                    <a:pt x="2819" y="230"/>
                  </a:lnTo>
                  <a:lnTo>
                    <a:pt x="518" y="230"/>
                  </a:lnTo>
                  <a:close/>
                  <a:moveTo>
                    <a:pt x="461" y="0"/>
                  </a:moveTo>
                  <a:lnTo>
                    <a:pt x="2876" y="0"/>
                  </a:lnTo>
                  <a:lnTo>
                    <a:pt x="2913" y="3"/>
                  </a:lnTo>
                  <a:lnTo>
                    <a:pt x="2949" y="12"/>
                  </a:lnTo>
                  <a:lnTo>
                    <a:pt x="2982" y="26"/>
                  </a:lnTo>
                  <a:lnTo>
                    <a:pt x="3012" y="44"/>
                  </a:lnTo>
                  <a:lnTo>
                    <a:pt x="3039" y="67"/>
                  </a:lnTo>
                  <a:lnTo>
                    <a:pt x="3062" y="94"/>
                  </a:lnTo>
                  <a:lnTo>
                    <a:pt x="3080" y="124"/>
                  </a:lnTo>
                  <a:lnTo>
                    <a:pt x="3095" y="158"/>
                  </a:lnTo>
                  <a:lnTo>
                    <a:pt x="3103" y="193"/>
                  </a:lnTo>
                  <a:lnTo>
                    <a:pt x="3106" y="230"/>
                  </a:lnTo>
                  <a:lnTo>
                    <a:pt x="3106" y="1962"/>
                  </a:lnTo>
                  <a:lnTo>
                    <a:pt x="3279" y="1962"/>
                  </a:lnTo>
                  <a:lnTo>
                    <a:pt x="3297" y="1965"/>
                  </a:lnTo>
                  <a:lnTo>
                    <a:pt x="3313" y="1972"/>
                  </a:lnTo>
                  <a:lnTo>
                    <a:pt x="3325" y="1985"/>
                  </a:lnTo>
                  <a:lnTo>
                    <a:pt x="3333" y="2002"/>
                  </a:lnTo>
                  <a:lnTo>
                    <a:pt x="3336" y="2019"/>
                  </a:lnTo>
                  <a:lnTo>
                    <a:pt x="3336" y="2078"/>
                  </a:lnTo>
                  <a:lnTo>
                    <a:pt x="3333" y="2115"/>
                  </a:lnTo>
                  <a:lnTo>
                    <a:pt x="3325" y="2150"/>
                  </a:lnTo>
                  <a:lnTo>
                    <a:pt x="3311" y="2184"/>
                  </a:lnTo>
                  <a:lnTo>
                    <a:pt x="3292" y="2214"/>
                  </a:lnTo>
                  <a:lnTo>
                    <a:pt x="3269" y="2241"/>
                  </a:lnTo>
                  <a:lnTo>
                    <a:pt x="3242" y="2264"/>
                  </a:lnTo>
                  <a:lnTo>
                    <a:pt x="3212" y="2282"/>
                  </a:lnTo>
                  <a:lnTo>
                    <a:pt x="3179" y="2296"/>
                  </a:lnTo>
                  <a:lnTo>
                    <a:pt x="3144" y="2305"/>
                  </a:lnTo>
                  <a:lnTo>
                    <a:pt x="3106" y="2308"/>
                  </a:lnTo>
                  <a:lnTo>
                    <a:pt x="231" y="2308"/>
                  </a:lnTo>
                  <a:lnTo>
                    <a:pt x="193" y="2305"/>
                  </a:lnTo>
                  <a:lnTo>
                    <a:pt x="158" y="2296"/>
                  </a:lnTo>
                  <a:lnTo>
                    <a:pt x="125" y="2282"/>
                  </a:lnTo>
                  <a:lnTo>
                    <a:pt x="95" y="2264"/>
                  </a:lnTo>
                  <a:lnTo>
                    <a:pt x="68" y="2241"/>
                  </a:lnTo>
                  <a:lnTo>
                    <a:pt x="45" y="2214"/>
                  </a:lnTo>
                  <a:lnTo>
                    <a:pt x="26" y="2184"/>
                  </a:lnTo>
                  <a:lnTo>
                    <a:pt x="12" y="2150"/>
                  </a:lnTo>
                  <a:lnTo>
                    <a:pt x="4" y="2115"/>
                  </a:lnTo>
                  <a:lnTo>
                    <a:pt x="0" y="2078"/>
                  </a:lnTo>
                  <a:lnTo>
                    <a:pt x="0" y="2019"/>
                  </a:lnTo>
                  <a:lnTo>
                    <a:pt x="4" y="2002"/>
                  </a:lnTo>
                  <a:lnTo>
                    <a:pt x="12" y="1985"/>
                  </a:lnTo>
                  <a:lnTo>
                    <a:pt x="24" y="1972"/>
                  </a:lnTo>
                  <a:lnTo>
                    <a:pt x="40" y="1965"/>
                  </a:lnTo>
                  <a:lnTo>
                    <a:pt x="57" y="1962"/>
                  </a:lnTo>
                  <a:lnTo>
                    <a:pt x="231" y="1962"/>
                  </a:lnTo>
                  <a:lnTo>
                    <a:pt x="231" y="230"/>
                  </a:lnTo>
                  <a:lnTo>
                    <a:pt x="234" y="193"/>
                  </a:lnTo>
                  <a:lnTo>
                    <a:pt x="242" y="158"/>
                  </a:lnTo>
                  <a:lnTo>
                    <a:pt x="256" y="124"/>
                  </a:lnTo>
                  <a:lnTo>
                    <a:pt x="275" y="94"/>
                  </a:lnTo>
                  <a:lnTo>
                    <a:pt x="298" y="67"/>
                  </a:lnTo>
                  <a:lnTo>
                    <a:pt x="325" y="44"/>
                  </a:lnTo>
                  <a:lnTo>
                    <a:pt x="355" y="26"/>
                  </a:lnTo>
                  <a:lnTo>
                    <a:pt x="388" y="12"/>
                  </a:lnTo>
                  <a:lnTo>
                    <a:pt x="423" y="3"/>
                  </a:lnTo>
                  <a:lnTo>
                    <a:pt x="4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7" name="Google Shape;1887;p213"/>
            <p:cNvSpPr/>
            <p:nvPr/>
          </p:nvSpPr>
          <p:spPr>
            <a:xfrm>
              <a:off x="4918075" y="2035177"/>
              <a:ext cx="66675" cy="100013"/>
            </a:xfrm>
            <a:custGeom>
              <a:avLst/>
              <a:gdLst/>
              <a:ahLst/>
              <a:cxnLst/>
              <a:rect l="l" t="t" r="r" b="b"/>
              <a:pathLst>
                <a:path w="459" h="690" extrusionOk="0">
                  <a:moveTo>
                    <a:pt x="407" y="0"/>
                  </a:moveTo>
                  <a:lnTo>
                    <a:pt x="422" y="3"/>
                  </a:lnTo>
                  <a:lnTo>
                    <a:pt x="435" y="11"/>
                  </a:lnTo>
                  <a:lnTo>
                    <a:pt x="447" y="21"/>
                  </a:lnTo>
                  <a:lnTo>
                    <a:pt x="455" y="33"/>
                  </a:lnTo>
                  <a:lnTo>
                    <a:pt x="459" y="48"/>
                  </a:lnTo>
                  <a:lnTo>
                    <a:pt x="459" y="62"/>
                  </a:lnTo>
                  <a:lnTo>
                    <a:pt x="456" y="77"/>
                  </a:lnTo>
                  <a:lnTo>
                    <a:pt x="450" y="90"/>
                  </a:lnTo>
                  <a:lnTo>
                    <a:pt x="440" y="102"/>
                  </a:lnTo>
                  <a:lnTo>
                    <a:pt x="147" y="345"/>
                  </a:lnTo>
                  <a:lnTo>
                    <a:pt x="440" y="588"/>
                  </a:lnTo>
                  <a:lnTo>
                    <a:pt x="450" y="599"/>
                  </a:lnTo>
                  <a:lnTo>
                    <a:pt x="456" y="613"/>
                  </a:lnTo>
                  <a:lnTo>
                    <a:pt x="459" y="627"/>
                  </a:lnTo>
                  <a:lnTo>
                    <a:pt x="459" y="642"/>
                  </a:lnTo>
                  <a:lnTo>
                    <a:pt x="455" y="656"/>
                  </a:lnTo>
                  <a:lnTo>
                    <a:pt x="447" y="669"/>
                  </a:lnTo>
                  <a:lnTo>
                    <a:pt x="433" y="681"/>
                  </a:lnTo>
                  <a:lnTo>
                    <a:pt x="419" y="688"/>
                  </a:lnTo>
                  <a:lnTo>
                    <a:pt x="402" y="690"/>
                  </a:lnTo>
                  <a:lnTo>
                    <a:pt x="390" y="689"/>
                  </a:lnTo>
                  <a:lnTo>
                    <a:pt x="377" y="684"/>
                  </a:lnTo>
                  <a:lnTo>
                    <a:pt x="366" y="677"/>
                  </a:lnTo>
                  <a:lnTo>
                    <a:pt x="21" y="389"/>
                  </a:lnTo>
                  <a:lnTo>
                    <a:pt x="9" y="377"/>
                  </a:lnTo>
                  <a:lnTo>
                    <a:pt x="2" y="362"/>
                  </a:lnTo>
                  <a:lnTo>
                    <a:pt x="0" y="345"/>
                  </a:lnTo>
                  <a:lnTo>
                    <a:pt x="2" y="329"/>
                  </a:lnTo>
                  <a:lnTo>
                    <a:pt x="9" y="313"/>
                  </a:lnTo>
                  <a:lnTo>
                    <a:pt x="21" y="301"/>
                  </a:lnTo>
                  <a:lnTo>
                    <a:pt x="366" y="13"/>
                  </a:lnTo>
                  <a:lnTo>
                    <a:pt x="378" y="5"/>
                  </a:lnTo>
                  <a:lnTo>
                    <a:pt x="393" y="0"/>
                  </a:lnTo>
                  <a:lnTo>
                    <a:pt x="4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8" name="Google Shape;1888;p213"/>
            <p:cNvSpPr/>
            <p:nvPr/>
          </p:nvSpPr>
          <p:spPr>
            <a:xfrm>
              <a:off x="5068888" y="2035177"/>
              <a:ext cx="65087" cy="100013"/>
            </a:xfrm>
            <a:custGeom>
              <a:avLst/>
              <a:gdLst/>
              <a:ahLst/>
              <a:cxnLst/>
              <a:rect l="l" t="t" r="r" b="b"/>
              <a:pathLst>
                <a:path w="459" h="690" extrusionOk="0">
                  <a:moveTo>
                    <a:pt x="51" y="0"/>
                  </a:moveTo>
                  <a:lnTo>
                    <a:pt x="66" y="0"/>
                  </a:lnTo>
                  <a:lnTo>
                    <a:pt x="80" y="5"/>
                  </a:lnTo>
                  <a:lnTo>
                    <a:pt x="93" y="13"/>
                  </a:lnTo>
                  <a:lnTo>
                    <a:pt x="438" y="301"/>
                  </a:lnTo>
                  <a:lnTo>
                    <a:pt x="450" y="313"/>
                  </a:lnTo>
                  <a:lnTo>
                    <a:pt x="457" y="329"/>
                  </a:lnTo>
                  <a:lnTo>
                    <a:pt x="459" y="345"/>
                  </a:lnTo>
                  <a:lnTo>
                    <a:pt x="457" y="362"/>
                  </a:lnTo>
                  <a:lnTo>
                    <a:pt x="450" y="377"/>
                  </a:lnTo>
                  <a:lnTo>
                    <a:pt x="438" y="389"/>
                  </a:lnTo>
                  <a:lnTo>
                    <a:pt x="93" y="677"/>
                  </a:lnTo>
                  <a:lnTo>
                    <a:pt x="82" y="684"/>
                  </a:lnTo>
                  <a:lnTo>
                    <a:pt x="69" y="689"/>
                  </a:lnTo>
                  <a:lnTo>
                    <a:pt x="57" y="690"/>
                  </a:lnTo>
                  <a:lnTo>
                    <a:pt x="40" y="688"/>
                  </a:lnTo>
                  <a:lnTo>
                    <a:pt x="26" y="681"/>
                  </a:lnTo>
                  <a:lnTo>
                    <a:pt x="12" y="669"/>
                  </a:lnTo>
                  <a:lnTo>
                    <a:pt x="4" y="656"/>
                  </a:lnTo>
                  <a:lnTo>
                    <a:pt x="0" y="642"/>
                  </a:lnTo>
                  <a:lnTo>
                    <a:pt x="0" y="627"/>
                  </a:lnTo>
                  <a:lnTo>
                    <a:pt x="3" y="613"/>
                  </a:lnTo>
                  <a:lnTo>
                    <a:pt x="9" y="599"/>
                  </a:lnTo>
                  <a:lnTo>
                    <a:pt x="19" y="588"/>
                  </a:lnTo>
                  <a:lnTo>
                    <a:pt x="312" y="345"/>
                  </a:lnTo>
                  <a:lnTo>
                    <a:pt x="19" y="102"/>
                  </a:lnTo>
                  <a:lnTo>
                    <a:pt x="9" y="90"/>
                  </a:lnTo>
                  <a:lnTo>
                    <a:pt x="3" y="77"/>
                  </a:lnTo>
                  <a:lnTo>
                    <a:pt x="0" y="62"/>
                  </a:lnTo>
                  <a:lnTo>
                    <a:pt x="0" y="48"/>
                  </a:lnTo>
                  <a:lnTo>
                    <a:pt x="4" y="33"/>
                  </a:lnTo>
                  <a:lnTo>
                    <a:pt x="12" y="21"/>
                  </a:lnTo>
                  <a:lnTo>
                    <a:pt x="23" y="11"/>
                  </a:lnTo>
                  <a:lnTo>
                    <a:pt x="37" y="3"/>
                  </a:lnTo>
                  <a:lnTo>
                    <a:pt x="5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9" name="Google Shape;1889;p213"/>
            <p:cNvSpPr/>
            <p:nvPr/>
          </p:nvSpPr>
          <p:spPr>
            <a:xfrm>
              <a:off x="5002213" y="2011364"/>
              <a:ext cx="49212" cy="149225"/>
            </a:xfrm>
            <a:custGeom>
              <a:avLst/>
              <a:gdLst/>
              <a:ahLst/>
              <a:cxnLst/>
              <a:rect l="l" t="t" r="r" b="b"/>
              <a:pathLst>
                <a:path w="345" h="1036" extrusionOk="0">
                  <a:moveTo>
                    <a:pt x="286" y="0"/>
                  </a:moveTo>
                  <a:lnTo>
                    <a:pt x="301" y="2"/>
                  </a:lnTo>
                  <a:lnTo>
                    <a:pt x="315" y="7"/>
                  </a:lnTo>
                  <a:lnTo>
                    <a:pt x="328" y="17"/>
                  </a:lnTo>
                  <a:lnTo>
                    <a:pt x="337" y="28"/>
                  </a:lnTo>
                  <a:lnTo>
                    <a:pt x="342" y="42"/>
                  </a:lnTo>
                  <a:lnTo>
                    <a:pt x="345" y="56"/>
                  </a:lnTo>
                  <a:lnTo>
                    <a:pt x="343" y="72"/>
                  </a:lnTo>
                  <a:lnTo>
                    <a:pt x="113" y="992"/>
                  </a:lnTo>
                  <a:lnTo>
                    <a:pt x="107" y="1007"/>
                  </a:lnTo>
                  <a:lnTo>
                    <a:pt x="98" y="1019"/>
                  </a:lnTo>
                  <a:lnTo>
                    <a:pt x="86" y="1027"/>
                  </a:lnTo>
                  <a:lnTo>
                    <a:pt x="73" y="1034"/>
                  </a:lnTo>
                  <a:lnTo>
                    <a:pt x="57" y="1036"/>
                  </a:lnTo>
                  <a:lnTo>
                    <a:pt x="50" y="1035"/>
                  </a:lnTo>
                  <a:lnTo>
                    <a:pt x="44" y="1034"/>
                  </a:lnTo>
                  <a:lnTo>
                    <a:pt x="29" y="1028"/>
                  </a:lnTo>
                  <a:lnTo>
                    <a:pt x="17" y="1019"/>
                  </a:lnTo>
                  <a:lnTo>
                    <a:pt x="8" y="1008"/>
                  </a:lnTo>
                  <a:lnTo>
                    <a:pt x="2" y="994"/>
                  </a:lnTo>
                  <a:lnTo>
                    <a:pt x="0" y="980"/>
                  </a:lnTo>
                  <a:lnTo>
                    <a:pt x="1" y="964"/>
                  </a:lnTo>
                  <a:lnTo>
                    <a:pt x="232" y="44"/>
                  </a:lnTo>
                  <a:lnTo>
                    <a:pt x="238" y="29"/>
                  </a:lnTo>
                  <a:lnTo>
                    <a:pt x="246" y="18"/>
                  </a:lnTo>
                  <a:lnTo>
                    <a:pt x="257" y="8"/>
                  </a:lnTo>
                  <a:lnTo>
                    <a:pt x="271" y="2"/>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21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searching the internet</a:t>
            </a:r>
            <a:endParaRPr/>
          </a:p>
        </p:txBody>
      </p:sp>
      <p:sp>
        <p:nvSpPr>
          <p:cNvPr id="1895" name="Google Shape;1895;p214"/>
          <p:cNvSpPr txBox="1">
            <a:spLocks noGrp="1"/>
          </p:cNvSpPr>
          <p:nvPr>
            <p:ph type="body" idx="1"/>
          </p:nvPr>
        </p:nvSpPr>
        <p:spPr>
          <a:xfrm>
            <a:off x="360219" y="1200149"/>
            <a:ext cx="5689260" cy="3391681"/>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1900"/>
              <a:buChar char="4"/>
            </a:pPr>
            <a:r>
              <a:rPr lang="en-US" sz="1900" b="1"/>
              <a:t>Problem</a:t>
            </a:r>
            <a:r>
              <a:rPr lang="en-US" sz="1900"/>
              <a:t>: Given the Technion’s homepage, find the series of clicks that will get you to the homepage of Intro To AI</a:t>
            </a:r>
            <a:endParaRPr/>
          </a:p>
          <a:p>
            <a:pPr marL="287338" lvl="1" indent="-287338" algn="l" rtl="0">
              <a:lnSpc>
                <a:spcPct val="100000"/>
              </a:lnSpc>
              <a:spcBef>
                <a:spcPts val="1200"/>
              </a:spcBef>
              <a:spcAft>
                <a:spcPts val="0"/>
              </a:spcAft>
              <a:buSzPts val="1900"/>
              <a:buFont typeface="Arimo"/>
              <a:buChar char="4"/>
            </a:pPr>
            <a:r>
              <a:rPr lang="en-US" sz="1900" b="1"/>
              <a:t>State space: </a:t>
            </a:r>
            <a:r>
              <a:rPr lang="en-US" sz="1900"/>
              <a:t>all URLs</a:t>
            </a:r>
            <a:endParaRPr/>
          </a:p>
          <a:p>
            <a:pPr marL="287338" lvl="1" indent="-287338" algn="l" rtl="0">
              <a:lnSpc>
                <a:spcPct val="100000"/>
              </a:lnSpc>
              <a:spcBef>
                <a:spcPts val="1200"/>
              </a:spcBef>
              <a:spcAft>
                <a:spcPts val="0"/>
              </a:spcAft>
              <a:buSzPts val="1900"/>
              <a:buFont typeface="Arimo"/>
              <a:buChar char="4"/>
            </a:pPr>
            <a:r>
              <a:rPr lang="en-US" sz="1900" b="1"/>
              <a:t>Successor function:</a:t>
            </a:r>
            <a:endParaRPr sz="1900"/>
          </a:p>
        </p:txBody>
      </p:sp>
      <p:pic>
        <p:nvPicPr>
          <p:cNvPr id="1896" name="Google Shape;1896;p214"/>
          <p:cNvPicPr preferRelativeResize="0"/>
          <p:nvPr/>
        </p:nvPicPr>
        <p:blipFill rotWithShape="1">
          <a:blip r:embed="rId3">
            <a:alphaModFix/>
          </a:blip>
          <a:srcRect/>
          <a:stretch/>
        </p:blipFill>
        <p:spPr>
          <a:xfrm>
            <a:off x="5874304" y="965475"/>
            <a:ext cx="3269695" cy="1490408"/>
          </a:xfrm>
          <a:prstGeom prst="rect">
            <a:avLst/>
          </a:prstGeom>
          <a:noFill/>
          <a:ln>
            <a:noFill/>
          </a:ln>
        </p:spPr>
      </p:pic>
      <p:pic>
        <p:nvPicPr>
          <p:cNvPr id="1897" name="Google Shape;1897;p214"/>
          <p:cNvPicPr preferRelativeResize="0"/>
          <p:nvPr/>
        </p:nvPicPr>
        <p:blipFill rotWithShape="1">
          <a:blip r:embed="rId4">
            <a:alphaModFix/>
          </a:blip>
          <a:srcRect/>
          <a:stretch/>
        </p:blipFill>
        <p:spPr>
          <a:xfrm>
            <a:off x="5837722" y="3142314"/>
            <a:ext cx="3306277" cy="1490408"/>
          </a:xfrm>
          <a:prstGeom prst="rect">
            <a:avLst/>
          </a:prstGeom>
          <a:noFill/>
          <a:ln>
            <a:noFill/>
          </a:ln>
        </p:spPr>
      </p:pic>
      <p:sp>
        <p:nvSpPr>
          <p:cNvPr id="1898" name="Google Shape;1898;p214"/>
          <p:cNvSpPr/>
          <p:nvPr/>
        </p:nvSpPr>
        <p:spPr>
          <a:xfrm>
            <a:off x="7363326" y="2571750"/>
            <a:ext cx="303196" cy="570564"/>
          </a:xfrm>
          <a:prstGeom prst="down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99" name="Google Shape;1899;p214"/>
          <p:cNvGrpSpPr/>
          <p:nvPr/>
        </p:nvGrpSpPr>
        <p:grpSpPr>
          <a:xfrm>
            <a:off x="360219" y="551670"/>
            <a:ext cx="481012" cy="333375"/>
            <a:chOff x="4786313" y="1944688"/>
            <a:chExt cx="481012" cy="333375"/>
          </a:xfrm>
        </p:grpSpPr>
        <p:sp>
          <p:nvSpPr>
            <p:cNvPr id="1900" name="Google Shape;1900;p214"/>
            <p:cNvSpPr/>
            <p:nvPr/>
          </p:nvSpPr>
          <p:spPr>
            <a:xfrm>
              <a:off x="4786313" y="1944688"/>
              <a:ext cx="481012" cy="333375"/>
            </a:xfrm>
            <a:custGeom>
              <a:avLst/>
              <a:gdLst/>
              <a:ahLst/>
              <a:cxnLst/>
              <a:rect l="l" t="t" r="r" b="b"/>
              <a:pathLst>
                <a:path w="3336" h="2308" extrusionOk="0">
                  <a:moveTo>
                    <a:pt x="518" y="230"/>
                  </a:moveTo>
                  <a:lnTo>
                    <a:pt x="500" y="234"/>
                  </a:lnTo>
                  <a:lnTo>
                    <a:pt x="485" y="242"/>
                  </a:lnTo>
                  <a:lnTo>
                    <a:pt x="472" y="254"/>
                  </a:lnTo>
                  <a:lnTo>
                    <a:pt x="464" y="270"/>
                  </a:lnTo>
                  <a:lnTo>
                    <a:pt x="461" y="289"/>
                  </a:lnTo>
                  <a:lnTo>
                    <a:pt x="461" y="1673"/>
                  </a:lnTo>
                  <a:lnTo>
                    <a:pt x="464" y="1692"/>
                  </a:lnTo>
                  <a:lnTo>
                    <a:pt x="472" y="1707"/>
                  </a:lnTo>
                  <a:lnTo>
                    <a:pt x="485" y="1720"/>
                  </a:lnTo>
                  <a:lnTo>
                    <a:pt x="500" y="1728"/>
                  </a:lnTo>
                  <a:lnTo>
                    <a:pt x="518" y="1731"/>
                  </a:lnTo>
                  <a:lnTo>
                    <a:pt x="2819" y="1731"/>
                  </a:lnTo>
                  <a:lnTo>
                    <a:pt x="2837" y="1728"/>
                  </a:lnTo>
                  <a:lnTo>
                    <a:pt x="2852" y="1720"/>
                  </a:lnTo>
                  <a:lnTo>
                    <a:pt x="2865" y="1707"/>
                  </a:lnTo>
                  <a:lnTo>
                    <a:pt x="2873" y="1692"/>
                  </a:lnTo>
                  <a:lnTo>
                    <a:pt x="2876" y="1673"/>
                  </a:lnTo>
                  <a:lnTo>
                    <a:pt x="2876" y="289"/>
                  </a:lnTo>
                  <a:lnTo>
                    <a:pt x="2873" y="270"/>
                  </a:lnTo>
                  <a:lnTo>
                    <a:pt x="2865" y="254"/>
                  </a:lnTo>
                  <a:lnTo>
                    <a:pt x="2852" y="242"/>
                  </a:lnTo>
                  <a:lnTo>
                    <a:pt x="2837" y="234"/>
                  </a:lnTo>
                  <a:lnTo>
                    <a:pt x="2819" y="230"/>
                  </a:lnTo>
                  <a:lnTo>
                    <a:pt x="518" y="230"/>
                  </a:lnTo>
                  <a:close/>
                  <a:moveTo>
                    <a:pt x="461" y="0"/>
                  </a:moveTo>
                  <a:lnTo>
                    <a:pt x="2876" y="0"/>
                  </a:lnTo>
                  <a:lnTo>
                    <a:pt x="2913" y="3"/>
                  </a:lnTo>
                  <a:lnTo>
                    <a:pt x="2949" y="12"/>
                  </a:lnTo>
                  <a:lnTo>
                    <a:pt x="2982" y="26"/>
                  </a:lnTo>
                  <a:lnTo>
                    <a:pt x="3012" y="44"/>
                  </a:lnTo>
                  <a:lnTo>
                    <a:pt x="3039" y="67"/>
                  </a:lnTo>
                  <a:lnTo>
                    <a:pt x="3062" y="94"/>
                  </a:lnTo>
                  <a:lnTo>
                    <a:pt x="3080" y="124"/>
                  </a:lnTo>
                  <a:lnTo>
                    <a:pt x="3095" y="158"/>
                  </a:lnTo>
                  <a:lnTo>
                    <a:pt x="3103" y="193"/>
                  </a:lnTo>
                  <a:lnTo>
                    <a:pt x="3106" y="230"/>
                  </a:lnTo>
                  <a:lnTo>
                    <a:pt x="3106" y="1962"/>
                  </a:lnTo>
                  <a:lnTo>
                    <a:pt x="3279" y="1962"/>
                  </a:lnTo>
                  <a:lnTo>
                    <a:pt x="3297" y="1965"/>
                  </a:lnTo>
                  <a:lnTo>
                    <a:pt x="3313" y="1972"/>
                  </a:lnTo>
                  <a:lnTo>
                    <a:pt x="3325" y="1985"/>
                  </a:lnTo>
                  <a:lnTo>
                    <a:pt x="3333" y="2002"/>
                  </a:lnTo>
                  <a:lnTo>
                    <a:pt x="3336" y="2019"/>
                  </a:lnTo>
                  <a:lnTo>
                    <a:pt x="3336" y="2078"/>
                  </a:lnTo>
                  <a:lnTo>
                    <a:pt x="3333" y="2115"/>
                  </a:lnTo>
                  <a:lnTo>
                    <a:pt x="3325" y="2150"/>
                  </a:lnTo>
                  <a:lnTo>
                    <a:pt x="3311" y="2184"/>
                  </a:lnTo>
                  <a:lnTo>
                    <a:pt x="3292" y="2214"/>
                  </a:lnTo>
                  <a:lnTo>
                    <a:pt x="3269" y="2241"/>
                  </a:lnTo>
                  <a:lnTo>
                    <a:pt x="3242" y="2264"/>
                  </a:lnTo>
                  <a:lnTo>
                    <a:pt x="3212" y="2282"/>
                  </a:lnTo>
                  <a:lnTo>
                    <a:pt x="3179" y="2296"/>
                  </a:lnTo>
                  <a:lnTo>
                    <a:pt x="3144" y="2305"/>
                  </a:lnTo>
                  <a:lnTo>
                    <a:pt x="3106" y="2308"/>
                  </a:lnTo>
                  <a:lnTo>
                    <a:pt x="231" y="2308"/>
                  </a:lnTo>
                  <a:lnTo>
                    <a:pt x="193" y="2305"/>
                  </a:lnTo>
                  <a:lnTo>
                    <a:pt x="158" y="2296"/>
                  </a:lnTo>
                  <a:lnTo>
                    <a:pt x="125" y="2282"/>
                  </a:lnTo>
                  <a:lnTo>
                    <a:pt x="95" y="2264"/>
                  </a:lnTo>
                  <a:lnTo>
                    <a:pt x="68" y="2241"/>
                  </a:lnTo>
                  <a:lnTo>
                    <a:pt x="45" y="2214"/>
                  </a:lnTo>
                  <a:lnTo>
                    <a:pt x="26" y="2184"/>
                  </a:lnTo>
                  <a:lnTo>
                    <a:pt x="12" y="2150"/>
                  </a:lnTo>
                  <a:lnTo>
                    <a:pt x="4" y="2115"/>
                  </a:lnTo>
                  <a:lnTo>
                    <a:pt x="0" y="2078"/>
                  </a:lnTo>
                  <a:lnTo>
                    <a:pt x="0" y="2019"/>
                  </a:lnTo>
                  <a:lnTo>
                    <a:pt x="4" y="2002"/>
                  </a:lnTo>
                  <a:lnTo>
                    <a:pt x="12" y="1985"/>
                  </a:lnTo>
                  <a:lnTo>
                    <a:pt x="24" y="1972"/>
                  </a:lnTo>
                  <a:lnTo>
                    <a:pt x="40" y="1965"/>
                  </a:lnTo>
                  <a:lnTo>
                    <a:pt x="57" y="1962"/>
                  </a:lnTo>
                  <a:lnTo>
                    <a:pt x="231" y="1962"/>
                  </a:lnTo>
                  <a:lnTo>
                    <a:pt x="231" y="230"/>
                  </a:lnTo>
                  <a:lnTo>
                    <a:pt x="234" y="193"/>
                  </a:lnTo>
                  <a:lnTo>
                    <a:pt x="242" y="158"/>
                  </a:lnTo>
                  <a:lnTo>
                    <a:pt x="256" y="124"/>
                  </a:lnTo>
                  <a:lnTo>
                    <a:pt x="275" y="94"/>
                  </a:lnTo>
                  <a:lnTo>
                    <a:pt x="298" y="67"/>
                  </a:lnTo>
                  <a:lnTo>
                    <a:pt x="325" y="44"/>
                  </a:lnTo>
                  <a:lnTo>
                    <a:pt x="355" y="26"/>
                  </a:lnTo>
                  <a:lnTo>
                    <a:pt x="388" y="12"/>
                  </a:lnTo>
                  <a:lnTo>
                    <a:pt x="423" y="3"/>
                  </a:lnTo>
                  <a:lnTo>
                    <a:pt x="4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1" name="Google Shape;1901;p214"/>
            <p:cNvSpPr/>
            <p:nvPr/>
          </p:nvSpPr>
          <p:spPr>
            <a:xfrm>
              <a:off x="4918075" y="2035177"/>
              <a:ext cx="66675" cy="100013"/>
            </a:xfrm>
            <a:custGeom>
              <a:avLst/>
              <a:gdLst/>
              <a:ahLst/>
              <a:cxnLst/>
              <a:rect l="l" t="t" r="r" b="b"/>
              <a:pathLst>
                <a:path w="459" h="690" extrusionOk="0">
                  <a:moveTo>
                    <a:pt x="407" y="0"/>
                  </a:moveTo>
                  <a:lnTo>
                    <a:pt x="422" y="3"/>
                  </a:lnTo>
                  <a:lnTo>
                    <a:pt x="435" y="11"/>
                  </a:lnTo>
                  <a:lnTo>
                    <a:pt x="447" y="21"/>
                  </a:lnTo>
                  <a:lnTo>
                    <a:pt x="455" y="33"/>
                  </a:lnTo>
                  <a:lnTo>
                    <a:pt x="459" y="48"/>
                  </a:lnTo>
                  <a:lnTo>
                    <a:pt x="459" y="62"/>
                  </a:lnTo>
                  <a:lnTo>
                    <a:pt x="456" y="77"/>
                  </a:lnTo>
                  <a:lnTo>
                    <a:pt x="450" y="90"/>
                  </a:lnTo>
                  <a:lnTo>
                    <a:pt x="440" y="102"/>
                  </a:lnTo>
                  <a:lnTo>
                    <a:pt x="147" y="345"/>
                  </a:lnTo>
                  <a:lnTo>
                    <a:pt x="440" y="588"/>
                  </a:lnTo>
                  <a:lnTo>
                    <a:pt x="450" y="599"/>
                  </a:lnTo>
                  <a:lnTo>
                    <a:pt x="456" y="613"/>
                  </a:lnTo>
                  <a:lnTo>
                    <a:pt x="459" y="627"/>
                  </a:lnTo>
                  <a:lnTo>
                    <a:pt x="459" y="642"/>
                  </a:lnTo>
                  <a:lnTo>
                    <a:pt x="455" y="656"/>
                  </a:lnTo>
                  <a:lnTo>
                    <a:pt x="447" y="669"/>
                  </a:lnTo>
                  <a:lnTo>
                    <a:pt x="433" y="681"/>
                  </a:lnTo>
                  <a:lnTo>
                    <a:pt x="419" y="688"/>
                  </a:lnTo>
                  <a:lnTo>
                    <a:pt x="402" y="690"/>
                  </a:lnTo>
                  <a:lnTo>
                    <a:pt x="390" y="689"/>
                  </a:lnTo>
                  <a:lnTo>
                    <a:pt x="377" y="684"/>
                  </a:lnTo>
                  <a:lnTo>
                    <a:pt x="366" y="677"/>
                  </a:lnTo>
                  <a:lnTo>
                    <a:pt x="21" y="389"/>
                  </a:lnTo>
                  <a:lnTo>
                    <a:pt x="9" y="377"/>
                  </a:lnTo>
                  <a:lnTo>
                    <a:pt x="2" y="362"/>
                  </a:lnTo>
                  <a:lnTo>
                    <a:pt x="0" y="345"/>
                  </a:lnTo>
                  <a:lnTo>
                    <a:pt x="2" y="329"/>
                  </a:lnTo>
                  <a:lnTo>
                    <a:pt x="9" y="313"/>
                  </a:lnTo>
                  <a:lnTo>
                    <a:pt x="21" y="301"/>
                  </a:lnTo>
                  <a:lnTo>
                    <a:pt x="366" y="13"/>
                  </a:lnTo>
                  <a:lnTo>
                    <a:pt x="378" y="5"/>
                  </a:lnTo>
                  <a:lnTo>
                    <a:pt x="393" y="0"/>
                  </a:lnTo>
                  <a:lnTo>
                    <a:pt x="4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2" name="Google Shape;1902;p214"/>
            <p:cNvSpPr/>
            <p:nvPr/>
          </p:nvSpPr>
          <p:spPr>
            <a:xfrm>
              <a:off x="5068888" y="2035177"/>
              <a:ext cx="65087" cy="100013"/>
            </a:xfrm>
            <a:custGeom>
              <a:avLst/>
              <a:gdLst/>
              <a:ahLst/>
              <a:cxnLst/>
              <a:rect l="l" t="t" r="r" b="b"/>
              <a:pathLst>
                <a:path w="459" h="690" extrusionOk="0">
                  <a:moveTo>
                    <a:pt x="51" y="0"/>
                  </a:moveTo>
                  <a:lnTo>
                    <a:pt x="66" y="0"/>
                  </a:lnTo>
                  <a:lnTo>
                    <a:pt x="80" y="5"/>
                  </a:lnTo>
                  <a:lnTo>
                    <a:pt x="93" y="13"/>
                  </a:lnTo>
                  <a:lnTo>
                    <a:pt x="438" y="301"/>
                  </a:lnTo>
                  <a:lnTo>
                    <a:pt x="450" y="313"/>
                  </a:lnTo>
                  <a:lnTo>
                    <a:pt x="457" y="329"/>
                  </a:lnTo>
                  <a:lnTo>
                    <a:pt x="459" y="345"/>
                  </a:lnTo>
                  <a:lnTo>
                    <a:pt x="457" y="362"/>
                  </a:lnTo>
                  <a:lnTo>
                    <a:pt x="450" y="377"/>
                  </a:lnTo>
                  <a:lnTo>
                    <a:pt x="438" y="389"/>
                  </a:lnTo>
                  <a:lnTo>
                    <a:pt x="93" y="677"/>
                  </a:lnTo>
                  <a:lnTo>
                    <a:pt x="82" y="684"/>
                  </a:lnTo>
                  <a:lnTo>
                    <a:pt x="69" y="689"/>
                  </a:lnTo>
                  <a:lnTo>
                    <a:pt x="57" y="690"/>
                  </a:lnTo>
                  <a:lnTo>
                    <a:pt x="40" y="688"/>
                  </a:lnTo>
                  <a:lnTo>
                    <a:pt x="26" y="681"/>
                  </a:lnTo>
                  <a:lnTo>
                    <a:pt x="12" y="669"/>
                  </a:lnTo>
                  <a:lnTo>
                    <a:pt x="4" y="656"/>
                  </a:lnTo>
                  <a:lnTo>
                    <a:pt x="0" y="642"/>
                  </a:lnTo>
                  <a:lnTo>
                    <a:pt x="0" y="627"/>
                  </a:lnTo>
                  <a:lnTo>
                    <a:pt x="3" y="613"/>
                  </a:lnTo>
                  <a:lnTo>
                    <a:pt x="9" y="599"/>
                  </a:lnTo>
                  <a:lnTo>
                    <a:pt x="19" y="588"/>
                  </a:lnTo>
                  <a:lnTo>
                    <a:pt x="312" y="345"/>
                  </a:lnTo>
                  <a:lnTo>
                    <a:pt x="19" y="102"/>
                  </a:lnTo>
                  <a:lnTo>
                    <a:pt x="9" y="90"/>
                  </a:lnTo>
                  <a:lnTo>
                    <a:pt x="3" y="77"/>
                  </a:lnTo>
                  <a:lnTo>
                    <a:pt x="0" y="62"/>
                  </a:lnTo>
                  <a:lnTo>
                    <a:pt x="0" y="48"/>
                  </a:lnTo>
                  <a:lnTo>
                    <a:pt x="4" y="33"/>
                  </a:lnTo>
                  <a:lnTo>
                    <a:pt x="12" y="21"/>
                  </a:lnTo>
                  <a:lnTo>
                    <a:pt x="23" y="11"/>
                  </a:lnTo>
                  <a:lnTo>
                    <a:pt x="37" y="3"/>
                  </a:lnTo>
                  <a:lnTo>
                    <a:pt x="5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3" name="Google Shape;1903;p214"/>
            <p:cNvSpPr/>
            <p:nvPr/>
          </p:nvSpPr>
          <p:spPr>
            <a:xfrm>
              <a:off x="5002213" y="2011364"/>
              <a:ext cx="49212" cy="149225"/>
            </a:xfrm>
            <a:custGeom>
              <a:avLst/>
              <a:gdLst/>
              <a:ahLst/>
              <a:cxnLst/>
              <a:rect l="l" t="t" r="r" b="b"/>
              <a:pathLst>
                <a:path w="345" h="1036" extrusionOk="0">
                  <a:moveTo>
                    <a:pt x="286" y="0"/>
                  </a:moveTo>
                  <a:lnTo>
                    <a:pt x="301" y="2"/>
                  </a:lnTo>
                  <a:lnTo>
                    <a:pt x="315" y="7"/>
                  </a:lnTo>
                  <a:lnTo>
                    <a:pt x="328" y="17"/>
                  </a:lnTo>
                  <a:lnTo>
                    <a:pt x="337" y="28"/>
                  </a:lnTo>
                  <a:lnTo>
                    <a:pt x="342" y="42"/>
                  </a:lnTo>
                  <a:lnTo>
                    <a:pt x="345" y="56"/>
                  </a:lnTo>
                  <a:lnTo>
                    <a:pt x="343" y="72"/>
                  </a:lnTo>
                  <a:lnTo>
                    <a:pt x="113" y="992"/>
                  </a:lnTo>
                  <a:lnTo>
                    <a:pt x="107" y="1007"/>
                  </a:lnTo>
                  <a:lnTo>
                    <a:pt x="98" y="1019"/>
                  </a:lnTo>
                  <a:lnTo>
                    <a:pt x="86" y="1027"/>
                  </a:lnTo>
                  <a:lnTo>
                    <a:pt x="73" y="1034"/>
                  </a:lnTo>
                  <a:lnTo>
                    <a:pt x="57" y="1036"/>
                  </a:lnTo>
                  <a:lnTo>
                    <a:pt x="50" y="1035"/>
                  </a:lnTo>
                  <a:lnTo>
                    <a:pt x="44" y="1034"/>
                  </a:lnTo>
                  <a:lnTo>
                    <a:pt x="29" y="1028"/>
                  </a:lnTo>
                  <a:lnTo>
                    <a:pt x="17" y="1019"/>
                  </a:lnTo>
                  <a:lnTo>
                    <a:pt x="8" y="1008"/>
                  </a:lnTo>
                  <a:lnTo>
                    <a:pt x="2" y="994"/>
                  </a:lnTo>
                  <a:lnTo>
                    <a:pt x="0" y="980"/>
                  </a:lnTo>
                  <a:lnTo>
                    <a:pt x="1" y="964"/>
                  </a:lnTo>
                  <a:lnTo>
                    <a:pt x="232" y="44"/>
                  </a:lnTo>
                  <a:lnTo>
                    <a:pt x="238" y="29"/>
                  </a:lnTo>
                  <a:lnTo>
                    <a:pt x="246" y="18"/>
                  </a:lnTo>
                  <a:lnTo>
                    <a:pt x="257" y="8"/>
                  </a:lnTo>
                  <a:lnTo>
                    <a:pt x="271" y="2"/>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21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searching the internet</a:t>
            </a:r>
            <a:endParaRPr/>
          </a:p>
        </p:txBody>
      </p:sp>
      <p:sp>
        <p:nvSpPr>
          <p:cNvPr id="1909" name="Google Shape;1909;p215"/>
          <p:cNvSpPr txBox="1">
            <a:spLocks noGrp="1"/>
          </p:cNvSpPr>
          <p:nvPr>
            <p:ph type="body" idx="1"/>
          </p:nvPr>
        </p:nvSpPr>
        <p:spPr>
          <a:xfrm>
            <a:off x="360219" y="1200149"/>
            <a:ext cx="5689260" cy="3391681"/>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1900"/>
              <a:buChar char="4"/>
            </a:pPr>
            <a:r>
              <a:rPr lang="en-US" sz="1900" b="1"/>
              <a:t>Problem</a:t>
            </a:r>
            <a:r>
              <a:rPr lang="en-US" sz="1900"/>
              <a:t>: Given the Technion’s homepage, find the series of clicks that will get you to the homepage of Intro To AI</a:t>
            </a:r>
            <a:endParaRPr/>
          </a:p>
          <a:p>
            <a:pPr marL="287338" lvl="1" indent="-287338" algn="l" rtl="0">
              <a:lnSpc>
                <a:spcPct val="100000"/>
              </a:lnSpc>
              <a:spcBef>
                <a:spcPts val="1200"/>
              </a:spcBef>
              <a:spcAft>
                <a:spcPts val="0"/>
              </a:spcAft>
              <a:buSzPts val="1900"/>
              <a:buFont typeface="Arimo"/>
              <a:buChar char="4"/>
            </a:pPr>
            <a:r>
              <a:rPr lang="en-US" sz="1900" b="1"/>
              <a:t>State space: </a:t>
            </a:r>
            <a:r>
              <a:rPr lang="en-US" sz="1900"/>
              <a:t>all URLs</a:t>
            </a:r>
            <a:endParaRPr/>
          </a:p>
          <a:p>
            <a:pPr marL="287338" lvl="1" indent="-287338" algn="l" rtl="0">
              <a:lnSpc>
                <a:spcPct val="100000"/>
              </a:lnSpc>
              <a:spcBef>
                <a:spcPts val="1200"/>
              </a:spcBef>
              <a:spcAft>
                <a:spcPts val="0"/>
              </a:spcAft>
              <a:buSzPts val="1900"/>
              <a:buFont typeface="Arimo"/>
              <a:buChar char="4"/>
            </a:pPr>
            <a:r>
              <a:rPr lang="en-US" sz="1900" b="1"/>
              <a:t>Successor function: </a:t>
            </a:r>
            <a:r>
              <a:rPr lang="en-US" sz="1900"/>
              <a:t>for each page the set of successors is defined by the links available at that page (cost = 1)</a:t>
            </a:r>
            <a:endParaRPr/>
          </a:p>
        </p:txBody>
      </p:sp>
      <p:pic>
        <p:nvPicPr>
          <p:cNvPr id="1910" name="Google Shape;1910;p215"/>
          <p:cNvPicPr preferRelativeResize="0"/>
          <p:nvPr/>
        </p:nvPicPr>
        <p:blipFill rotWithShape="1">
          <a:blip r:embed="rId3">
            <a:alphaModFix/>
          </a:blip>
          <a:srcRect/>
          <a:stretch/>
        </p:blipFill>
        <p:spPr>
          <a:xfrm>
            <a:off x="5874304" y="965475"/>
            <a:ext cx="3269695" cy="1490408"/>
          </a:xfrm>
          <a:prstGeom prst="rect">
            <a:avLst/>
          </a:prstGeom>
          <a:noFill/>
          <a:ln>
            <a:noFill/>
          </a:ln>
        </p:spPr>
      </p:pic>
      <p:pic>
        <p:nvPicPr>
          <p:cNvPr id="1911" name="Google Shape;1911;p215"/>
          <p:cNvPicPr preferRelativeResize="0"/>
          <p:nvPr/>
        </p:nvPicPr>
        <p:blipFill rotWithShape="1">
          <a:blip r:embed="rId4">
            <a:alphaModFix/>
          </a:blip>
          <a:srcRect/>
          <a:stretch/>
        </p:blipFill>
        <p:spPr>
          <a:xfrm>
            <a:off x="5837722" y="3142314"/>
            <a:ext cx="3306277" cy="1490408"/>
          </a:xfrm>
          <a:prstGeom prst="rect">
            <a:avLst/>
          </a:prstGeom>
          <a:noFill/>
          <a:ln>
            <a:noFill/>
          </a:ln>
        </p:spPr>
      </p:pic>
      <p:sp>
        <p:nvSpPr>
          <p:cNvPr id="1912" name="Google Shape;1912;p215"/>
          <p:cNvSpPr/>
          <p:nvPr/>
        </p:nvSpPr>
        <p:spPr>
          <a:xfrm>
            <a:off x="7363326" y="2571750"/>
            <a:ext cx="303196" cy="570564"/>
          </a:xfrm>
          <a:prstGeom prst="down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13" name="Google Shape;1913;p215"/>
          <p:cNvGrpSpPr/>
          <p:nvPr/>
        </p:nvGrpSpPr>
        <p:grpSpPr>
          <a:xfrm>
            <a:off x="360219" y="551670"/>
            <a:ext cx="481012" cy="333375"/>
            <a:chOff x="4786313" y="1944688"/>
            <a:chExt cx="481012" cy="333375"/>
          </a:xfrm>
        </p:grpSpPr>
        <p:sp>
          <p:nvSpPr>
            <p:cNvPr id="1914" name="Google Shape;1914;p215"/>
            <p:cNvSpPr/>
            <p:nvPr/>
          </p:nvSpPr>
          <p:spPr>
            <a:xfrm>
              <a:off x="4786313" y="1944688"/>
              <a:ext cx="481012" cy="333375"/>
            </a:xfrm>
            <a:custGeom>
              <a:avLst/>
              <a:gdLst/>
              <a:ahLst/>
              <a:cxnLst/>
              <a:rect l="l" t="t" r="r" b="b"/>
              <a:pathLst>
                <a:path w="3336" h="2308" extrusionOk="0">
                  <a:moveTo>
                    <a:pt x="518" y="230"/>
                  </a:moveTo>
                  <a:lnTo>
                    <a:pt x="500" y="234"/>
                  </a:lnTo>
                  <a:lnTo>
                    <a:pt x="485" y="242"/>
                  </a:lnTo>
                  <a:lnTo>
                    <a:pt x="472" y="254"/>
                  </a:lnTo>
                  <a:lnTo>
                    <a:pt x="464" y="270"/>
                  </a:lnTo>
                  <a:lnTo>
                    <a:pt x="461" y="289"/>
                  </a:lnTo>
                  <a:lnTo>
                    <a:pt x="461" y="1673"/>
                  </a:lnTo>
                  <a:lnTo>
                    <a:pt x="464" y="1692"/>
                  </a:lnTo>
                  <a:lnTo>
                    <a:pt x="472" y="1707"/>
                  </a:lnTo>
                  <a:lnTo>
                    <a:pt x="485" y="1720"/>
                  </a:lnTo>
                  <a:lnTo>
                    <a:pt x="500" y="1728"/>
                  </a:lnTo>
                  <a:lnTo>
                    <a:pt x="518" y="1731"/>
                  </a:lnTo>
                  <a:lnTo>
                    <a:pt x="2819" y="1731"/>
                  </a:lnTo>
                  <a:lnTo>
                    <a:pt x="2837" y="1728"/>
                  </a:lnTo>
                  <a:lnTo>
                    <a:pt x="2852" y="1720"/>
                  </a:lnTo>
                  <a:lnTo>
                    <a:pt x="2865" y="1707"/>
                  </a:lnTo>
                  <a:lnTo>
                    <a:pt x="2873" y="1692"/>
                  </a:lnTo>
                  <a:lnTo>
                    <a:pt x="2876" y="1673"/>
                  </a:lnTo>
                  <a:lnTo>
                    <a:pt x="2876" y="289"/>
                  </a:lnTo>
                  <a:lnTo>
                    <a:pt x="2873" y="270"/>
                  </a:lnTo>
                  <a:lnTo>
                    <a:pt x="2865" y="254"/>
                  </a:lnTo>
                  <a:lnTo>
                    <a:pt x="2852" y="242"/>
                  </a:lnTo>
                  <a:lnTo>
                    <a:pt x="2837" y="234"/>
                  </a:lnTo>
                  <a:lnTo>
                    <a:pt x="2819" y="230"/>
                  </a:lnTo>
                  <a:lnTo>
                    <a:pt x="518" y="230"/>
                  </a:lnTo>
                  <a:close/>
                  <a:moveTo>
                    <a:pt x="461" y="0"/>
                  </a:moveTo>
                  <a:lnTo>
                    <a:pt x="2876" y="0"/>
                  </a:lnTo>
                  <a:lnTo>
                    <a:pt x="2913" y="3"/>
                  </a:lnTo>
                  <a:lnTo>
                    <a:pt x="2949" y="12"/>
                  </a:lnTo>
                  <a:lnTo>
                    <a:pt x="2982" y="26"/>
                  </a:lnTo>
                  <a:lnTo>
                    <a:pt x="3012" y="44"/>
                  </a:lnTo>
                  <a:lnTo>
                    <a:pt x="3039" y="67"/>
                  </a:lnTo>
                  <a:lnTo>
                    <a:pt x="3062" y="94"/>
                  </a:lnTo>
                  <a:lnTo>
                    <a:pt x="3080" y="124"/>
                  </a:lnTo>
                  <a:lnTo>
                    <a:pt x="3095" y="158"/>
                  </a:lnTo>
                  <a:lnTo>
                    <a:pt x="3103" y="193"/>
                  </a:lnTo>
                  <a:lnTo>
                    <a:pt x="3106" y="230"/>
                  </a:lnTo>
                  <a:lnTo>
                    <a:pt x="3106" y="1962"/>
                  </a:lnTo>
                  <a:lnTo>
                    <a:pt x="3279" y="1962"/>
                  </a:lnTo>
                  <a:lnTo>
                    <a:pt x="3297" y="1965"/>
                  </a:lnTo>
                  <a:lnTo>
                    <a:pt x="3313" y="1972"/>
                  </a:lnTo>
                  <a:lnTo>
                    <a:pt x="3325" y="1985"/>
                  </a:lnTo>
                  <a:lnTo>
                    <a:pt x="3333" y="2002"/>
                  </a:lnTo>
                  <a:lnTo>
                    <a:pt x="3336" y="2019"/>
                  </a:lnTo>
                  <a:lnTo>
                    <a:pt x="3336" y="2078"/>
                  </a:lnTo>
                  <a:lnTo>
                    <a:pt x="3333" y="2115"/>
                  </a:lnTo>
                  <a:lnTo>
                    <a:pt x="3325" y="2150"/>
                  </a:lnTo>
                  <a:lnTo>
                    <a:pt x="3311" y="2184"/>
                  </a:lnTo>
                  <a:lnTo>
                    <a:pt x="3292" y="2214"/>
                  </a:lnTo>
                  <a:lnTo>
                    <a:pt x="3269" y="2241"/>
                  </a:lnTo>
                  <a:lnTo>
                    <a:pt x="3242" y="2264"/>
                  </a:lnTo>
                  <a:lnTo>
                    <a:pt x="3212" y="2282"/>
                  </a:lnTo>
                  <a:lnTo>
                    <a:pt x="3179" y="2296"/>
                  </a:lnTo>
                  <a:lnTo>
                    <a:pt x="3144" y="2305"/>
                  </a:lnTo>
                  <a:lnTo>
                    <a:pt x="3106" y="2308"/>
                  </a:lnTo>
                  <a:lnTo>
                    <a:pt x="231" y="2308"/>
                  </a:lnTo>
                  <a:lnTo>
                    <a:pt x="193" y="2305"/>
                  </a:lnTo>
                  <a:lnTo>
                    <a:pt x="158" y="2296"/>
                  </a:lnTo>
                  <a:lnTo>
                    <a:pt x="125" y="2282"/>
                  </a:lnTo>
                  <a:lnTo>
                    <a:pt x="95" y="2264"/>
                  </a:lnTo>
                  <a:lnTo>
                    <a:pt x="68" y="2241"/>
                  </a:lnTo>
                  <a:lnTo>
                    <a:pt x="45" y="2214"/>
                  </a:lnTo>
                  <a:lnTo>
                    <a:pt x="26" y="2184"/>
                  </a:lnTo>
                  <a:lnTo>
                    <a:pt x="12" y="2150"/>
                  </a:lnTo>
                  <a:lnTo>
                    <a:pt x="4" y="2115"/>
                  </a:lnTo>
                  <a:lnTo>
                    <a:pt x="0" y="2078"/>
                  </a:lnTo>
                  <a:lnTo>
                    <a:pt x="0" y="2019"/>
                  </a:lnTo>
                  <a:lnTo>
                    <a:pt x="4" y="2002"/>
                  </a:lnTo>
                  <a:lnTo>
                    <a:pt x="12" y="1985"/>
                  </a:lnTo>
                  <a:lnTo>
                    <a:pt x="24" y="1972"/>
                  </a:lnTo>
                  <a:lnTo>
                    <a:pt x="40" y="1965"/>
                  </a:lnTo>
                  <a:lnTo>
                    <a:pt x="57" y="1962"/>
                  </a:lnTo>
                  <a:lnTo>
                    <a:pt x="231" y="1962"/>
                  </a:lnTo>
                  <a:lnTo>
                    <a:pt x="231" y="230"/>
                  </a:lnTo>
                  <a:lnTo>
                    <a:pt x="234" y="193"/>
                  </a:lnTo>
                  <a:lnTo>
                    <a:pt x="242" y="158"/>
                  </a:lnTo>
                  <a:lnTo>
                    <a:pt x="256" y="124"/>
                  </a:lnTo>
                  <a:lnTo>
                    <a:pt x="275" y="94"/>
                  </a:lnTo>
                  <a:lnTo>
                    <a:pt x="298" y="67"/>
                  </a:lnTo>
                  <a:lnTo>
                    <a:pt x="325" y="44"/>
                  </a:lnTo>
                  <a:lnTo>
                    <a:pt x="355" y="26"/>
                  </a:lnTo>
                  <a:lnTo>
                    <a:pt x="388" y="12"/>
                  </a:lnTo>
                  <a:lnTo>
                    <a:pt x="423" y="3"/>
                  </a:lnTo>
                  <a:lnTo>
                    <a:pt x="4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5" name="Google Shape;1915;p215"/>
            <p:cNvSpPr/>
            <p:nvPr/>
          </p:nvSpPr>
          <p:spPr>
            <a:xfrm>
              <a:off x="4918075" y="2035177"/>
              <a:ext cx="66675" cy="100013"/>
            </a:xfrm>
            <a:custGeom>
              <a:avLst/>
              <a:gdLst/>
              <a:ahLst/>
              <a:cxnLst/>
              <a:rect l="l" t="t" r="r" b="b"/>
              <a:pathLst>
                <a:path w="459" h="690" extrusionOk="0">
                  <a:moveTo>
                    <a:pt x="407" y="0"/>
                  </a:moveTo>
                  <a:lnTo>
                    <a:pt x="422" y="3"/>
                  </a:lnTo>
                  <a:lnTo>
                    <a:pt x="435" y="11"/>
                  </a:lnTo>
                  <a:lnTo>
                    <a:pt x="447" y="21"/>
                  </a:lnTo>
                  <a:lnTo>
                    <a:pt x="455" y="33"/>
                  </a:lnTo>
                  <a:lnTo>
                    <a:pt x="459" y="48"/>
                  </a:lnTo>
                  <a:lnTo>
                    <a:pt x="459" y="62"/>
                  </a:lnTo>
                  <a:lnTo>
                    <a:pt x="456" y="77"/>
                  </a:lnTo>
                  <a:lnTo>
                    <a:pt x="450" y="90"/>
                  </a:lnTo>
                  <a:lnTo>
                    <a:pt x="440" y="102"/>
                  </a:lnTo>
                  <a:lnTo>
                    <a:pt x="147" y="345"/>
                  </a:lnTo>
                  <a:lnTo>
                    <a:pt x="440" y="588"/>
                  </a:lnTo>
                  <a:lnTo>
                    <a:pt x="450" y="599"/>
                  </a:lnTo>
                  <a:lnTo>
                    <a:pt x="456" y="613"/>
                  </a:lnTo>
                  <a:lnTo>
                    <a:pt x="459" y="627"/>
                  </a:lnTo>
                  <a:lnTo>
                    <a:pt x="459" y="642"/>
                  </a:lnTo>
                  <a:lnTo>
                    <a:pt x="455" y="656"/>
                  </a:lnTo>
                  <a:lnTo>
                    <a:pt x="447" y="669"/>
                  </a:lnTo>
                  <a:lnTo>
                    <a:pt x="433" y="681"/>
                  </a:lnTo>
                  <a:lnTo>
                    <a:pt x="419" y="688"/>
                  </a:lnTo>
                  <a:lnTo>
                    <a:pt x="402" y="690"/>
                  </a:lnTo>
                  <a:lnTo>
                    <a:pt x="390" y="689"/>
                  </a:lnTo>
                  <a:lnTo>
                    <a:pt x="377" y="684"/>
                  </a:lnTo>
                  <a:lnTo>
                    <a:pt x="366" y="677"/>
                  </a:lnTo>
                  <a:lnTo>
                    <a:pt x="21" y="389"/>
                  </a:lnTo>
                  <a:lnTo>
                    <a:pt x="9" y="377"/>
                  </a:lnTo>
                  <a:lnTo>
                    <a:pt x="2" y="362"/>
                  </a:lnTo>
                  <a:lnTo>
                    <a:pt x="0" y="345"/>
                  </a:lnTo>
                  <a:lnTo>
                    <a:pt x="2" y="329"/>
                  </a:lnTo>
                  <a:lnTo>
                    <a:pt x="9" y="313"/>
                  </a:lnTo>
                  <a:lnTo>
                    <a:pt x="21" y="301"/>
                  </a:lnTo>
                  <a:lnTo>
                    <a:pt x="366" y="13"/>
                  </a:lnTo>
                  <a:lnTo>
                    <a:pt x="378" y="5"/>
                  </a:lnTo>
                  <a:lnTo>
                    <a:pt x="393" y="0"/>
                  </a:lnTo>
                  <a:lnTo>
                    <a:pt x="4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6" name="Google Shape;1916;p215"/>
            <p:cNvSpPr/>
            <p:nvPr/>
          </p:nvSpPr>
          <p:spPr>
            <a:xfrm>
              <a:off x="5068888" y="2035177"/>
              <a:ext cx="65087" cy="100013"/>
            </a:xfrm>
            <a:custGeom>
              <a:avLst/>
              <a:gdLst/>
              <a:ahLst/>
              <a:cxnLst/>
              <a:rect l="l" t="t" r="r" b="b"/>
              <a:pathLst>
                <a:path w="459" h="690" extrusionOk="0">
                  <a:moveTo>
                    <a:pt x="51" y="0"/>
                  </a:moveTo>
                  <a:lnTo>
                    <a:pt x="66" y="0"/>
                  </a:lnTo>
                  <a:lnTo>
                    <a:pt x="80" y="5"/>
                  </a:lnTo>
                  <a:lnTo>
                    <a:pt x="93" y="13"/>
                  </a:lnTo>
                  <a:lnTo>
                    <a:pt x="438" y="301"/>
                  </a:lnTo>
                  <a:lnTo>
                    <a:pt x="450" y="313"/>
                  </a:lnTo>
                  <a:lnTo>
                    <a:pt x="457" y="329"/>
                  </a:lnTo>
                  <a:lnTo>
                    <a:pt x="459" y="345"/>
                  </a:lnTo>
                  <a:lnTo>
                    <a:pt x="457" y="362"/>
                  </a:lnTo>
                  <a:lnTo>
                    <a:pt x="450" y="377"/>
                  </a:lnTo>
                  <a:lnTo>
                    <a:pt x="438" y="389"/>
                  </a:lnTo>
                  <a:lnTo>
                    <a:pt x="93" y="677"/>
                  </a:lnTo>
                  <a:lnTo>
                    <a:pt x="82" y="684"/>
                  </a:lnTo>
                  <a:lnTo>
                    <a:pt x="69" y="689"/>
                  </a:lnTo>
                  <a:lnTo>
                    <a:pt x="57" y="690"/>
                  </a:lnTo>
                  <a:lnTo>
                    <a:pt x="40" y="688"/>
                  </a:lnTo>
                  <a:lnTo>
                    <a:pt x="26" y="681"/>
                  </a:lnTo>
                  <a:lnTo>
                    <a:pt x="12" y="669"/>
                  </a:lnTo>
                  <a:lnTo>
                    <a:pt x="4" y="656"/>
                  </a:lnTo>
                  <a:lnTo>
                    <a:pt x="0" y="642"/>
                  </a:lnTo>
                  <a:lnTo>
                    <a:pt x="0" y="627"/>
                  </a:lnTo>
                  <a:lnTo>
                    <a:pt x="3" y="613"/>
                  </a:lnTo>
                  <a:lnTo>
                    <a:pt x="9" y="599"/>
                  </a:lnTo>
                  <a:lnTo>
                    <a:pt x="19" y="588"/>
                  </a:lnTo>
                  <a:lnTo>
                    <a:pt x="312" y="345"/>
                  </a:lnTo>
                  <a:lnTo>
                    <a:pt x="19" y="102"/>
                  </a:lnTo>
                  <a:lnTo>
                    <a:pt x="9" y="90"/>
                  </a:lnTo>
                  <a:lnTo>
                    <a:pt x="3" y="77"/>
                  </a:lnTo>
                  <a:lnTo>
                    <a:pt x="0" y="62"/>
                  </a:lnTo>
                  <a:lnTo>
                    <a:pt x="0" y="48"/>
                  </a:lnTo>
                  <a:lnTo>
                    <a:pt x="4" y="33"/>
                  </a:lnTo>
                  <a:lnTo>
                    <a:pt x="12" y="21"/>
                  </a:lnTo>
                  <a:lnTo>
                    <a:pt x="23" y="11"/>
                  </a:lnTo>
                  <a:lnTo>
                    <a:pt x="37" y="3"/>
                  </a:lnTo>
                  <a:lnTo>
                    <a:pt x="5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7" name="Google Shape;1917;p215"/>
            <p:cNvSpPr/>
            <p:nvPr/>
          </p:nvSpPr>
          <p:spPr>
            <a:xfrm>
              <a:off x="5002213" y="2011364"/>
              <a:ext cx="49212" cy="149225"/>
            </a:xfrm>
            <a:custGeom>
              <a:avLst/>
              <a:gdLst/>
              <a:ahLst/>
              <a:cxnLst/>
              <a:rect l="l" t="t" r="r" b="b"/>
              <a:pathLst>
                <a:path w="345" h="1036" extrusionOk="0">
                  <a:moveTo>
                    <a:pt x="286" y="0"/>
                  </a:moveTo>
                  <a:lnTo>
                    <a:pt x="301" y="2"/>
                  </a:lnTo>
                  <a:lnTo>
                    <a:pt x="315" y="7"/>
                  </a:lnTo>
                  <a:lnTo>
                    <a:pt x="328" y="17"/>
                  </a:lnTo>
                  <a:lnTo>
                    <a:pt x="337" y="28"/>
                  </a:lnTo>
                  <a:lnTo>
                    <a:pt x="342" y="42"/>
                  </a:lnTo>
                  <a:lnTo>
                    <a:pt x="345" y="56"/>
                  </a:lnTo>
                  <a:lnTo>
                    <a:pt x="343" y="72"/>
                  </a:lnTo>
                  <a:lnTo>
                    <a:pt x="113" y="992"/>
                  </a:lnTo>
                  <a:lnTo>
                    <a:pt x="107" y="1007"/>
                  </a:lnTo>
                  <a:lnTo>
                    <a:pt x="98" y="1019"/>
                  </a:lnTo>
                  <a:lnTo>
                    <a:pt x="86" y="1027"/>
                  </a:lnTo>
                  <a:lnTo>
                    <a:pt x="73" y="1034"/>
                  </a:lnTo>
                  <a:lnTo>
                    <a:pt x="57" y="1036"/>
                  </a:lnTo>
                  <a:lnTo>
                    <a:pt x="50" y="1035"/>
                  </a:lnTo>
                  <a:lnTo>
                    <a:pt x="44" y="1034"/>
                  </a:lnTo>
                  <a:lnTo>
                    <a:pt x="29" y="1028"/>
                  </a:lnTo>
                  <a:lnTo>
                    <a:pt x="17" y="1019"/>
                  </a:lnTo>
                  <a:lnTo>
                    <a:pt x="8" y="1008"/>
                  </a:lnTo>
                  <a:lnTo>
                    <a:pt x="2" y="994"/>
                  </a:lnTo>
                  <a:lnTo>
                    <a:pt x="0" y="980"/>
                  </a:lnTo>
                  <a:lnTo>
                    <a:pt x="1" y="964"/>
                  </a:lnTo>
                  <a:lnTo>
                    <a:pt x="232" y="44"/>
                  </a:lnTo>
                  <a:lnTo>
                    <a:pt x="238" y="29"/>
                  </a:lnTo>
                  <a:lnTo>
                    <a:pt x="246" y="18"/>
                  </a:lnTo>
                  <a:lnTo>
                    <a:pt x="257" y="8"/>
                  </a:lnTo>
                  <a:lnTo>
                    <a:pt x="271" y="2"/>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21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searching the internet</a:t>
            </a:r>
            <a:endParaRPr/>
          </a:p>
        </p:txBody>
      </p:sp>
      <p:sp>
        <p:nvSpPr>
          <p:cNvPr id="1923" name="Google Shape;1923;p216"/>
          <p:cNvSpPr txBox="1">
            <a:spLocks noGrp="1"/>
          </p:cNvSpPr>
          <p:nvPr>
            <p:ph type="body" idx="1"/>
          </p:nvPr>
        </p:nvSpPr>
        <p:spPr>
          <a:xfrm>
            <a:off x="360219" y="1200149"/>
            <a:ext cx="5689260" cy="3391681"/>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1900"/>
              <a:buChar char="4"/>
            </a:pPr>
            <a:r>
              <a:rPr lang="en-US" sz="1900" b="1"/>
              <a:t>Problem</a:t>
            </a:r>
            <a:r>
              <a:rPr lang="en-US" sz="1900"/>
              <a:t>: Given the Technion’s homepage, find the series of clicks that will get you to the homepage of Intro To AI</a:t>
            </a:r>
            <a:endParaRPr/>
          </a:p>
          <a:p>
            <a:pPr marL="287338" lvl="1" indent="-287338" algn="l" rtl="0">
              <a:lnSpc>
                <a:spcPct val="100000"/>
              </a:lnSpc>
              <a:spcBef>
                <a:spcPts val="1200"/>
              </a:spcBef>
              <a:spcAft>
                <a:spcPts val="0"/>
              </a:spcAft>
              <a:buSzPts val="1900"/>
              <a:buFont typeface="Arimo"/>
              <a:buChar char="4"/>
            </a:pPr>
            <a:r>
              <a:rPr lang="en-US" sz="1900" b="1"/>
              <a:t>State space: </a:t>
            </a:r>
            <a:r>
              <a:rPr lang="en-US" sz="1900"/>
              <a:t>all URLs</a:t>
            </a:r>
            <a:endParaRPr/>
          </a:p>
          <a:p>
            <a:pPr marL="287338" lvl="1" indent="-287338" algn="l" rtl="0">
              <a:lnSpc>
                <a:spcPct val="100000"/>
              </a:lnSpc>
              <a:spcBef>
                <a:spcPts val="1200"/>
              </a:spcBef>
              <a:spcAft>
                <a:spcPts val="0"/>
              </a:spcAft>
              <a:buSzPts val="1900"/>
              <a:buFont typeface="Arimo"/>
              <a:buChar char="4"/>
            </a:pPr>
            <a:r>
              <a:rPr lang="en-US" sz="1900" b="1"/>
              <a:t>Successor function: </a:t>
            </a:r>
            <a:r>
              <a:rPr lang="en-US" sz="1900"/>
              <a:t>for each page the set of successors is defined by the links available at that page (cost = 1)</a:t>
            </a:r>
            <a:endParaRPr/>
          </a:p>
          <a:p>
            <a:pPr marL="287338" lvl="1" indent="-287338" algn="l" rtl="0">
              <a:lnSpc>
                <a:spcPct val="100000"/>
              </a:lnSpc>
              <a:spcBef>
                <a:spcPts val="1200"/>
              </a:spcBef>
              <a:spcAft>
                <a:spcPts val="0"/>
              </a:spcAft>
              <a:buSzPts val="1900"/>
              <a:buFont typeface="Arimo"/>
              <a:buChar char="4"/>
            </a:pPr>
            <a:r>
              <a:rPr lang="en-US" sz="1900" b="1"/>
              <a:t>Start state</a:t>
            </a:r>
            <a:r>
              <a:rPr lang="en-US" sz="1900"/>
              <a:t>:</a:t>
            </a:r>
            <a:endParaRPr/>
          </a:p>
          <a:p>
            <a:pPr marL="287338" lvl="1" indent="-287338" algn="l" rtl="0">
              <a:lnSpc>
                <a:spcPct val="100000"/>
              </a:lnSpc>
              <a:spcBef>
                <a:spcPts val="1200"/>
              </a:spcBef>
              <a:spcAft>
                <a:spcPts val="0"/>
              </a:spcAft>
              <a:buSzPts val="1900"/>
              <a:buFont typeface="Arimo"/>
              <a:buChar char="4"/>
            </a:pPr>
            <a:r>
              <a:rPr lang="en-US" sz="1900" b="1"/>
              <a:t>Goal state</a:t>
            </a:r>
            <a:r>
              <a:rPr lang="en-US" sz="1900"/>
              <a:t>:</a:t>
            </a:r>
            <a:endParaRPr/>
          </a:p>
        </p:txBody>
      </p:sp>
      <p:pic>
        <p:nvPicPr>
          <p:cNvPr id="1924" name="Google Shape;1924;p216"/>
          <p:cNvPicPr preferRelativeResize="0"/>
          <p:nvPr/>
        </p:nvPicPr>
        <p:blipFill rotWithShape="1">
          <a:blip r:embed="rId3">
            <a:alphaModFix/>
          </a:blip>
          <a:srcRect/>
          <a:stretch/>
        </p:blipFill>
        <p:spPr>
          <a:xfrm>
            <a:off x="5874304" y="965475"/>
            <a:ext cx="3269695" cy="1490408"/>
          </a:xfrm>
          <a:prstGeom prst="rect">
            <a:avLst/>
          </a:prstGeom>
          <a:noFill/>
          <a:ln>
            <a:noFill/>
          </a:ln>
        </p:spPr>
      </p:pic>
      <p:pic>
        <p:nvPicPr>
          <p:cNvPr id="1925" name="Google Shape;1925;p216"/>
          <p:cNvPicPr preferRelativeResize="0"/>
          <p:nvPr/>
        </p:nvPicPr>
        <p:blipFill rotWithShape="1">
          <a:blip r:embed="rId4">
            <a:alphaModFix/>
          </a:blip>
          <a:srcRect/>
          <a:stretch/>
        </p:blipFill>
        <p:spPr>
          <a:xfrm>
            <a:off x="5837722" y="3142314"/>
            <a:ext cx="3306277" cy="1490408"/>
          </a:xfrm>
          <a:prstGeom prst="rect">
            <a:avLst/>
          </a:prstGeom>
          <a:noFill/>
          <a:ln>
            <a:noFill/>
          </a:ln>
        </p:spPr>
      </p:pic>
      <p:sp>
        <p:nvSpPr>
          <p:cNvPr id="1926" name="Google Shape;1926;p216"/>
          <p:cNvSpPr/>
          <p:nvPr/>
        </p:nvSpPr>
        <p:spPr>
          <a:xfrm>
            <a:off x="7363326" y="2571750"/>
            <a:ext cx="303196" cy="570564"/>
          </a:xfrm>
          <a:prstGeom prst="down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27" name="Google Shape;1927;p216"/>
          <p:cNvGrpSpPr/>
          <p:nvPr/>
        </p:nvGrpSpPr>
        <p:grpSpPr>
          <a:xfrm>
            <a:off x="360219" y="551670"/>
            <a:ext cx="481012" cy="333375"/>
            <a:chOff x="4786313" y="1944688"/>
            <a:chExt cx="481012" cy="333375"/>
          </a:xfrm>
        </p:grpSpPr>
        <p:sp>
          <p:nvSpPr>
            <p:cNvPr id="1928" name="Google Shape;1928;p216"/>
            <p:cNvSpPr/>
            <p:nvPr/>
          </p:nvSpPr>
          <p:spPr>
            <a:xfrm>
              <a:off x="4786313" y="1944688"/>
              <a:ext cx="481012" cy="333375"/>
            </a:xfrm>
            <a:custGeom>
              <a:avLst/>
              <a:gdLst/>
              <a:ahLst/>
              <a:cxnLst/>
              <a:rect l="l" t="t" r="r" b="b"/>
              <a:pathLst>
                <a:path w="3336" h="2308" extrusionOk="0">
                  <a:moveTo>
                    <a:pt x="518" y="230"/>
                  </a:moveTo>
                  <a:lnTo>
                    <a:pt x="500" y="234"/>
                  </a:lnTo>
                  <a:lnTo>
                    <a:pt x="485" y="242"/>
                  </a:lnTo>
                  <a:lnTo>
                    <a:pt x="472" y="254"/>
                  </a:lnTo>
                  <a:lnTo>
                    <a:pt x="464" y="270"/>
                  </a:lnTo>
                  <a:lnTo>
                    <a:pt x="461" y="289"/>
                  </a:lnTo>
                  <a:lnTo>
                    <a:pt x="461" y="1673"/>
                  </a:lnTo>
                  <a:lnTo>
                    <a:pt x="464" y="1692"/>
                  </a:lnTo>
                  <a:lnTo>
                    <a:pt x="472" y="1707"/>
                  </a:lnTo>
                  <a:lnTo>
                    <a:pt x="485" y="1720"/>
                  </a:lnTo>
                  <a:lnTo>
                    <a:pt x="500" y="1728"/>
                  </a:lnTo>
                  <a:lnTo>
                    <a:pt x="518" y="1731"/>
                  </a:lnTo>
                  <a:lnTo>
                    <a:pt x="2819" y="1731"/>
                  </a:lnTo>
                  <a:lnTo>
                    <a:pt x="2837" y="1728"/>
                  </a:lnTo>
                  <a:lnTo>
                    <a:pt x="2852" y="1720"/>
                  </a:lnTo>
                  <a:lnTo>
                    <a:pt x="2865" y="1707"/>
                  </a:lnTo>
                  <a:lnTo>
                    <a:pt x="2873" y="1692"/>
                  </a:lnTo>
                  <a:lnTo>
                    <a:pt x="2876" y="1673"/>
                  </a:lnTo>
                  <a:lnTo>
                    <a:pt x="2876" y="289"/>
                  </a:lnTo>
                  <a:lnTo>
                    <a:pt x="2873" y="270"/>
                  </a:lnTo>
                  <a:lnTo>
                    <a:pt x="2865" y="254"/>
                  </a:lnTo>
                  <a:lnTo>
                    <a:pt x="2852" y="242"/>
                  </a:lnTo>
                  <a:lnTo>
                    <a:pt x="2837" y="234"/>
                  </a:lnTo>
                  <a:lnTo>
                    <a:pt x="2819" y="230"/>
                  </a:lnTo>
                  <a:lnTo>
                    <a:pt x="518" y="230"/>
                  </a:lnTo>
                  <a:close/>
                  <a:moveTo>
                    <a:pt x="461" y="0"/>
                  </a:moveTo>
                  <a:lnTo>
                    <a:pt x="2876" y="0"/>
                  </a:lnTo>
                  <a:lnTo>
                    <a:pt x="2913" y="3"/>
                  </a:lnTo>
                  <a:lnTo>
                    <a:pt x="2949" y="12"/>
                  </a:lnTo>
                  <a:lnTo>
                    <a:pt x="2982" y="26"/>
                  </a:lnTo>
                  <a:lnTo>
                    <a:pt x="3012" y="44"/>
                  </a:lnTo>
                  <a:lnTo>
                    <a:pt x="3039" y="67"/>
                  </a:lnTo>
                  <a:lnTo>
                    <a:pt x="3062" y="94"/>
                  </a:lnTo>
                  <a:lnTo>
                    <a:pt x="3080" y="124"/>
                  </a:lnTo>
                  <a:lnTo>
                    <a:pt x="3095" y="158"/>
                  </a:lnTo>
                  <a:lnTo>
                    <a:pt x="3103" y="193"/>
                  </a:lnTo>
                  <a:lnTo>
                    <a:pt x="3106" y="230"/>
                  </a:lnTo>
                  <a:lnTo>
                    <a:pt x="3106" y="1962"/>
                  </a:lnTo>
                  <a:lnTo>
                    <a:pt x="3279" y="1962"/>
                  </a:lnTo>
                  <a:lnTo>
                    <a:pt x="3297" y="1965"/>
                  </a:lnTo>
                  <a:lnTo>
                    <a:pt x="3313" y="1972"/>
                  </a:lnTo>
                  <a:lnTo>
                    <a:pt x="3325" y="1985"/>
                  </a:lnTo>
                  <a:lnTo>
                    <a:pt x="3333" y="2002"/>
                  </a:lnTo>
                  <a:lnTo>
                    <a:pt x="3336" y="2019"/>
                  </a:lnTo>
                  <a:lnTo>
                    <a:pt x="3336" y="2078"/>
                  </a:lnTo>
                  <a:lnTo>
                    <a:pt x="3333" y="2115"/>
                  </a:lnTo>
                  <a:lnTo>
                    <a:pt x="3325" y="2150"/>
                  </a:lnTo>
                  <a:lnTo>
                    <a:pt x="3311" y="2184"/>
                  </a:lnTo>
                  <a:lnTo>
                    <a:pt x="3292" y="2214"/>
                  </a:lnTo>
                  <a:lnTo>
                    <a:pt x="3269" y="2241"/>
                  </a:lnTo>
                  <a:lnTo>
                    <a:pt x="3242" y="2264"/>
                  </a:lnTo>
                  <a:lnTo>
                    <a:pt x="3212" y="2282"/>
                  </a:lnTo>
                  <a:lnTo>
                    <a:pt x="3179" y="2296"/>
                  </a:lnTo>
                  <a:lnTo>
                    <a:pt x="3144" y="2305"/>
                  </a:lnTo>
                  <a:lnTo>
                    <a:pt x="3106" y="2308"/>
                  </a:lnTo>
                  <a:lnTo>
                    <a:pt x="231" y="2308"/>
                  </a:lnTo>
                  <a:lnTo>
                    <a:pt x="193" y="2305"/>
                  </a:lnTo>
                  <a:lnTo>
                    <a:pt x="158" y="2296"/>
                  </a:lnTo>
                  <a:lnTo>
                    <a:pt x="125" y="2282"/>
                  </a:lnTo>
                  <a:lnTo>
                    <a:pt x="95" y="2264"/>
                  </a:lnTo>
                  <a:lnTo>
                    <a:pt x="68" y="2241"/>
                  </a:lnTo>
                  <a:lnTo>
                    <a:pt x="45" y="2214"/>
                  </a:lnTo>
                  <a:lnTo>
                    <a:pt x="26" y="2184"/>
                  </a:lnTo>
                  <a:lnTo>
                    <a:pt x="12" y="2150"/>
                  </a:lnTo>
                  <a:lnTo>
                    <a:pt x="4" y="2115"/>
                  </a:lnTo>
                  <a:lnTo>
                    <a:pt x="0" y="2078"/>
                  </a:lnTo>
                  <a:lnTo>
                    <a:pt x="0" y="2019"/>
                  </a:lnTo>
                  <a:lnTo>
                    <a:pt x="4" y="2002"/>
                  </a:lnTo>
                  <a:lnTo>
                    <a:pt x="12" y="1985"/>
                  </a:lnTo>
                  <a:lnTo>
                    <a:pt x="24" y="1972"/>
                  </a:lnTo>
                  <a:lnTo>
                    <a:pt x="40" y="1965"/>
                  </a:lnTo>
                  <a:lnTo>
                    <a:pt x="57" y="1962"/>
                  </a:lnTo>
                  <a:lnTo>
                    <a:pt x="231" y="1962"/>
                  </a:lnTo>
                  <a:lnTo>
                    <a:pt x="231" y="230"/>
                  </a:lnTo>
                  <a:lnTo>
                    <a:pt x="234" y="193"/>
                  </a:lnTo>
                  <a:lnTo>
                    <a:pt x="242" y="158"/>
                  </a:lnTo>
                  <a:lnTo>
                    <a:pt x="256" y="124"/>
                  </a:lnTo>
                  <a:lnTo>
                    <a:pt x="275" y="94"/>
                  </a:lnTo>
                  <a:lnTo>
                    <a:pt x="298" y="67"/>
                  </a:lnTo>
                  <a:lnTo>
                    <a:pt x="325" y="44"/>
                  </a:lnTo>
                  <a:lnTo>
                    <a:pt x="355" y="26"/>
                  </a:lnTo>
                  <a:lnTo>
                    <a:pt x="388" y="12"/>
                  </a:lnTo>
                  <a:lnTo>
                    <a:pt x="423" y="3"/>
                  </a:lnTo>
                  <a:lnTo>
                    <a:pt x="4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9" name="Google Shape;1929;p216"/>
            <p:cNvSpPr/>
            <p:nvPr/>
          </p:nvSpPr>
          <p:spPr>
            <a:xfrm>
              <a:off x="4918075" y="2035177"/>
              <a:ext cx="66675" cy="100013"/>
            </a:xfrm>
            <a:custGeom>
              <a:avLst/>
              <a:gdLst/>
              <a:ahLst/>
              <a:cxnLst/>
              <a:rect l="l" t="t" r="r" b="b"/>
              <a:pathLst>
                <a:path w="459" h="690" extrusionOk="0">
                  <a:moveTo>
                    <a:pt x="407" y="0"/>
                  </a:moveTo>
                  <a:lnTo>
                    <a:pt x="422" y="3"/>
                  </a:lnTo>
                  <a:lnTo>
                    <a:pt x="435" y="11"/>
                  </a:lnTo>
                  <a:lnTo>
                    <a:pt x="447" y="21"/>
                  </a:lnTo>
                  <a:lnTo>
                    <a:pt x="455" y="33"/>
                  </a:lnTo>
                  <a:lnTo>
                    <a:pt x="459" y="48"/>
                  </a:lnTo>
                  <a:lnTo>
                    <a:pt x="459" y="62"/>
                  </a:lnTo>
                  <a:lnTo>
                    <a:pt x="456" y="77"/>
                  </a:lnTo>
                  <a:lnTo>
                    <a:pt x="450" y="90"/>
                  </a:lnTo>
                  <a:lnTo>
                    <a:pt x="440" y="102"/>
                  </a:lnTo>
                  <a:lnTo>
                    <a:pt x="147" y="345"/>
                  </a:lnTo>
                  <a:lnTo>
                    <a:pt x="440" y="588"/>
                  </a:lnTo>
                  <a:lnTo>
                    <a:pt x="450" y="599"/>
                  </a:lnTo>
                  <a:lnTo>
                    <a:pt x="456" y="613"/>
                  </a:lnTo>
                  <a:lnTo>
                    <a:pt x="459" y="627"/>
                  </a:lnTo>
                  <a:lnTo>
                    <a:pt x="459" y="642"/>
                  </a:lnTo>
                  <a:lnTo>
                    <a:pt x="455" y="656"/>
                  </a:lnTo>
                  <a:lnTo>
                    <a:pt x="447" y="669"/>
                  </a:lnTo>
                  <a:lnTo>
                    <a:pt x="433" y="681"/>
                  </a:lnTo>
                  <a:lnTo>
                    <a:pt x="419" y="688"/>
                  </a:lnTo>
                  <a:lnTo>
                    <a:pt x="402" y="690"/>
                  </a:lnTo>
                  <a:lnTo>
                    <a:pt x="390" y="689"/>
                  </a:lnTo>
                  <a:lnTo>
                    <a:pt x="377" y="684"/>
                  </a:lnTo>
                  <a:lnTo>
                    <a:pt x="366" y="677"/>
                  </a:lnTo>
                  <a:lnTo>
                    <a:pt x="21" y="389"/>
                  </a:lnTo>
                  <a:lnTo>
                    <a:pt x="9" y="377"/>
                  </a:lnTo>
                  <a:lnTo>
                    <a:pt x="2" y="362"/>
                  </a:lnTo>
                  <a:lnTo>
                    <a:pt x="0" y="345"/>
                  </a:lnTo>
                  <a:lnTo>
                    <a:pt x="2" y="329"/>
                  </a:lnTo>
                  <a:lnTo>
                    <a:pt x="9" y="313"/>
                  </a:lnTo>
                  <a:lnTo>
                    <a:pt x="21" y="301"/>
                  </a:lnTo>
                  <a:lnTo>
                    <a:pt x="366" y="13"/>
                  </a:lnTo>
                  <a:lnTo>
                    <a:pt x="378" y="5"/>
                  </a:lnTo>
                  <a:lnTo>
                    <a:pt x="393" y="0"/>
                  </a:lnTo>
                  <a:lnTo>
                    <a:pt x="4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0" name="Google Shape;1930;p216"/>
            <p:cNvSpPr/>
            <p:nvPr/>
          </p:nvSpPr>
          <p:spPr>
            <a:xfrm>
              <a:off x="5068888" y="2035177"/>
              <a:ext cx="65087" cy="100013"/>
            </a:xfrm>
            <a:custGeom>
              <a:avLst/>
              <a:gdLst/>
              <a:ahLst/>
              <a:cxnLst/>
              <a:rect l="l" t="t" r="r" b="b"/>
              <a:pathLst>
                <a:path w="459" h="690" extrusionOk="0">
                  <a:moveTo>
                    <a:pt x="51" y="0"/>
                  </a:moveTo>
                  <a:lnTo>
                    <a:pt x="66" y="0"/>
                  </a:lnTo>
                  <a:lnTo>
                    <a:pt x="80" y="5"/>
                  </a:lnTo>
                  <a:lnTo>
                    <a:pt x="93" y="13"/>
                  </a:lnTo>
                  <a:lnTo>
                    <a:pt x="438" y="301"/>
                  </a:lnTo>
                  <a:lnTo>
                    <a:pt x="450" y="313"/>
                  </a:lnTo>
                  <a:lnTo>
                    <a:pt x="457" y="329"/>
                  </a:lnTo>
                  <a:lnTo>
                    <a:pt x="459" y="345"/>
                  </a:lnTo>
                  <a:lnTo>
                    <a:pt x="457" y="362"/>
                  </a:lnTo>
                  <a:lnTo>
                    <a:pt x="450" y="377"/>
                  </a:lnTo>
                  <a:lnTo>
                    <a:pt x="438" y="389"/>
                  </a:lnTo>
                  <a:lnTo>
                    <a:pt x="93" y="677"/>
                  </a:lnTo>
                  <a:lnTo>
                    <a:pt x="82" y="684"/>
                  </a:lnTo>
                  <a:lnTo>
                    <a:pt x="69" y="689"/>
                  </a:lnTo>
                  <a:lnTo>
                    <a:pt x="57" y="690"/>
                  </a:lnTo>
                  <a:lnTo>
                    <a:pt x="40" y="688"/>
                  </a:lnTo>
                  <a:lnTo>
                    <a:pt x="26" y="681"/>
                  </a:lnTo>
                  <a:lnTo>
                    <a:pt x="12" y="669"/>
                  </a:lnTo>
                  <a:lnTo>
                    <a:pt x="4" y="656"/>
                  </a:lnTo>
                  <a:lnTo>
                    <a:pt x="0" y="642"/>
                  </a:lnTo>
                  <a:lnTo>
                    <a:pt x="0" y="627"/>
                  </a:lnTo>
                  <a:lnTo>
                    <a:pt x="3" y="613"/>
                  </a:lnTo>
                  <a:lnTo>
                    <a:pt x="9" y="599"/>
                  </a:lnTo>
                  <a:lnTo>
                    <a:pt x="19" y="588"/>
                  </a:lnTo>
                  <a:lnTo>
                    <a:pt x="312" y="345"/>
                  </a:lnTo>
                  <a:lnTo>
                    <a:pt x="19" y="102"/>
                  </a:lnTo>
                  <a:lnTo>
                    <a:pt x="9" y="90"/>
                  </a:lnTo>
                  <a:lnTo>
                    <a:pt x="3" y="77"/>
                  </a:lnTo>
                  <a:lnTo>
                    <a:pt x="0" y="62"/>
                  </a:lnTo>
                  <a:lnTo>
                    <a:pt x="0" y="48"/>
                  </a:lnTo>
                  <a:lnTo>
                    <a:pt x="4" y="33"/>
                  </a:lnTo>
                  <a:lnTo>
                    <a:pt x="12" y="21"/>
                  </a:lnTo>
                  <a:lnTo>
                    <a:pt x="23" y="11"/>
                  </a:lnTo>
                  <a:lnTo>
                    <a:pt x="37" y="3"/>
                  </a:lnTo>
                  <a:lnTo>
                    <a:pt x="5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1" name="Google Shape;1931;p216"/>
            <p:cNvSpPr/>
            <p:nvPr/>
          </p:nvSpPr>
          <p:spPr>
            <a:xfrm>
              <a:off x="5002213" y="2011364"/>
              <a:ext cx="49212" cy="149225"/>
            </a:xfrm>
            <a:custGeom>
              <a:avLst/>
              <a:gdLst/>
              <a:ahLst/>
              <a:cxnLst/>
              <a:rect l="l" t="t" r="r" b="b"/>
              <a:pathLst>
                <a:path w="345" h="1036" extrusionOk="0">
                  <a:moveTo>
                    <a:pt x="286" y="0"/>
                  </a:moveTo>
                  <a:lnTo>
                    <a:pt x="301" y="2"/>
                  </a:lnTo>
                  <a:lnTo>
                    <a:pt x="315" y="7"/>
                  </a:lnTo>
                  <a:lnTo>
                    <a:pt x="328" y="17"/>
                  </a:lnTo>
                  <a:lnTo>
                    <a:pt x="337" y="28"/>
                  </a:lnTo>
                  <a:lnTo>
                    <a:pt x="342" y="42"/>
                  </a:lnTo>
                  <a:lnTo>
                    <a:pt x="345" y="56"/>
                  </a:lnTo>
                  <a:lnTo>
                    <a:pt x="343" y="72"/>
                  </a:lnTo>
                  <a:lnTo>
                    <a:pt x="113" y="992"/>
                  </a:lnTo>
                  <a:lnTo>
                    <a:pt x="107" y="1007"/>
                  </a:lnTo>
                  <a:lnTo>
                    <a:pt x="98" y="1019"/>
                  </a:lnTo>
                  <a:lnTo>
                    <a:pt x="86" y="1027"/>
                  </a:lnTo>
                  <a:lnTo>
                    <a:pt x="73" y="1034"/>
                  </a:lnTo>
                  <a:lnTo>
                    <a:pt x="57" y="1036"/>
                  </a:lnTo>
                  <a:lnTo>
                    <a:pt x="50" y="1035"/>
                  </a:lnTo>
                  <a:lnTo>
                    <a:pt x="44" y="1034"/>
                  </a:lnTo>
                  <a:lnTo>
                    <a:pt x="29" y="1028"/>
                  </a:lnTo>
                  <a:lnTo>
                    <a:pt x="17" y="1019"/>
                  </a:lnTo>
                  <a:lnTo>
                    <a:pt x="8" y="1008"/>
                  </a:lnTo>
                  <a:lnTo>
                    <a:pt x="2" y="994"/>
                  </a:lnTo>
                  <a:lnTo>
                    <a:pt x="0" y="980"/>
                  </a:lnTo>
                  <a:lnTo>
                    <a:pt x="1" y="964"/>
                  </a:lnTo>
                  <a:lnTo>
                    <a:pt x="232" y="44"/>
                  </a:lnTo>
                  <a:lnTo>
                    <a:pt x="238" y="29"/>
                  </a:lnTo>
                  <a:lnTo>
                    <a:pt x="246" y="18"/>
                  </a:lnTo>
                  <a:lnTo>
                    <a:pt x="257" y="8"/>
                  </a:lnTo>
                  <a:lnTo>
                    <a:pt x="271" y="2"/>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0"/>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alibri"/>
              <a:buNone/>
            </a:pPr>
            <a:r>
              <a:rPr lang="en-US">
                <a:solidFill>
                  <a:schemeClr val="lt2"/>
                </a:solidFill>
              </a:rPr>
              <a:t>Progress in AI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1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searching the internet</a:t>
            </a:r>
            <a:endParaRPr/>
          </a:p>
        </p:txBody>
      </p:sp>
      <p:sp>
        <p:nvSpPr>
          <p:cNvPr id="1937" name="Google Shape;1937;p217"/>
          <p:cNvSpPr txBox="1">
            <a:spLocks noGrp="1"/>
          </p:cNvSpPr>
          <p:nvPr>
            <p:ph type="body" idx="1"/>
          </p:nvPr>
        </p:nvSpPr>
        <p:spPr>
          <a:xfrm>
            <a:off x="360219" y="1200149"/>
            <a:ext cx="5689260" cy="3391681"/>
          </a:xfrm>
          <a:prstGeom prst="rect">
            <a:avLst/>
          </a:prstGeom>
          <a:noFill/>
          <a:ln>
            <a:noFill/>
          </a:ln>
        </p:spPr>
        <p:txBody>
          <a:bodyPr spcFirstLastPara="1" wrap="square" lIns="0" tIns="0" rIns="0" bIns="0" anchor="t" anchorCtr="0">
            <a:normAutofit fontScale="92500"/>
          </a:bodyPr>
          <a:lstStyle/>
          <a:p>
            <a:pPr marL="287338" lvl="0" indent="-287338" algn="l" rtl="0">
              <a:lnSpc>
                <a:spcPct val="100000"/>
              </a:lnSpc>
              <a:spcBef>
                <a:spcPts val="0"/>
              </a:spcBef>
              <a:spcAft>
                <a:spcPts val="0"/>
              </a:spcAft>
              <a:buSzPct val="100000"/>
              <a:buChar char="4"/>
            </a:pPr>
            <a:r>
              <a:rPr lang="en-US" b="1"/>
              <a:t>Problem</a:t>
            </a:r>
            <a:r>
              <a:rPr lang="en-US"/>
              <a:t>: Given the Technion’s homepage, find the series of clicks that will get you to the homepage of Intro To AI</a:t>
            </a:r>
            <a:endParaRPr/>
          </a:p>
          <a:p>
            <a:pPr marL="287338" lvl="1" indent="-287369" algn="l" rtl="0">
              <a:lnSpc>
                <a:spcPct val="100000"/>
              </a:lnSpc>
              <a:spcBef>
                <a:spcPts val="1200"/>
              </a:spcBef>
              <a:spcAft>
                <a:spcPts val="0"/>
              </a:spcAft>
              <a:buSzPct val="100000"/>
              <a:buFont typeface="Arimo"/>
              <a:buChar char="4"/>
            </a:pPr>
            <a:r>
              <a:rPr lang="en-US" sz="2100" b="1"/>
              <a:t>State space: </a:t>
            </a:r>
            <a:r>
              <a:rPr lang="en-US" sz="2100"/>
              <a:t>all URLs</a:t>
            </a:r>
            <a:endParaRPr/>
          </a:p>
          <a:p>
            <a:pPr marL="287338" lvl="1" indent="-287369" algn="l" rtl="0">
              <a:lnSpc>
                <a:spcPct val="100000"/>
              </a:lnSpc>
              <a:spcBef>
                <a:spcPts val="1200"/>
              </a:spcBef>
              <a:spcAft>
                <a:spcPts val="0"/>
              </a:spcAft>
              <a:buSzPct val="100000"/>
              <a:buFont typeface="Arimo"/>
              <a:buChar char="4"/>
            </a:pPr>
            <a:r>
              <a:rPr lang="en-US" sz="2100" b="1"/>
              <a:t>Successor function: </a:t>
            </a:r>
            <a:r>
              <a:rPr lang="en-US" sz="2100"/>
              <a:t>for each page the set of successors is defined by the links available at that page (cost = 1)</a:t>
            </a:r>
            <a:endParaRPr/>
          </a:p>
          <a:p>
            <a:pPr marL="287338" lvl="1" indent="-287369" algn="l" rtl="0">
              <a:lnSpc>
                <a:spcPct val="100000"/>
              </a:lnSpc>
              <a:spcBef>
                <a:spcPts val="1200"/>
              </a:spcBef>
              <a:spcAft>
                <a:spcPts val="0"/>
              </a:spcAft>
              <a:buSzPct val="100000"/>
              <a:buFont typeface="Arimo"/>
              <a:buChar char="4"/>
            </a:pPr>
            <a:r>
              <a:rPr lang="en-US" sz="2100" b="1"/>
              <a:t>Start state</a:t>
            </a:r>
            <a:r>
              <a:rPr lang="en-US" sz="2100"/>
              <a:t>: https://www.cs.technion.ac.il/</a:t>
            </a:r>
            <a:endParaRPr/>
          </a:p>
          <a:p>
            <a:pPr marL="287338" lvl="1" indent="-287369" algn="l" rtl="0">
              <a:lnSpc>
                <a:spcPct val="100000"/>
              </a:lnSpc>
              <a:spcBef>
                <a:spcPts val="1200"/>
              </a:spcBef>
              <a:spcAft>
                <a:spcPts val="0"/>
              </a:spcAft>
              <a:buSzPct val="100000"/>
              <a:buFont typeface="Arimo"/>
              <a:buChar char="4"/>
            </a:pPr>
            <a:r>
              <a:rPr lang="en-US" sz="2100" b="1"/>
              <a:t>Goal state</a:t>
            </a:r>
            <a:r>
              <a:rPr lang="en-US" sz="2100"/>
              <a:t>: https://webcourse.cs.technion.ac.il/236501/</a:t>
            </a:r>
            <a:endParaRPr/>
          </a:p>
        </p:txBody>
      </p:sp>
      <p:pic>
        <p:nvPicPr>
          <p:cNvPr id="1938" name="Google Shape;1938;p217"/>
          <p:cNvPicPr preferRelativeResize="0"/>
          <p:nvPr/>
        </p:nvPicPr>
        <p:blipFill rotWithShape="1">
          <a:blip r:embed="rId3">
            <a:alphaModFix/>
          </a:blip>
          <a:srcRect/>
          <a:stretch/>
        </p:blipFill>
        <p:spPr>
          <a:xfrm>
            <a:off x="5874304" y="965475"/>
            <a:ext cx="3269695" cy="1490408"/>
          </a:xfrm>
          <a:prstGeom prst="rect">
            <a:avLst/>
          </a:prstGeom>
          <a:noFill/>
          <a:ln>
            <a:noFill/>
          </a:ln>
        </p:spPr>
      </p:pic>
      <p:pic>
        <p:nvPicPr>
          <p:cNvPr id="1939" name="Google Shape;1939;p217"/>
          <p:cNvPicPr preferRelativeResize="0"/>
          <p:nvPr/>
        </p:nvPicPr>
        <p:blipFill rotWithShape="1">
          <a:blip r:embed="rId4">
            <a:alphaModFix/>
          </a:blip>
          <a:srcRect/>
          <a:stretch/>
        </p:blipFill>
        <p:spPr>
          <a:xfrm>
            <a:off x="5837722" y="3142314"/>
            <a:ext cx="3306277" cy="1490408"/>
          </a:xfrm>
          <a:prstGeom prst="rect">
            <a:avLst/>
          </a:prstGeom>
          <a:noFill/>
          <a:ln>
            <a:noFill/>
          </a:ln>
        </p:spPr>
      </p:pic>
      <p:sp>
        <p:nvSpPr>
          <p:cNvPr id="1940" name="Google Shape;1940;p217"/>
          <p:cNvSpPr/>
          <p:nvPr/>
        </p:nvSpPr>
        <p:spPr>
          <a:xfrm>
            <a:off x="7363326" y="2571750"/>
            <a:ext cx="303196" cy="570564"/>
          </a:xfrm>
          <a:prstGeom prst="down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41" name="Google Shape;1941;p217"/>
          <p:cNvGrpSpPr/>
          <p:nvPr/>
        </p:nvGrpSpPr>
        <p:grpSpPr>
          <a:xfrm>
            <a:off x="360219" y="551670"/>
            <a:ext cx="481012" cy="333375"/>
            <a:chOff x="4786313" y="1944688"/>
            <a:chExt cx="481012" cy="333375"/>
          </a:xfrm>
        </p:grpSpPr>
        <p:sp>
          <p:nvSpPr>
            <p:cNvPr id="1942" name="Google Shape;1942;p217"/>
            <p:cNvSpPr/>
            <p:nvPr/>
          </p:nvSpPr>
          <p:spPr>
            <a:xfrm>
              <a:off x="4786313" y="1944688"/>
              <a:ext cx="481012" cy="333375"/>
            </a:xfrm>
            <a:custGeom>
              <a:avLst/>
              <a:gdLst/>
              <a:ahLst/>
              <a:cxnLst/>
              <a:rect l="l" t="t" r="r" b="b"/>
              <a:pathLst>
                <a:path w="3336" h="2308" extrusionOk="0">
                  <a:moveTo>
                    <a:pt x="518" y="230"/>
                  </a:moveTo>
                  <a:lnTo>
                    <a:pt x="500" y="234"/>
                  </a:lnTo>
                  <a:lnTo>
                    <a:pt x="485" y="242"/>
                  </a:lnTo>
                  <a:lnTo>
                    <a:pt x="472" y="254"/>
                  </a:lnTo>
                  <a:lnTo>
                    <a:pt x="464" y="270"/>
                  </a:lnTo>
                  <a:lnTo>
                    <a:pt x="461" y="289"/>
                  </a:lnTo>
                  <a:lnTo>
                    <a:pt x="461" y="1673"/>
                  </a:lnTo>
                  <a:lnTo>
                    <a:pt x="464" y="1692"/>
                  </a:lnTo>
                  <a:lnTo>
                    <a:pt x="472" y="1707"/>
                  </a:lnTo>
                  <a:lnTo>
                    <a:pt x="485" y="1720"/>
                  </a:lnTo>
                  <a:lnTo>
                    <a:pt x="500" y="1728"/>
                  </a:lnTo>
                  <a:lnTo>
                    <a:pt x="518" y="1731"/>
                  </a:lnTo>
                  <a:lnTo>
                    <a:pt x="2819" y="1731"/>
                  </a:lnTo>
                  <a:lnTo>
                    <a:pt x="2837" y="1728"/>
                  </a:lnTo>
                  <a:lnTo>
                    <a:pt x="2852" y="1720"/>
                  </a:lnTo>
                  <a:lnTo>
                    <a:pt x="2865" y="1707"/>
                  </a:lnTo>
                  <a:lnTo>
                    <a:pt x="2873" y="1692"/>
                  </a:lnTo>
                  <a:lnTo>
                    <a:pt x="2876" y="1673"/>
                  </a:lnTo>
                  <a:lnTo>
                    <a:pt x="2876" y="289"/>
                  </a:lnTo>
                  <a:lnTo>
                    <a:pt x="2873" y="270"/>
                  </a:lnTo>
                  <a:lnTo>
                    <a:pt x="2865" y="254"/>
                  </a:lnTo>
                  <a:lnTo>
                    <a:pt x="2852" y="242"/>
                  </a:lnTo>
                  <a:lnTo>
                    <a:pt x="2837" y="234"/>
                  </a:lnTo>
                  <a:lnTo>
                    <a:pt x="2819" y="230"/>
                  </a:lnTo>
                  <a:lnTo>
                    <a:pt x="518" y="230"/>
                  </a:lnTo>
                  <a:close/>
                  <a:moveTo>
                    <a:pt x="461" y="0"/>
                  </a:moveTo>
                  <a:lnTo>
                    <a:pt x="2876" y="0"/>
                  </a:lnTo>
                  <a:lnTo>
                    <a:pt x="2913" y="3"/>
                  </a:lnTo>
                  <a:lnTo>
                    <a:pt x="2949" y="12"/>
                  </a:lnTo>
                  <a:lnTo>
                    <a:pt x="2982" y="26"/>
                  </a:lnTo>
                  <a:lnTo>
                    <a:pt x="3012" y="44"/>
                  </a:lnTo>
                  <a:lnTo>
                    <a:pt x="3039" y="67"/>
                  </a:lnTo>
                  <a:lnTo>
                    <a:pt x="3062" y="94"/>
                  </a:lnTo>
                  <a:lnTo>
                    <a:pt x="3080" y="124"/>
                  </a:lnTo>
                  <a:lnTo>
                    <a:pt x="3095" y="158"/>
                  </a:lnTo>
                  <a:lnTo>
                    <a:pt x="3103" y="193"/>
                  </a:lnTo>
                  <a:lnTo>
                    <a:pt x="3106" y="230"/>
                  </a:lnTo>
                  <a:lnTo>
                    <a:pt x="3106" y="1962"/>
                  </a:lnTo>
                  <a:lnTo>
                    <a:pt x="3279" y="1962"/>
                  </a:lnTo>
                  <a:lnTo>
                    <a:pt x="3297" y="1965"/>
                  </a:lnTo>
                  <a:lnTo>
                    <a:pt x="3313" y="1972"/>
                  </a:lnTo>
                  <a:lnTo>
                    <a:pt x="3325" y="1985"/>
                  </a:lnTo>
                  <a:lnTo>
                    <a:pt x="3333" y="2002"/>
                  </a:lnTo>
                  <a:lnTo>
                    <a:pt x="3336" y="2019"/>
                  </a:lnTo>
                  <a:lnTo>
                    <a:pt x="3336" y="2078"/>
                  </a:lnTo>
                  <a:lnTo>
                    <a:pt x="3333" y="2115"/>
                  </a:lnTo>
                  <a:lnTo>
                    <a:pt x="3325" y="2150"/>
                  </a:lnTo>
                  <a:lnTo>
                    <a:pt x="3311" y="2184"/>
                  </a:lnTo>
                  <a:lnTo>
                    <a:pt x="3292" y="2214"/>
                  </a:lnTo>
                  <a:lnTo>
                    <a:pt x="3269" y="2241"/>
                  </a:lnTo>
                  <a:lnTo>
                    <a:pt x="3242" y="2264"/>
                  </a:lnTo>
                  <a:lnTo>
                    <a:pt x="3212" y="2282"/>
                  </a:lnTo>
                  <a:lnTo>
                    <a:pt x="3179" y="2296"/>
                  </a:lnTo>
                  <a:lnTo>
                    <a:pt x="3144" y="2305"/>
                  </a:lnTo>
                  <a:lnTo>
                    <a:pt x="3106" y="2308"/>
                  </a:lnTo>
                  <a:lnTo>
                    <a:pt x="231" y="2308"/>
                  </a:lnTo>
                  <a:lnTo>
                    <a:pt x="193" y="2305"/>
                  </a:lnTo>
                  <a:lnTo>
                    <a:pt x="158" y="2296"/>
                  </a:lnTo>
                  <a:lnTo>
                    <a:pt x="125" y="2282"/>
                  </a:lnTo>
                  <a:lnTo>
                    <a:pt x="95" y="2264"/>
                  </a:lnTo>
                  <a:lnTo>
                    <a:pt x="68" y="2241"/>
                  </a:lnTo>
                  <a:lnTo>
                    <a:pt x="45" y="2214"/>
                  </a:lnTo>
                  <a:lnTo>
                    <a:pt x="26" y="2184"/>
                  </a:lnTo>
                  <a:lnTo>
                    <a:pt x="12" y="2150"/>
                  </a:lnTo>
                  <a:lnTo>
                    <a:pt x="4" y="2115"/>
                  </a:lnTo>
                  <a:lnTo>
                    <a:pt x="0" y="2078"/>
                  </a:lnTo>
                  <a:lnTo>
                    <a:pt x="0" y="2019"/>
                  </a:lnTo>
                  <a:lnTo>
                    <a:pt x="4" y="2002"/>
                  </a:lnTo>
                  <a:lnTo>
                    <a:pt x="12" y="1985"/>
                  </a:lnTo>
                  <a:lnTo>
                    <a:pt x="24" y="1972"/>
                  </a:lnTo>
                  <a:lnTo>
                    <a:pt x="40" y="1965"/>
                  </a:lnTo>
                  <a:lnTo>
                    <a:pt x="57" y="1962"/>
                  </a:lnTo>
                  <a:lnTo>
                    <a:pt x="231" y="1962"/>
                  </a:lnTo>
                  <a:lnTo>
                    <a:pt x="231" y="230"/>
                  </a:lnTo>
                  <a:lnTo>
                    <a:pt x="234" y="193"/>
                  </a:lnTo>
                  <a:lnTo>
                    <a:pt x="242" y="158"/>
                  </a:lnTo>
                  <a:lnTo>
                    <a:pt x="256" y="124"/>
                  </a:lnTo>
                  <a:lnTo>
                    <a:pt x="275" y="94"/>
                  </a:lnTo>
                  <a:lnTo>
                    <a:pt x="298" y="67"/>
                  </a:lnTo>
                  <a:lnTo>
                    <a:pt x="325" y="44"/>
                  </a:lnTo>
                  <a:lnTo>
                    <a:pt x="355" y="26"/>
                  </a:lnTo>
                  <a:lnTo>
                    <a:pt x="388" y="12"/>
                  </a:lnTo>
                  <a:lnTo>
                    <a:pt x="423" y="3"/>
                  </a:lnTo>
                  <a:lnTo>
                    <a:pt x="4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3" name="Google Shape;1943;p217"/>
            <p:cNvSpPr/>
            <p:nvPr/>
          </p:nvSpPr>
          <p:spPr>
            <a:xfrm>
              <a:off x="4918075" y="2035177"/>
              <a:ext cx="66675" cy="100013"/>
            </a:xfrm>
            <a:custGeom>
              <a:avLst/>
              <a:gdLst/>
              <a:ahLst/>
              <a:cxnLst/>
              <a:rect l="l" t="t" r="r" b="b"/>
              <a:pathLst>
                <a:path w="459" h="690" extrusionOk="0">
                  <a:moveTo>
                    <a:pt x="407" y="0"/>
                  </a:moveTo>
                  <a:lnTo>
                    <a:pt x="422" y="3"/>
                  </a:lnTo>
                  <a:lnTo>
                    <a:pt x="435" y="11"/>
                  </a:lnTo>
                  <a:lnTo>
                    <a:pt x="447" y="21"/>
                  </a:lnTo>
                  <a:lnTo>
                    <a:pt x="455" y="33"/>
                  </a:lnTo>
                  <a:lnTo>
                    <a:pt x="459" y="48"/>
                  </a:lnTo>
                  <a:lnTo>
                    <a:pt x="459" y="62"/>
                  </a:lnTo>
                  <a:lnTo>
                    <a:pt x="456" y="77"/>
                  </a:lnTo>
                  <a:lnTo>
                    <a:pt x="450" y="90"/>
                  </a:lnTo>
                  <a:lnTo>
                    <a:pt x="440" y="102"/>
                  </a:lnTo>
                  <a:lnTo>
                    <a:pt x="147" y="345"/>
                  </a:lnTo>
                  <a:lnTo>
                    <a:pt x="440" y="588"/>
                  </a:lnTo>
                  <a:lnTo>
                    <a:pt x="450" y="599"/>
                  </a:lnTo>
                  <a:lnTo>
                    <a:pt x="456" y="613"/>
                  </a:lnTo>
                  <a:lnTo>
                    <a:pt x="459" y="627"/>
                  </a:lnTo>
                  <a:lnTo>
                    <a:pt x="459" y="642"/>
                  </a:lnTo>
                  <a:lnTo>
                    <a:pt x="455" y="656"/>
                  </a:lnTo>
                  <a:lnTo>
                    <a:pt x="447" y="669"/>
                  </a:lnTo>
                  <a:lnTo>
                    <a:pt x="433" y="681"/>
                  </a:lnTo>
                  <a:lnTo>
                    <a:pt x="419" y="688"/>
                  </a:lnTo>
                  <a:lnTo>
                    <a:pt x="402" y="690"/>
                  </a:lnTo>
                  <a:lnTo>
                    <a:pt x="390" y="689"/>
                  </a:lnTo>
                  <a:lnTo>
                    <a:pt x="377" y="684"/>
                  </a:lnTo>
                  <a:lnTo>
                    <a:pt x="366" y="677"/>
                  </a:lnTo>
                  <a:lnTo>
                    <a:pt x="21" y="389"/>
                  </a:lnTo>
                  <a:lnTo>
                    <a:pt x="9" y="377"/>
                  </a:lnTo>
                  <a:lnTo>
                    <a:pt x="2" y="362"/>
                  </a:lnTo>
                  <a:lnTo>
                    <a:pt x="0" y="345"/>
                  </a:lnTo>
                  <a:lnTo>
                    <a:pt x="2" y="329"/>
                  </a:lnTo>
                  <a:lnTo>
                    <a:pt x="9" y="313"/>
                  </a:lnTo>
                  <a:lnTo>
                    <a:pt x="21" y="301"/>
                  </a:lnTo>
                  <a:lnTo>
                    <a:pt x="366" y="13"/>
                  </a:lnTo>
                  <a:lnTo>
                    <a:pt x="378" y="5"/>
                  </a:lnTo>
                  <a:lnTo>
                    <a:pt x="393" y="0"/>
                  </a:lnTo>
                  <a:lnTo>
                    <a:pt x="4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4" name="Google Shape;1944;p217"/>
            <p:cNvSpPr/>
            <p:nvPr/>
          </p:nvSpPr>
          <p:spPr>
            <a:xfrm>
              <a:off x="5068888" y="2035177"/>
              <a:ext cx="65087" cy="100013"/>
            </a:xfrm>
            <a:custGeom>
              <a:avLst/>
              <a:gdLst/>
              <a:ahLst/>
              <a:cxnLst/>
              <a:rect l="l" t="t" r="r" b="b"/>
              <a:pathLst>
                <a:path w="459" h="690" extrusionOk="0">
                  <a:moveTo>
                    <a:pt x="51" y="0"/>
                  </a:moveTo>
                  <a:lnTo>
                    <a:pt x="66" y="0"/>
                  </a:lnTo>
                  <a:lnTo>
                    <a:pt x="80" y="5"/>
                  </a:lnTo>
                  <a:lnTo>
                    <a:pt x="93" y="13"/>
                  </a:lnTo>
                  <a:lnTo>
                    <a:pt x="438" y="301"/>
                  </a:lnTo>
                  <a:lnTo>
                    <a:pt x="450" y="313"/>
                  </a:lnTo>
                  <a:lnTo>
                    <a:pt x="457" y="329"/>
                  </a:lnTo>
                  <a:lnTo>
                    <a:pt x="459" y="345"/>
                  </a:lnTo>
                  <a:lnTo>
                    <a:pt x="457" y="362"/>
                  </a:lnTo>
                  <a:lnTo>
                    <a:pt x="450" y="377"/>
                  </a:lnTo>
                  <a:lnTo>
                    <a:pt x="438" y="389"/>
                  </a:lnTo>
                  <a:lnTo>
                    <a:pt x="93" y="677"/>
                  </a:lnTo>
                  <a:lnTo>
                    <a:pt x="82" y="684"/>
                  </a:lnTo>
                  <a:lnTo>
                    <a:pt x="69" y="689"/>
                  </a:lnTo>
                  <a:lnTo>
                    <a:pt x="57" y="690"/>
                  </a:lnTo>
                  <a:lnTo>
                    <a:pt x="40" y="688"/>
                  </a:lnTo>
                  <a:lnTo>
                    <a:pt x="26" y="681"/>
                  </a:lnTo>
                  <a:lnTo>
                    <a:pt x="12" y="669"/>
                  </a:lnTo>
                  <a:lnTo>
                    <a:pt x="4" y="656"/>
                  </a:lnTo>
                  <a:lnTo>
                    <a:pt x="0" y="642"/>
                  </a:lnTo>
                  <a:lnTo>
                    <a:pt x="0" y="627"/>
                  </a:lnTo>
                  <a:lnTo>
                    <a:pt x="3" y="613"/>
                  </a:lnTo>
                  <a:lnTo>
                    <a:pt x="9" y="599"/>
                  </a:lnTo>
                  <a:lnTo>
                    <a:pt x="19" y="588"/>
                  </a:lnTo>
                  <a:lnTo>
                    <a:pt x="312" y="345"/>
                  </a:lnTo>
                  <a:lnTo>
                    <a:pt x="19" y="102"/>
                  </a:lnTo>
                  <a:lnTo>
                    <a:pt x="9" y="90"/>
                  </a:lnTo>
                  <a:lnTo>
                    <a:pt x="3" y="77"/>
                  </a:lnTo>
                  <a:lnTo>
                    <a:pt x="0" y="62"/>
                  </a:lnTo>
                  <a:lnTo>
                    <a:pt x="0" y="48"/>
                  </a:lnTo>
                  <a:lnTo>
                    <a:pt x="4" y="33"/>
                  </a:lnTo>
                  <a:lnTo>
                    <a:pt x="12" y="21"/>
                  </a:lnTo>
                  <a:lnTo>
                    <a:pt x="23" y="11"/>
                  </a:lnTo>
                  <a:lnTo>
                    <a:pt x="37" y="3"/>
                  </a:lnTo>
                  <a:lnTo>
                    <a:pt x="5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5" name="Google Shape;1945;p217"/>
            <p:cNvSpPr/>
            <p:nvPr/>
          </p:nvSpPr>
          <p:spPr>
            <a:xfrm>
              <a:off x="5002213" y="2011364"/>
              <a:ext cx="49212" cy="149225"/>
            </a:xfrm>
            <a:custGeom>
              <a:avLst/>
              <a:gdLst/>
              <a:ahLst/>
              <a:cxnLst/>
              <a:rect l="l" t="t" r="r" b="b"/>
              <a:pathLst>
                <a:path w="345" h="1036" extrusionOk="0">
                  <a:moveTo>
                    <a:pt x="286" y="0"/>
                  </a:moveTo>
                  <a:lnTo>
                    <a:pt x="301" y="2"/>
                  </a:lnTo>
                  <a:lnTo>
                    <a:pt x="315" y="7"/>
                  </a:lnTo>
                  <a:lnTo>
                    <a:pt x="328" y="17"/>
                  </a:lnTo>
                  <a:lnTo>
                    <a:pt x="337" y="28"/>
                  </a:lnTo>
                  <a:lnTo>
                    <a:pt x="342" y="42"/>
                  </a:lnTo>
                  <a:lnTo>
                    <a:pt x="345" y="56"/>
                  </a:lnTo>
                  <a:lnTo>
                    <a:pt x="343" y="72"/>
                  </a:lnTo>
                  <a:lnTo>
                    <a:pt x="113" y="992"/>
                  </a:lnTo>
                  <a:lnTo>
                    <a:pt x="107" y="1007"/>
                  </a:lnTo>
                  <a:lnTo>
                    <a:pt x="98" y="1019"/>
                  </a:lnTo>
                  <a:lnTo>
                    <a:pt x="86" y="1027"/>
                  </a:lnTo>
                  <a:lnTo>
                    <a:pt x="73" y="1034"/>
                  </a:lnTo>
                  <a:lnTo>
                    <a:pt x="57" y="1036"/>
                  </a:lnTo>
                  <a:lnTo>
                    <a:pt x="50" y="1035"/>
                  </a:lnTo>
                  <a:lnTo>
                    <a:pt x="44" y="1034"/>
                  </a:lnTo>
                  <a:lnTo>
                    <a:pt x="29" y="1028"/>
                  </a:lnTo>
                  <a:lnTo>
                    <a:pt x="17" y="1019"/>
                  </a:lnTo>
                  <a:lnTo>
                    <a:pt x="8" y="1008"/>
                  </a:lnTo>
                  <a:lnTo>
                    <a:pt x="2" y="994"/>
                  </a:lnTo>
                  <a:lnTo>
                    <a:pt x="0" y="980"/>
                  </a:lnTo>
                  <a:lnTo>
                    <a:pt x="1" y="964"/>
                  </a:lnTo>
                  <a:lnTo>
                    <a:pt x="232" y="44"/>
                  </a:lnTo>
                  <a:lnTo>
                    <a:pt x="238" y="29"/>
                  </a:lnTo>
                  <a:lnTo>
                    <a:pt x="246" y="18"/>
                  </a:lnTo>
                  <a:lnTo>
                    <a:pt x="257" y="8"/>
                  </a:lnTo>
                  <a:lnTo>
                    <a:pt x="271" y="2"/>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21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searching the internet</a:t>
            </a:r>
            <a:endParaRPr/>
          </a:p>
        </p:txBody>
      </p:sp>
      <p:sp>
        <p:nvSpPr>
          <p:cNvPr id="1951" name="Google Shape;1951;p218"/>
          <p:cNvSpPr txBox="1">
            <a:spLocks noGrp="1"/>
          </p:cNvSpPr>
          <p:nvPr>
            <p:ph type="body" idx="1"/>
          </p:nvPr>
        </p:nvSpPr>
        <p:spPr>
          <a:xfrm>
            <a:off x="360219" y="1200149"/>
            <a:ext cx="5689260" cy="3391681"/>
          </a:xfrm>
          <a:prstGeom prst="rect">
            <a:avLst/>
          </a:prstGeom>
          <a:noFill/>
          <a:ln>
            <a:noFill/>
          </a:ln>
        </p:spPr>
        <p:txBody>
          <a:bodyPr spcFirstLastPara="1" wrap="square" lIns="0" tIns="0" rIns="0" bIns="0" anchor="t" anchorCtr="0">
            <a:normAutofit fontScale="92500" lnSpcReduction="10000"/>
          </a:bodyPr>
          <a:lstStyle/>
          <a:p>
            <a:pPr marL="287338" lvl="0" indent="-287338" algn="l" rtl="0">
              <a:lnSpc>
                <a:spcPct val="100000"/>
              </a:lnSpc>
              <a:spcBef>
                <a:spcPts val="0"/>
              </a:spcBef>
              <a:spcAft>
                <a:spcPts val="0"/>
              </a:spcAft>
              <a:buSzPct val="100000"/>
              <a:buChar char="❖"/>
            </a:pPr>
            <a:r>
              <a:rPr lang="en-US" b="1"/>
              <a:t>Problem</a:t>
            </a:r>
            <a:r>
              <a:rPr lang="en-US"/>
              <a:t>: Given the Technion’s homepage, find the series of clicks that will get you to the homepage of Intro To AI</a:t>
            </a:r>
            <a:endParaRPr/>
          </a:p>
          <a:p>
            <a:pPr marL="287338" lvl="1" indent="-287369" algn="l" rtl="0">
              <a:lnSpc>
                <a:spcPct val="100000"/>
              </a:lnSpc>
              <a:spcBef>
                <a:spcPts val="1200"/>
              </a:spcBef>
              <a:spcAft>
                <a:spcPts val="0"/>
              </a:spcAft>
              <a:buSzPct val="100000"/>
              <a:buFont typeface="Arimo"/>
              <a:buChar char="◇"/>
            </a:pPr>
            <a:r>
              <a:rPr lang="en-US" sz="2100" b="1"/>
              <a:t>State space: </a:t>
            </a:r>
            <a:r>
              <a:rPr lang="en-US" sz="2100"/>
              <a:t>all URLs</a:t>
            </a:r>
            <a:endParaRPr/>
          </a:p>
          <a:p>
            <a:pPr marL="287338" lvl="1" indent="-287369" algn="l" rtl="0">
              <a:lnSpc>
                <a:spcPct val="100000"/>
              </a:lnSpc>
              <a:spcBef>
                <a:spcPts val="1200"/>
              </a:spcBef>
              <a:spcAft>
                <a:spcPts val="0"/>
              </a:spcAft>
              <a:buSzPct val="100000"/>
              <a:buFont typeface="Arimo"/>
              <a:buChar char="◇"/>
            </a:pPr>
            <a:r>
              <a:rPr lang="en-US" sz="2100" b="1"/>
              <a:t>Successor function: </a:t>
            </a:r>
            <a:r>
              <a:rPr lang="en-US" sz="2100"/>
              <a:t>for each page the set of successors is defined by the links available at that page (cost = 1)</a:t>
            </a:r>
            <a:endParaRPr/>
          </a:p>
          <a:p>
            <a:pPr marL="287338" lvl="1" indent="-287369" algn="l" rtl="0">
              <a:lnSpc>
                <a:spcPct val="100000"/>
              </a:lnSpc>
              <a:spcBef>
                <a:spcPts val="1200"/>
              </a:spcBef>
              <a:spcAft>
                <a:spcPts val="0"/>
              </a:spcAft>
              <a:buSzPct val="100000"/>
              <a:buFont typeface="Arimo"/>
              <a:buChar char="◇"/>
            </a:pPr>
            <a:r>
              <a:rPr lang="en-US" sz="2100" b="1"/>
              <a:t>Start state</a:t>
            </a:r>
            <a:r>
              <a:rPr lang="en-US" sz="2100"/>
              <a:t>: https://www.cs.technion.ac.il/</a:t>
            </a:r>
            <a:endParaRPr/>
          </a:p>
          <a:p>
            <a:pPr marL="287338" lvl="1" indent="-287369" algn="l" rtl="0">
              <a:lnSpc>
                <a:spcPct val="100000"/>
              </a:lnSpc>
              <a:spcBef>
                <a:spcPts val="1200"/>
              </a:spcBef>
              <a:spcAft>
                <a:spcPts val="0"/>
              </a:spcAft>
              <a:buSzPct val="100000"/>
              <a:buFont typeface="Arimo"/>
              <a:buChar char="◇"/>
            </a:pPr>
            <a:r>
              <a:rPr lang="en-US" sz="2100" b="1"/>
              <a:t>Goal state</a:t>
            </a:r>
            <a:r>
              <a:rPr lang="en-US" sz="2100"/>
              <a:t>: https://webcourse.cs.technion.ac.il/236501/</a:t>
            </a:r>
            <a:endParaRPr/>
          </a:p>
        </p:txBody>
      </p:sp>
      <p:pic>
        <p:nvPicPr>
          <p:cNvPr id="1952" name="Google Shape;1952;p218"/>
          <p:cNvPicPr preferRelativeResize="0"/>
          <p:nvPr/>
        </p:nvPicPr>
        <p:blipFill rotWithShape="1">
          <a:blip r:embed="rId3">
            <a:alphaModFix/>
          </a:blip>
          <a:srcRect/>
          <a:stretch/>
        </p:blipFill>
        <p:spPr>
          <a:xfrm>
            <a:off x="5874304" y="965475"/>
            <a:ext cx="3269695" cy="1490408"/>
          </a:xfrm>
          <a:prstGeom prst="rect">
            <a:avLst/>
          </a:prstGeom>
          <a:noFill/>
          <a:ln>
            <a:noFill/>
          </a:ln>
        </p:spPr>
      </p:pic>
      <p:pic>
        <p:nvPicPr>
          <p:cNvPr id="1953" name="Google Shape;1953;p218"/>
          <p:cNvPicPr preferRelativeResize="0"/>
          <p:nvPr/>
        </p:nvPicPr>
        <p:blipFill rotWithShape="1">
          <a:blip r:embed="rId4">
            <a:alphaModFix/>
          </a:blip>
          <a:srcRect/>
          <a:stretch/>
        </p:blipFill>
        <p:spPr>
          <a:xfrm>
            <a:off x="5837722" y="3142314"/>
            <a:ext cx="3306277" cy="1490408"/>
          </a:xfrm>
          <a:prstGeom prst="rect">
            <a:avLst/>
          </a:prstGeom>
          <a:noFill/>
          <a:ln>
            <a:noFill/>
          </a:ln>
        </p:spPr>
      </p:pic>
      <p:sp>
        <p:nvSpPr>
          <p:cNvPr id="1954" name="Google Shape;1954;p218"/>
          <p:cNvSpPr/>
          <p:nvPr/>
        </p:nvSpPr>
        <p:spPr>
          <a:xfrm>
            <a:off x="7363326" y="2571750"/>
            <a:ext cx="303196" cy="570564"/>
          </a:xfrm>
          <a:prstGeom prst="down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55" name="Google Shape;1955;p218"/>
          <p:cNvGrpSpPr/>
          <p:nvPr/>
        </p:nvGrpSpPr>
        <p:grpSpPr>
          <a:xfrm>
            <a:off x="360219" y="551670"/>
            <a:ext cx="481012" cy="333375"/>
            <a:chOff x="4786313" y="1944688"/>
            <a:chExt cx="481012" cy="333375"/>
          </a:xfrm>
        </p:grpSpPr>
        <p:sp>
          <p:nvSpPr>
            <p:cNvPr id="1956" name="Google Shape;1956;p218"/>
            <p:cNvSpPr/>
            <p:nvPr/>
          </p:nvSpPr>
          <p:spPr>
            <a:xfrm>
              <a:off x="4786313" y="1944688"/>
              <a:ext cx="481012" cy="333375"/>
            </a:xfrm>
            <a:custGeom>
              <a:avLst/>
              <a:gdLst/>
              <a:ahLst/>
              <a:cxnLst/>
              <a:rect l="l" t="t" r="r" b="b"/>
              <a:pathLst>
                <a:path w="3336" h="2308" extrusionOk="0">
                  <a:moveTo>
                    <a:pt x="518" y="230"/>
                  </a:moveTo>
                  <a:lnTo>
                    <a:pt x="500" y="234"/>
                  </a:lnTo>
                  <a:lnTo>
                    <a:pt x="485" y="242"/>
                  </a:lnTo>
                  <a:lnTo>
                    <a:pt x="472" y="254"/>
                  </a:lnTo>
                  <a:lnTo>
                    <a:pt x="464" y="270"/>
                  </a:lnTo>
                  <a:lnTo>
                    <a:pt x="461" y="289"/>
                  </a:lnTo>
                  <a:lnTo>
                    <a:pt x="461" y="1673"/>
                  </a:lnTo>
                  <a:lnTo>
                    <a:pt x="464" y="1692"/>
                  </a:lnTo>
                  <a:lnTo>
                    <a:pt x="472" y="1707"/>
                  </a:lnTo>
                  <a:lnTo>
                    <a:pt x="485" y="1720"/>
                  </a:lnTo>
                  <a:lnTo>
                    <a:pt x="500" y="1728"/>
                  </a:lnTo>
                  <a:lnTo>
                    <a:pt x="518" y="1731"/>
                  </a:lnTo>
                  <a:lnTo>
                    <a:pt x="2819" y="1731"/>
                  </a:lnTo>
                  <a:lnTo>
                    <a:pt x="2837" y="1728"/>
                  </a:lnTo>
                  <a:lnTo>
                    <a:pt x="2852" y="1720"/>
                  </a:lnTo>
                  <a:lnTo>
                    <a:pt x="2865" y="1707"/>
                  </a:lnTo>
                  <a:lnTo>
                    <a:pt x="2873" y="1692"/>
                  </a:lnTo>
                  <a:lnTo>
                    <a:pt x="2876" y="1673"/>
                  </a:lnTo>
                  <a:lnTo>
                    <a:pt x="2876" y="289"/>
                  </a:lnTo>
                  <a:lnTo>
                    <a:pt x="2873" y="270"/>
                  </a:lnTo>
                  <a:lnTo>
                    <a:pt x="2865" y="254"/>
                  </a:lnTo>
                  <a:lnTo>
                    <a:pt x="2852" y="242"/>
                  </a:lnTo>
                  <a:lnTo>
                    <a:pt x="2837" y="234"/>
                  </a:lnTo>
                  <a:lnTo>
                    <a:pt x="2819" y="230"/>
                  </a:lnTo>
                  <a:lnTo>
                    <a:pt x="518" y="230"/>
                  </a:lnTo>
                  <a:close/>
                  <a:moveTo>
                    <a:pt x="461" y="0"/>
                  </a:moveTo>
                  <a:lnTo>
                    <a:pt x="2876" y="0"/>
                  </a:lnTo>
                  <a:lnTo>
                    <a:pt x="2913" y="3"/>
                  </a:lnTo>
                  <a:lnTo>
                    <a:pt x="2949" y="12"/>
                  </a:lnTo>
                  <a:lnTo>
                    <a:pt x="2982" y="26"/>
                  </a:lnTo>
                  <a:lnTo>
                    <a:pt x="3012" y="44"/>
                  </a:lnTo>
                  <a:lnTo>
                    <a:pt x="3039" y="67"/>
                  </a:lnTo>
                  <a:lnTo>
                    <a:pt x="3062" y="94"/>
                  </a:lnTo>
                  <a:lnTo>
                    <a:pt x="3080" y="124"/>
                  </a:lnTo>
                  <a:lnTo>
                    <a:pt x="3095" y="158"/>
                  </a:lnTo>
                  <a:lnTo>
                    <a:pt x="3103" y="193"/>
                  </a:lnTo>
                  <a:lnTo>
                    <a:pt x="3106" y="230"/>
                  </a:lnTo>
                  <a:lnTo>
                    <a:pt x="3106" y="1962"/>
                  </a:lnTo>
                  <a:lnTo>
                    <a:pt x="3279" y="1962"/>
                  </a:lnTo>
                  <a:lnTo>
                    <a:pt x="3297" y="1965"/>
                  </a:lnTo>
                  <a:lnTo>
                    <a:pt x="3313" y="1972"/>
                  </a:lnTo>
                  <a:lnTo>
                    <a:pt x="3325" y="1985"/>
                  </a:lnTo>
                  <a:lnTo>
                    <a:pt x="3333" y="2002"/>
                  </a:lnTo>
                  <a:lnTo>
                    <a:pt x="3336" y="2019"/>
                  </a:lnTo>
                  <a:lnTo>
                    <a:pt x="3336" y="2078"/>
                  </a:lnTo>
                  <a:lnTo>
                    <a:pt x="3333" y="2115"/>
                  </a:lnTo>
                  <a:lnTo>
                    <a:pt x="3325" y="2150"/>
                  </a:lnTo>
                  <a:lnTo>
                    <a:pt x="3311" y="2184"/>
                  </a:lnTo>
                  <a:lnTo>
                    <a:pt x="3292" y="2214"/>
                  </a:lnTo>
                  <a:lnTo>
                    <a:pt x="3269" y="2241"/>
                  </a:lnTo>
                  <a:lnTo>
                    <a:pt x="3242" y="2264"/>
                  </a:lnTo>
                  <a:lnTo>
                    <a:pt x="3212" y="2282"/>
                  </a:lnTo>
                  <a:lnTo>
                    <a:pt x="3179" y="2296"/>
                  </a:lnTo>
                  <a:lnTo>
                    <a:pt x="3144" y="2305"/>
                  </a:lnTo>
                  <a:lnTo>
                    <a:pt x="3106" y="2308"/>
                  </a:lnTo>
                  <a:lnTo>
                    <a:pt x="231" y="2308"/>
                  </a:lnTo>
                  <a:lnTo>
                    <a:pt x="193" y="2305"/>
                  </a:lnTo>
                  <a:lnTo>
                    <a:pt x="158" y="2296"/>
                  </a:lnTo>
                  <a:lnTo>
                    <a:pt x="125" y="2282"/>
                  </a:lnTo>
                  <a:lnTo>
                    <a:pt x="95" y="2264"/>
                  </a:lnTo>
                  <a:lnTo>
                    <a:pt x="68" y="2241"/>
                  </a:lnTo>
                  <a:lnTo>
                    <a:pt x="45" y="2214"/>
                  </a:lnTo>
                  <a:lnTo>
                    <a:pt x="26" y="2184"/>
                  </a:lnTo>
                  <a:lnTo>
                    <a:pt x="12" y="2150"/>
                  </a:lnTo>
                  <a:lnTo>
                    <a:pt x="4" y="2115"/>
                  </a:lnTo>
                  <a:lnTo>
                    <a:pt x="0" y="2078"/>
                  </a:lnTo>
                  <a:lnTo>
                    <a:pt x="0" y="2019"/>
                  </a:lnTo>
                  <a:lnTo>
                    <a:pt x="4" y="2002"/>
                  </a:lnTo>
                  <a:lnTo>
                    <a:pt x="12" y="1985"/>
                  </a:lnTo>
                  <a:lnTo>
                    <a:pt x="24" y="1972"/>
                  </a:lnTo>
                  <a:lnTo>
                    <a:pt x="40" y="1965"/>
                  </a:lnTo>
                  <a:lnTo>
                    <a:pt x="57" y="1962"/>
                  </a:lnTo>
                  <a:lnTo>
                    <a:pt x="231" y="1962"/>
                  </a:lnTo>
                  <a:lnTo>
                    <a:pt x="231" y="230"/>
                  </a:lnTo>
                  <a:lnTo>
                    <a:pt x="234" y="193"/>
                  </a:lnTo>
                  <a:lnTo>
                    <a:pt x="242" y="158"/>
                  </a:lnTo>
                  <a:lnTo>
                    <a:pt x="256" y="124"/>
                  </a:lnTo>
                  <a:lnTo>
                    <a:pt x="275" y="94"/>
                  </a:lnTo>
                  <a:lnTo>
                    <a:pt x="298" y="67"/>
                  </a:lnTo>
                  <a:lnTo>
                    <a:pt x="325" y="44"/>
                  </a:lnTo>
                  <a:lnTo>
                    <a:pt x="355" y="26"/>
                  </a:lnTo>
                  <a:lnTo>
                    <a:pt x="388" y="12"/>
                  </a:lnTo>
                  <a:lnTo>
                    <a:pt x="423" y="3"/>
                  </a:lnTo>
                  <a:lnTo>
                    <a:pt x="4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7" name="Google Shape;1957;p218"/>
            <p:cNvSpPr/>
            <p:nvPr/>
          </p:nvSpPr>
          <p:spPr>
            <a:xfrm>
              <a:off x="4918075" y="2035177"/>
              <a:ext cx="66675" cy="100013"/>
            </a:xfrm>
            <a:custGeom>
              <a:avLst/>
              <a:gdLst/>
              <a:ahLst/>
              <a:cxnLst/>
              <a:rect l="l" t="t" r="r" b="b"/>
              <a:pathLst>
                <a:path w="459" h="690" extrusionOk="0">
                  <a:moveTo>
                    <a:pt x="407" y="0"/>
                  </a:moveTo>
                  <a:lnTo>
                    <a:pt x="422" y="3"/>
                  </a:lnTo>
                  <a:lnTo>
                    <a:pt x="435" y="11"/>
                  </a:lnTo>
                  <a:lnTo>
                    <a:pt x="447" y="21"/>
                  </a:lnTo>
                  <a:lnTo>
                    <a:pt x="455" y="33"/>
                  </a:lnTo>
                  <a:lnTo>
                    <a:pt x="459" y="48"/>
                  </a:lnTo>
                  <a:lnTo>
                    <a:pt x="459" y="62"/>
                  </a:lnTo>
                  <a:lnTo>
                    <a:pt x="456" y="77"/>
                  </a:lnTo>
                  <a:lnTo>
                    <a:pt x="450" y="90"/>
                  </a:lnTo>
                  <a:lnTo>
                    <a:pt x="440" y="102"/>
                  </a:lnTo>
                  <a:lnTo>
                    <a:pt x="147" y="345"/>
                  </a:lnTo>
                  <a:lnTo>
                    <a:pt x="440" y="588"/>
                  </a:lnTo>
                  <a:lnTo>
                    <a:pt x="450" y="599"/>
                  </a:lnTo>
                  <a:lnTo>
                    <a:pt x="456" y="613"/>
                  </a:lnTo>
                  <a:lnTo>
                    <a:pt x="459" y="627"/>
                  </a:lnTo>
                  <a:lnTo>
                    <a:pt x="459" y="642"/>
                  </a:lnTo>
                  <a:lnTo>
                    <a:pt x="455" y="656"/>
                  </a:lnTo>
                  <a:lnTo>
                    <a:pt x="447" y="669"/>
                  </a:lnTo>
                  <a:lnTo>
                    <a:pt x="433" y="681"/>
                  </a:lnTo>
                  <a:lnTo>
                    <a:pt x="419" y="688"/>
                  </a:lnTo>
                  <a:lnTo>
                    <a:pt x="402" y="690"/>
                  </a:lnTo>
                  <a:lnTo>
                    <a:pt x="390" y="689"/>
                  </a:lnTo>
                  <a:lnTo>
                    <a:pt x="377" y="684"/>
                  </a:lnTo>
                  <a:lnTo>
                    <a:pt x="366" y="677"/>
                  </a:lnTo>
                  <a:lnTo>
                    <a:pt x="21" y="389"/>
                  </a:lnTo>
                  <a:lnTo>
                    <a:pt x="9" y="377"/>
                  </a:lnTo>
                  <a:lnTo>
                    <a:pt x="2" y="362"/>
                  </a:lnTo>
                  <a:lnTo>
                    <a:pt x="0" y="345"/>
                  </a:lnTo>
                  <a:lnTo>
                    <a:pt x="2" y="329"/>
                  </a:lnTo>
                  <a:lnTo>
                    <a:pt x="9" y="313"/>
                  </a:lnTo>
                  <a:lnTo>
                    <a:pt x="21" y="301"/>
                  </a:lnTo>
                  <a:lnTo>
                    <a:pt x="366" y="13"/>
                  </a:lnTo>
                  <a:lnTo>
                    <a:pt x="378" y="5"/>
                  </a:lnTo>
                  <a:lnTo>
                    <a:pt x="393" y="0"/>
                  </a:lnTo>
                  <a:lnTo>
                    <a:pt x="4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8" name="Google Shape;1958;p218"/>
            <p:cNvSpPr/>
            <p:nvPr/>
          </p:nvSpPr>
          <p:spPr>
            <a:xfrm>
              <a:off x="5068888" y="2035177"/>
              <a:ext cx="65087" cy="100013"/>
            </a:xfrm>
            <a:custGeom>
              <a:avLst/>
              <a:gdLst/>
              <a:ahLst/>
              <a:cxnLst/>
              <a:rect l="l" t="t" r="r" b="b"/>
              <a:pathLst>
                <a:path w="459" h="690" extrusionOk="0">
                  <a:moveTo>
                    <a:pt x="51" y="0"/>
                  </a:moveTo>
                  <a:lnTo>
                    <a:pt x="66" y="0"/>
                  </a:lnTo>
                  <a:lnTo>
                    <a:pt x="80" y="5"/>
                  </a:lnTo>
                  <a:lnTo>
                    <a:pt x="93" y="13"/>
                  </a:lnTo>
                  <a:lnTo>
                    <a:pt x="438" y="301"/>
                  </a:lnTo>
                  <a:lnTo>
                    <a:pt x="450" y="313"/>
                  </a:lnTo>
                  <a:lnTo>
                    <a:pt x="457" y="329"/>
                  </a:lnTo>
                  <a:lnTo>
                    <a:pt x="459" y="345"/>
                  </a:lnTo>
                  <a:lnTo>
                    <a:pt x="457" y="362"/>
                  </a:lnTo>
                  <a:lnTo>
                    <a:pt x="450" y="377"/>
                  </a:lnTo>
                  <a:lnTo>
                    <a:pt x="438" y="389"/>
                  </a:lnTo>
                  <a:lnTo>
                    <a:pt x="93" y="677"/>
                  </a:lnTo>
                  <a:lnTo>
                    <a:pt x="82" y="684"/>
                  </a:lnTo>
                  <a:lnTo>
                    <a:pt x="69" y="689"/>
                  </a:lnTo>
                  <a:lnTo>
                    <a:pt x="57" y="690"/>
                  </a:lnTo>
                  <a:lnTo>
                    <a:pt x="40" y="688"/>
                  </a:lnTo>
                  <a:lnTo>
                    <a:pt x="26" y="681"/>
                  </a:lnTo>
                  <a:lnTo>
                    <a:pt x="12" y="669"/>
                  </a:lnTo>
                  <a:lnTo>
                    <a:pt x="4" y="656"/>
                  </a:lnTo>
                  <a:lnTo>
                    <a:pt x="0" y="642"/>
                  </a:lnTo>
                  <a:lnTo>
                    <a:pt x="0" y="627"/>
                  </a:lnTo>
                  <a:lnTo>
                    <a:pt x="3" y="613"/>
                  </a:lnTo>
                  <a:lnTo>
                    <a:pt x="9" y="599"/>
                  </a:lnTo>
                  <a:lnTo>
                    <a:pt x="19" y="588"/>
                  </a:lnTo>
                  <a:lnTo>
                    <a:pt x="312" y="345"/>
                  </a:lnTo>
                  <a:lnTo>
                    <a:pt x="19" y="102"/>
                  </a:lnTo>
                  <a:lnTo>
                    <a:pt x="9" y="90"/>
                  </a:lnTo>
                  <a:lnTo>
                    <a:pt x="3" y="77"/>
                  </a:lnTo>
                  <a:lnTo>
                    <a:pt x="0" y="62"/>
                  </a:lnTo>
                  <a:lnTo>
                    <a:pt x="0" y="48"/>
                  </a:lnTo>
                  <a:lnTo>
                    <a:pt x="4" y="33"/>
                  </a:lnTo>
                  <a:lnTo>
                    <a:pt x="12" y="21"/>
                  </a:lnTo>
                  <a:lnTo>
                    <a:pt x="23" y="11"/>
                  </a:lnTo>
                  <a:lnTo>
                    <a:pt x="37" y="3"/>
                  </a:lnTo>
                  <a:lnTo>
                    <a:pt x="5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9" name="Google Shape;1959;p218"/>
            <p:cNvSpPr/>
            <p:nvPr/>
          </p:nvSpPr>
          <p:spPr>
            <a:xfrm>
              <a:off x="5002213" y="2011364"/>
              <a:ext cx="49212" cy="149225"/>
            </a:xfrm>
            <a:custGeom>
              <a:avLst/>
              <a:gdLst/>
              <a:ahLst/>
              <a:cxnLst/>
              <a:rect l="l" t="t" r="r" b="b"/>
              <a:pathLst>
                <a:path w="345" h="1036" extrusionOk="0">
                  <a:moveTo>
                    <a:pt x="286" y="0"/>
                  </a:moveTo>
                  <a:lnTo>
                    <a:pt x="301" y="2"/>
                  </a:lnTo>
                  <a:lnTo>
                    <a:pt x="315" y="7"/>
                  </a:lnTo>
                  <a:lnTo>
                    <a:pt x="328" y="17"/>
                  </a:lnTo>
                  <a:lnTo>
                    <a:pt x="337" y="28"/>
                  </a:lnTo>
                  <a:lnTo>
                    <a:pt x="342" y="42"/>
                  </a:lnTo>
                  <a:lnTo>
                    <a:pt x="345" y="56"/>
                  </a:lnTo>
                  <a:lnTo>
                    <a:pt x="343" y="72"/>
                  </a:lnTo>
                  <a:lnTo>
                    <a:pt x="113" y="992"/>
                  </a:lnTo>
                  <a:lnTo>
                    <a:pt x="107" y="1007"/>
                  </a:lnTo>
                  <a:lnTo>
                    <a:pt x="98" y="1019"/>
                  </a:lnTo>
                  <a:lnTo>
                    <a:pt x="86" y="1027"/>
                  </a:lnTo>
                  <a:lnTo>
                    <a:pt x="73" y="1034"/>
                  </a:lnTo>
                  <a:lnTo>
                    <a:pt x="57" y="1036"/>
                  </a:lnTo>
                  <a:lnTo>
                    <a:pt x="50" y="1035"/>
                  </a:lnTo>
                  <a:lnTo>
                    <a:pt x="44" y="1034"/>
                  </a:lnTo>
                  <a:lnTo>
                    <a:pt x="29" y="1028"/>
                  </a:lnTo>
                  <a:lnTo>
                    <a:pt x="17" y="1019"/>
                  </a:lnTo>
                  <a:lnTo>
                    <a:pt x="8" y="1008"/>
                  </a:lnTo>
                  <a:lnTo>
                    <a:pt x="2" y="994"/>
                  </a:lnTo>
                  <a:lnTo>
                    <a:pt x="0" y="980"/>
                  </a:lnTo>
                  <a:lnTo>
                    <a:pt x="1" y="964"/>
                  </a:lnTo>
                  <a:lnTo>
                    <a:pt x="232" y="44"/>
                  </a:lnTo>
                  <a:lnTo>
                    <a:pt x="238" y="29"/>
                  </a:lnTo>
                  <a:lnTo>
                    <a:pt x="246" y="18"/>
                  </a:lnTo>
                  <a:lnTo>
                    <a:pt x="257" y="8"/>
                  </a:lnTo>
                  <a:lnTo>
                    <a:pt x="271" y="2"/>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21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Search Problems Are Models</a:t>
            </a:r>
            <a:endParaRPr/>
          </a:p>
        </p:txBody>
      </p:sp>
      <p:sp>
        <p:nvSpPr>
          <p:cNvPr id="1965" name="Google Shape;1965;p219"/>
          <p:cNvSpPr txBox="1">
            <a:spLocks noGrp="1"/>
          </p:cNvSpPr>
          <p:nvPr>
            <p:ph type="body" idx="1"/>
          </p:nvPr>
        </p:nvSpPr>
        <p:spPr>
          <a:xfrm>
            <a:off x="360218" y="1200149"/>
            <a:ext cx="3470637" cy="3391681"/>
          </a:xfrm>
          <a:prstGeom prst="rect">
            <a:avLst/>
          </a:prstGeom>
          <a:noFill/>
          <a:ln>
            <a:noFill/>
          </a:ln>
        </p:spPr>
        <p:txBody>
          <a:bodyPr spcFirstLastPara="1" wrap="square" lIns="0" tIns="0" rIns="0" bIns="0" anchor="t" anchorCtr="0">
            <a:normAutofit/>
          </a:bodyPr>
          <a:lstStyle/>
          <a:p>
            <a:pPr marL="287020" lvl="0" indent="-287020" algn="l" rtl="0">
              <a:lnSpc>
                <a:spcPct val="100000"/>
              </a:lnSpc>
              <a:spcBef>
                <a:spcPts val="0"/>
              </a:spcBef>
              <a:spcAft>
                <a:spcPts val="0"/>
              </a:spcAft>
              <a:buSzPts val="2000"/>
              <a:buChar char="❖"/>
            </a:pPr>
            <a:r>
              <a:rPr lang="en-US"/>
              <a:t>Models aren’t perfect</a:t>
            </a:r>
            <a:endParaRPr/>
          </a:p>
          <a:p>
            <a:pPr marL="803275" lvl="1" indent="-285750" algn="l" rtl="0">
              <a:lnSpc>
                <a:spcPct val="80000"/>
              </a:lnSpc>
              <a:spcBef>
                <a:spcPts val="600"/>
              </a:spcBef>
              <a:spcAft>
                <a:spcPts val="0"/>
              </a:spcAft>
              <a:buSzPts val="1800"/>
              <a:buChar char="◇"/>
            </a:pPr>
            <a:r>
              <a:rPr lang="en-US"/>
              <a:t>Too detailed, you can’t solve</a:t>
            </a:r>
            <a:endParaRPr/>
          </a:p>
          <a:p>
            <a:pPr marL="803275" lvl="1" indent="-285750" algn="l" rtl="0">
              <a:lnSpc>
                <a:spcPct val="80000"/>
              </a:lnSpc>
              <a:spcBef>
                <a:spcPts val="600"/>
              </a:spcBef>
              <a:spcAft>
                <a:spcPts val="0"/>
              </a:spcAft>
              <a:buSzPts val="1800"/>
              <a:buChar char="◇"/>
            </a:pPr>
            <a:r>
              <a:rPr lang="en-US"/>
              <a:t>Not detailed enough, doesn’t solve</a:t>
            </a:r>
            <a:endParaRPr/>
          </a:p>
          <a:p>
            <a:pPr marL="803275" lvl="1" indent="-171450" algn="l" rtl="0">
              <a:lnSpc>
                <a:spcPct val="80000"/>
              </a:lnSpc>
              <a:spcBef>
                <a:spcPts val="600"/>
              </a:spcBef>
              <a:spcAft>
                <a:spcPts val="0"/>
              </a:spcAft>
              <a:buSzPts val="1800"/>
              <a:buNone/>
            </a:pPr>
            <a:endParaRPr/>
          </a:p>
        </p:txBody>
      </p:sp>
      <p:pic>
        <p:nvPicPr>
          <p:cNvPr id="1966" name="Google Shape;1966;p219"/>
          <p:cNvPicPr preferRelativeResize="0"/>
          <p:nvPr/>
        </p:nvPicPr>
        <p:blipFill rotWithShape="1">
          <a:blip r:embed="rId3">
            <a:alphaModFix/>
          </a:blip>
          <a:srcRect/>
          <a:stretch/>
        </p:blipFill>
        <p:spPr>
          <a:xfrm>
            <a:off x="4230303" y="1752496"/>
            <a:ext cx="4834288" cy="2536345"/>
          </a:xfrm>
          <a:prstGeom prst="rect">
            <a:avLst/>
          </a:prstGeom>
          <a:noFill/>
          <a:ln>
            <a:noFill/>
          </a:ln>
        </p:spPr>
      </p:pic>
      <p:grpSp>
        <p:nvGrpSpPr>
          <p:cNvPr id="1967" name="Google Shape;1967;p219"/>
          <p:cNvGrpSpPr/>
          <p:nvPr/>
        </p:nvGrpSpPr>
        <p:grpSpPr>
          <a:xfrm>
            <a:off x="446706" y="402222"/>
            <a:ext cx="479425" cy="482600"/>
            <a:chOff x="148" y="1178"/>
            <a:chExt cx="302" cy="304"/>
          </a:xfrm>
        </p:grpSpPr>
        <p:sp>
          <p:nvSpPr>
            <p:cNvPr id="1968" name="Google Shape;1968;p219"/>
            <p:cNvSpPr/>
            <p:nvPr/>
          </p:nvSpPr>
          <p:spPr>
            <a:xfrm>
              <a:off x="148" y="1424"/>
              <a:ext cx="104" cy="58"/>
            </a:xfrm>
            <a:custGeom>
              <a:avLst/>
              <a:gdLst/>
              <a:ahLst/>
              <a:cxnLst/>
              <a:rect l="l" t="t" r="r" b="b"/>
              <a:pathLst>
                <a:path w="1152" h="641" extrusionOk="0">
                  <a:moveTo>
                    <a:pt x="0" y="0"/>
                  </a:moveTo>
                  <a:lnTo>
                    <a:pt x="1088" y="0"/>
                  </a:lnTo>
                  <a:lnTo>
                    <a:pt x="1104" y="3"/>
                  </a:lnTo>
                  <a:lnTo>
                    <a:pt x="1120" y="9"/>
                  </a:lnTo>
                  <a:lnTo>
                    <a:pt x="1134" y="18"/>
                  </a:lnTo>
                  <a:lnTo>
                    <a:pt x="1143" y="32"/>
                  </a:lnTo>
                  <a:lnTo>
                    <a:pt x="1150" y="47"/>
                  </a:lnTo>
                  <a:lnTo>
                    <a:pt x="1152" y="64"/>
                  </a:lnTo>
                  <a:lnTo>
                    <a:pt x="1152" y="641"/>
                  </a:lnTo>
                  <a:lnTo>
                    <a:pt x="320" y="641"/>
                  </a:lnTo>
                  <a:lnTo>
                    <a:pt x="277" y="639"/>
                  </a:lnTo>
                  <a:lnTo>
                    <a:pt x="236" y="630"/>
                  </a:lnTo>
                  <a:lnTo>
                    <a:pt x="195" y="616"/>
                  </a:lnTo>
                  <a:lnTo>
                    <a:pt x="159" y="598"/>
                  </a:lnTo>
                  <a:lnTo>
                    <a:pt x="125" y="575"/>
                  </a:lnTo>
                  <a:lnTo>
                    <a:pt x="94" y="548"/>
                  </a:lnTo>
                  <a:lnTo>
                    <a:pt x="67" y="516"/>
                  </a:lnTo>
                  <a:lnTo>
                    <a:pt x="44" y="483"/>
                  </a:lnTo>
                  <a:lnTo>
                    <a:pt x="25" y="446"/>
                  </a:lnTo>
                  <a:lnTo>
                    <a:pt x="12" y="406"/>
                  </a:lnTo>
                  <a:lnTo>
                    <a:pt x="4" y="365"/>
                  </a:lnTo>
                  <a:lnTo>
                    <a:pt x="0" y="321"/>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69" name="Google Shape;1969;p219"/>
            <p:cNvSpPr/>
            <p:nvPr/>
          </p:nvSpPr>
          <p:spPr>
            <a:xfrm>
              <a:off x="380" y="1178"/>
              <a:ext cx="70" cy="71"/>
            </a:xfrm>
            <a:custGeom>
              <a:avLst/>
              <a:gdLst/>
              <a:ahLst/>
              <a:cxnLst/>
              <a:rect l="l" t="t" r="r" b="b"/>
              <a:pathLst>
                <a:path w="768" h="771" extrusionOk="0">
                  <a:moveTo>
                    <a:pt x="0" y="0"/>
                  </a:moveTo>
                  <a:lnTo>
                    <a:pt x="448" y="0"/>
                  </a:lnTo>
                  <a:lnTo>
                    <a:pt x="491" y="3"/>
                  </a:lnTo>
                  <a:lnTo>
                    <a:pt x="533" y="11"/>
                  </a:lnTo>
                  <a:lnTo>
                    <a:pt x="572" y="26"/>
                  </a:lnTo>
                  <a:lnTo>
                    <a:pt x="609" y="45"/>
                  </a:lnTo>
                  <a:lnTo>
                    <a:pt x="644" y="67"/>
                  </a:lnTo>
                  <a:lnTo>
                    <a:pt x="675" y="95"/>
                  </a:lnTo>
                  <a:lnTo>
                    <a:pt x="702" y="125"/>
                  </a:lnTo>
                  <a:lnTo>
                    <a:pt x="725" y="159"/>
                  </a:lnTo>
                  <a:lnTo>
                    <a:pt x="743" y="196"/>
                  </a:lnTo>
                  <a:lnTo>
                    <a:pt x="757" y="236"/>
                  </a:lnTo>
                  <a:lnTo>
                    <a:pt x="765" y="278"/>
                  </a:lnTo>
                  <a:lnTo>
                    <a:pt x="768" y="321"/>
                  </a:lnTo>
                  <a:lnTo>
                    <a:pt x="768" y="771"/>
                  </a:lnTo>
                  <a:lnTo>
                    <a:pt x="64" y="771"/>
                  </a:lnTo>
                  <a:lnTo>
                    <a:pt x="48" y="768"/>
                  </a:lnTo>
                  <a:lnTo>
                    <a:pt x="32" y="761"/>
                  </a:lnTo>
                  <a:lnTo>
                    <a:pt x="20" y="752"/>
                  </a:lnTo>
                  <a:lnTo>
                    <a:pt x="9" y="738"/>
                  </a:lnTo>
                  <a:lnTo>
                    <a:pt x="3" y="724"/>
                  </a:lnTo>
                  <a:lnTo>
                    <a:pt x="0" y="706"/>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0" name="Google Shape;1970;p219"/>
            <p:cNvSpPr/>
            <p:nvPr/>
          </p:nvSpPr>
          <p:spPr>
            <a:xfrm>
              <a:off x="148" y="1178"/>
              <a:ext cx="302" cy="304"/>
            </a:xfrm>
            <a:custGeom>
              <a:avLst/>
              <a:gdLst/>
              <a:ahLst/>
              <a:cxnLst/>
              <a:rect l="l" t="t" r="r" b="b"/>
              <a:pathLst>
                <a:path w="3327" h="3337" extrusionOk="0">
                  <a:moveTo>
                    <a:pt x="320" y="0"/>
                  </a:moveTo>
                  <a:lnTo>
                    <a:pt x="768" y="0"/>
                  </a:lnTo>
                  <a:lnTo>
                    <a:pt x="768" y="649"/>
                  </a:lnTo>
                  <a:lnTo>
                    <a:pt x="725" y="660"/>
                  </a:lnTo>
                  <a:lnTo>
                    <a:pt x="686" y="678"/>
                  </a:lnTo>
                  <a:lnTo>
                    <a:pt x="648" y="701"/>
                  </a:lnTo>
                  <a:lnTo>
                    <a:pt x="615" y="728"/>
                  </a:lnTo>
                  <a:lnTo>
                    <a:pt x="585" y="759"/>
                  </a:lnTo>
                  <a:lnTo>
                    <a:pt x="560" y="794"/>
                  </a:lnTo>
                  <a:lnTo>
                    <a:pt x="539" y="832"/>
                  </a:lnTo>
                  <a:lnTo>
                    <a:pt x="525" y="873"/>
                  </a:lnTo>
                  <a:lnTo>
                    <a:pt x="516" y="917"/>
                  </a:lnTo>
                  <a:lnTo>
                    <a:pt x="513" y="963"/>
                  </a:lnTo>
                  <a:lnTo>
                    <a:pt x="515" y="1007"/>
                  </a:lnTo>
                  <a:lnTo>
                    <a:pt x="524" y="1048"/>
                  </a:lnTo>
                  <a:lnTo>
                    <a:pt x="537" y="1088"/>
                  </a:lnTo>
                  <a:lnTo>
                    <a:pt x="556" y="1125"/>
                  </a:lnTo>
                  <a:lnTo>
                    <a:pt x="579" y="1159"/>
                  </a:lnTo>
                  <a:lnTo>
                    <a:pt x="606" y="1190"/>
                  </a:lnTo>
                  <a:lnTo>
                    <a:pt x="637" y="1217"/>
                  </a:lnTo>
                  <a:lnTo>
                    <a:pt x="671" y="1240"/>
                  </a:lnTo>
                  <a:lnTo>
                    <a:pt x="707" y="1258"/>
                  </a:lnTo>
                  <a:lnTo>
                    <a:pt x="747" y="1273"/>
                  </a:lnTo>
                  <a:lnTo>
                    <a:pt x="788" y="1281"/>
                  </a:lnTo>
                  <a:lnTo>
                    <a:pt x="832" y="1284"/>
                  </a:lnTo>
                  <a:lnTo>
                    <a:pt x="875" y="1281"/>
                  </a:lnTo>
                  <a:lnTo>
                    <a:pt x="917" y="1273"/>
                  </a:lnTo>
                  <a:lnTo>
                    <a:pt x="956" y="1258"/>
                  </a:lnTo>
                  <a:lnTo>
                    <a:pt x="994" y="1240"/>
                  </a:lnTo>
                  <a:lnTo>
                    <a:pt x="1028" y="1217"/>
                  </a:lnTo>
                  <a:lnTo>
                    <a:pt x="1058" y="1190"/>
                  </a:lnTo>
                  <a:lnTo>
                    <a:pt x="1085" y="1159"/>
                  </a:lnTo>
                  <a:lnTo>
                    <a:pt x="1109" y="1125"/>
                  </a:lnTo>
                  <a:lnTo>
                    <a:pt x="1126" y="1088"/>
                  </a:lnTo>
                  <a:lnTo>
                    <a:pt x="1141" y="1048"/>
                  </a:lnTo>
                  <a:lnTo>
                    <a:pt x="1149" y="1007"/>
                  </a:lnTo>
                  <a:lnTo>
                    <a:pt x="1152" y="963"/>
                  </a:lnTo>
                  <a:lnTo>
                    <a:pt x="1149" y="917"/>
                  </a:lnTo>
                  <a:lnTo>
                    <a:pt x="1140" y="873"/>
                  </a:lnTo>
                  <a:lnTo>
                    <a:pt x="1124" y="832"/>
                  </a:lnTo>
                  <a:lnTo>
                    <a:pt x="1103" y="794"/>
                  </a:lnTo>
                  <a:lnTo>
                    <a:pt x="1079" y="759"/>
                  </a:lnTo>
                  <a:lnTo>
                    <a:pt x="1050" y="728"/>
                  </a:lnTo>
                  <a:lnTo>
                    <a:pt x="1015" y="701"/>
                  </a:lnTo>
                  <a:lnTo>
                    <a:pt x="979" y="678"/>
                  </a:lnTo>
                  <a:lnTo>
                    <a:pt x="939" y="660"/>
                  </a:lnTo>
                  <a:lnTo>
                    <a:pt x="896" y="649"/>
                  </a:lnTo>
                  <a:lnTo>
                    <a:pt x="896" y="0"/>
                  </a:lnTo>
                  <a:lnTo>
                    <a:pt x="2431" y="0"/>
                  </a:lnTo>
                  <a:lnTo>
                    <a:pt x="2431" y="706"/>
                  </a:lnTo>
                  <a:lnTo>
                    <a:pt x="2435" y="740"/>
                  </a:lnTo>
                  <a:lnTo>
                    <a:pt x="2444" y="774"/>
                  </a:lnTo>
                  <a:lnTo>
                    <a:pt x="2457" y="804"/>
                  </a:lnTo>
                  <a:lnTo>
                    <a:pt x="2477" y="830"/>
                  </a:lnTo>
                  <a:lnTo>
                    <a:pt x="2500" y="854"/>
                  </a:lnTo>
                  <a:lnTo>
                    <a:pt x="2527" y="872"/>
                  </a:lnTo>
                  <a:lnTo>
                    <a:pt x="2557" y="887"/>
                  </a:lnTo>
                  <a:lnTo>
                    <a:pt x="2589" y="895"/>
                  </a:lnTo>
                  <a:lnTo>
                    <a:pt x="2623" y="898"/>
                  </a:lnTo>
                  <a:lnTo>
                    <a:pt x="3327" y="898"/>
                  </a:lnTo>
                  <a:lnTo>
                    <a:pt x="3327" y="3017"/>
                  </a:lnTo>
                  <a:lnTo>
                    <a:pt x="3324" y="3061"/>
                  </a:lnTo>
                  <a:lnTo>
                    <a:pt x="3316" y="3102"/>
                  </a:lnTo>
                  <a:lnTo>
                    <a:pt x="3302" y="3142"/>
                  </a:lnTo>
                  <a:lnTo>
                    <a:pt x="3284" y="3179"/>
                  </a:lnTo>
                  <a:lnTo>
                    <a:pt x="3261" y="3212"/>
                  </a:lnTo>
                  <a:lnTo>
                    <a:pt x="3234" y="3244"/>
                  </a:lnTo>
                  <a:lnTo>
                    <a:pt x="3203" y="3271"/>
                  </a:lnTo>
                  <a:lnTo>
                    <a:pt x="3168" y="3294"/>
                  </a:lnTo>
                  <a:lnTo>
                    <a:pt x="3131" y="3312"/>
                  </a:lnTo>
                  <a:lnTo>
                    <a:pt x="3092" y="3326"/>
                  </a:lnTo>
                  <a:lnTo>
                    <a:pt x="3050" y="3335"/>
                  </a:lnTo>
                  <a:lnTo>
                    <a:pt x="3007" y="3337"/>
                  </a:lnTo>
                  <a:lnTo>
                    <a:pt x="1919" y="3337"/>
                  </a:lnTo>
                  <a:lnTo>
                    <a:pt x="1919" y="2760"/>
                  </a:lnTo>
                  <a:lnTo>
                    <a:pt x="1922" y="2743"/>
                  </a:lnTo>
                  <a:lnTo>
                    <a:pt x="1929" y="2728"/>
                  </a:lnTo>
                  <a:lnTo>
                    <a:pt x="1938" y="2714"/>
                  </a:lnTo>
                  <a:lnTo>
                    <a:pt x="1951" y="2705"/>
                  </a:lnTo>
                  <a:lnTo>
                    <a:pt x="1967" y="2699"/>
                  </a:lnTo>
                  <a:lnTo>
                    <a:pt x="1984" y="2696"/>
                  </a:lnTo>
                  <a:lnTo>
                    <a:pt x="2310" y="2696"/>
                  </a:lnTo>
                  <a:lnTo>
                    <a:pt x="2322" y="2738"/>
                  </a:lnTo>
                  <a:lnTo>
                    <a:pt x="2339" y="2779"/>
                  </a:lnTo>
                  <a:lnTo>
                    <a:pt x="2362" y="2816"/>
                  </a:lnTo>
                  <a:lnTo>
                    <a:pt x="2389" y="2849"/>
                  </a:lnTo>
                  <a:lnTo>
                    <a:pt x="2420" y="2880"/>
                  </a:lnTo>
                  <a:lnTo>
                    <a:pt x="2455" y="2905"/>
                  </a:lnTo>
                  <a:lnTo>
                    <a:pt x="2494" y="2924"/>
                  </a:lnTo>
                  <a:lnTo>
                    <a:pt x="2534" y="2940"/>
                  </a:lnTo>
                  <a:lnTo>
                    <a:pt x="2578" y="2949"/>
                  </a:lnTo>
                  <a:lnTo>
                    <a:pt x="2623" y="2952"/>
                  </a:lnTo>
                  <a:lnTo>
                    <a:pt x="2667" y="2949"/>
                  </a:lnTo>
                  <a:lnTo>
                    <a:pt x="2708" y="2941"/>
                  </a:lnTo>
                  <a:lnTo>
                    <a:pt x="2748" y="2927"/>
                  </a:lnTo>
                  <a:lnTo>
                    <a:pt x="2785" y="2909"/>
                  </a:lnTo>
                  <a:lnTo>
                    <a:pt x="2819" y="2886"/>
                  </a:lnTo>
                  <a:lnTo>
                    <a:pt x="2849" y="2859"/>
                  </a:lnTo>
                  <a:lnTo>
                    <a:pt x="2876" y="2828"/>
                  </a:lnTo>
                  <a:lnTo>
                    <a:pt x="2900" y="2793"/>
                  </a:lnTo>
                  <a:lnTo>
                    <a:pt x="2918" y="2757"/>
                  </a:lnTo>
                  <a:lnTo>
                    <a:pt x="2932" y="2717"/>
                  </a:lnTo>
                  <a:lnTo>
                    <a:pt x="2940" y="2675"/>
                  </a:lnTo>
                  <a:lnTo>
                    <a:pt x="2944" y="2632"/>
                  </a:lnTo>
                  <a:lnTo>
                    <a:pt x="2940" y="2588"/>
                  </a:lnTo>
                  <a:lnTo>
                    <a:pt x="2932" y="2547"/>
                  </a:lnTo>
                  <a:lnTo>
                    <a:pt x="2918" y="2507"/>
                  </a:lnTo>
                  <a:lnTo>
                    <a:pt x="2900" y="2470"/>
                  </a:lnTo>
                  <a:lnTo>
                    <a:pt x="2876" y="2436"/>
                  </a:lnTo>
                  <a:lnTo>
                    <a:pt x="2849" y="2405"/>
                  </a:lnTo>
                  <a:lnTo>
                    <a:pt x="2819" y="2377"/>
                  </a:lnTo>
                  <a:lnTo>
                    <a:pt x="2785" y="2354"/>
                  </a:lnTo>
                  <a:lnTo>
                    <a:pt x="2748" y="2336"/>
                  </a:lnTo>
                  <a:lnTo>
                    <a:pt x="2708" y="2322"/>
                  </a:lnTo>
                  <a:lnTo>
                    <a:pt x="2667" y="2314"/>
                  </a:lnTo>
                  <a:lnTo>
                    <a:pt x="2623" y="2311"/>
                  </a:lnTo>
                  <a:lnTo>
                    <a:pt x="2578" y="2314"/>
                  </a:lnTo>
                  <a:lnTo>
                    <a:pt x="2534" y="2323"/>
                  </a:lnTo>
                  <a:lnTo>
                    <a:pt x="2494" y="2339"/>
                  </a:lnTo>
                  <a:lnTo>
                    <a:pt x="2455" y="2359"/>
                  </a:lnTo>
                  <a:lnTo>
                    <a:pt x="2420" y="2385"/>
                  </a:lnTo>
                  <a:lnTo>
                    <a:pt x="2389" y="2414"/>
                  </a:lnTo>
                  <a:lnTo>
                    <a:pt x="2362" y="2448"/>
                  </a:lnTo>
                  <a:lnTo>
                    <a:pt x="2339" y="2484"/>
                  </a:lnTo>
                  <a:lnTo>
                    <a:pt x="2322" y="2525"/>
                  </a:lnTo>
                  <a:lnTo>
                    <a:pt x="2310" y="2568"/>
                  </a:lnTo>
                  <a:lnTo>
                    <a:pt x="1984" y="2568"/>
                  </a:lnTo>
                  <a:lnTo>
                    <a:pt x="1949" y="2571"/>
                  </a:lnTo>
                  <a:lnTo>
                    <a:pt x="1916" y="2580"/>
                  </a:lnTo>
                  <a:lnTo>
                    <a:pt x="1887" y="2594"/>
                  </a:lnTo>
                  <a:lnTo>
                    <a:pt x="1860" y="2613"/>
                  </a:lnTo>
                  <a:lnTo>
                    <a:pt x="1836" y="2636"/>
                  </a:lnTo>
                  <a:lnTo>
                    <a:pt x="1818" y="2663"/>
                  </a:lnTo>
                  <a:lnTo>
                    <a:pt x="1803" y="2693"/>
                  </a:lnTo>
                  <a:lnTo>
                    <a:pt x="1795" y="2726"/>
                  </a:lnTo>
                  <a:lnTo>
                    <a:pt x="1792" y="2760"/>
                  </a:lnTo>
                  <a:lnTo>
                    <a:pt x="1792" y="3337"/>
                  </a:lnTo>
                  <a:lnTo>
                    <a:pt x="1280" y="3337"/>
                  </a:lnTo>
                  <a:lnTo>
                    <a:pt x="1280" y="2760"/>
                  </a:lnTo>
                  <a:lnTo>
                    <a:pt x="1277" y="2726"/>
                  </a:lnTo>
                  <a:lnTo>
                    <a:pt x="1268" y="2693"/>
                  </a:lnTo>
                  <a:lnTo>
                    <a:pt x="1254" y="2663"/>
                  </a:lnTo>
                  <a:lnTo>
                    <a:pt x="1235" y="2636"/>
                  </a:lnTo>
                  <a:lnTo>
                    <a:pt x="1211" y="2613"/>
                  </a:lnTo>
                  <a:lnTo>
                    <a:pt x="1184" y="2594"/>
                  </a:lnTo>
                  <a:lnTo>
                    <a:pt x="1155" y="2580"/>
                  </a:lnTo>
                  <a:lnTo>
                    <a:pt x="1122" y="2571"/>
                  </a:lnTo>
                  <a:lnTo>
                    <a:pt x="1088" y="2568"/>
                  </a:lnTo>
                  <a:lnTo>
                    <a:pt x="0" y="2568"/>
                  </a:lnTo>
                  <a:lnTo>
                    <a:pt x="0" y="2183"/>
                  </a:lnTo>
                  <a:lnTo>
                    <a:pt x="2367" y="2183"/>
                  </a:lnTo>
                  <a:lnTo>
                    <a:pt x="2402" y="2180"/>
                  </a:lnTo>
                  <a:lnTo>
                    <a:pt x="2435" y="2170"/>
                  </a:lnTo>
                  <a:lnTo>
                    <a:pt x="2465" y="2156"/>
                  </a:lnTo>
                  <a:lnTo>
                    <a:pt x="2492" y="2137"/>
                  </a:lnTo>
                  <a:lnTo>
                    <a:pt x="2514" y="2114"/>
                  </a:lnTo>
                  <a:lnTo>
                    <a:pt x="2533" y="2087"/>
                  </a:lnTo>
                  <a:lnTo>
                    <a:pt x="2548" y="2057"/>
                  </a:lnTo>
                  <a:lnTo>
                    <a:pt x="2556" y="2025"/>
                  </a:lnTo>
                  <a:lnTo>
                    <a:pt x="2559" y="1990"/>
                  </a:lnTo>
                  <a:lnTo>
                    <a:pt x="2559" y="1791"/>
                  </a:lnTo>
                  <a:lnTo>
                    <a:pt x="2602" y="1779"/>
                  </a:lnTo>
                  <a:lnTo>
                    <a:pt x="2642" y="1762"/>
                  </a:lnTo>
                  <a:lnTo>
                    <a:pt x="2679" y="1739"/>
                  </a:lnTo>
                  <a:lnTo>
                    <a:pt x="2712" y="1712"/>
                  </a:lnTo>
                  <a:lnTo>
                    <a:pt x="2742" y="1681"/>
                  </a:lnTo>
                  <a:lnTo>
                    <a:pt x="2767" y="1645"/>
                  </a:lnTo>
                  <a:lnTo>
                    <a:pt x="2788" y="1607"/>
                  </a:lnTo>
                  <a:lnTo>
                    <a:pt x="2803" y="1566"/>
                  </a:lnTo>
                  <a:lnTo>
                    <a:pt x="2812" y="1522"/>
                  </a:lnTo>
                  <a:lnTo>
                    <a:pt x="2815" y="1477"/>
                  </a:lnTo>
                  <a:lnTo>
                    <a:pt x="2812" y="1433"/>
                  </a:lnTo>
                  <a:lnTo>
                    <a:pt x="2804" y="1391"/>
                  </a:lnTo>
                  <a:lnTo>
                    <a:pt x="2790" y="1352"/>
                  </a:lnTo>
                  <a:lnTo>
                    <a:pt x="2771" y="1314"/>
                  </a:lnTo>
                  <a:lnTo>
                    <a:pt x="2749" y="1280"/>
                  </a:lnTo>
                  <a:lnTo>
                    <a:pt x="2722" y="1250"/>
                  </a:lnTo>
                  <a:lnTo>
                    <a:pt x="2691" y="1223"/>
                  </a:lnTo>
                  <a:lnTo>
                    <a:pt x="2656" y="1199"/>
                  </a:lnTo>
                  <a:lnTo>
                    <a:pt x="2620" y="1181"/>
                  </a:lnTo>
                  <a:lnTo>
                    <a:pt x="2581" y="1167"/>
                  </a:lnTo>
                  <a:lnTo>
                    <a:pt x="2539" y="1158"/>
                  </a:lnTo>
                  <a:lnTo>
                    <a:pt x="2496" y="1155"/>
                  </a:lnTo>
                  <a:lnTo>
                    <a:pt x="2452" y="1158"/>
                  </a:lnTo>
                  <a:lnTo>
                    <a:pt x="2411" y="1167"/>
                  </a:lnTo>
                  <a:lnTo>
                    <a:pt x="2371" y="1181"/>
                  </a:lnTo>
                  <a:lnTo>
                    <a:pt x="2334" y="1199"/>
                  </a:lnTo>
                  <a:lnTo>
                    <a:pt x="2300" y="1223"/>
                  </a:lnTo>
                  <a:lnTo>
                    <a:pt x="2270" y="1250"/>
                  </a:lnTo>
                  <a:lnTo>
                    <a:pt x="2243" y="1280"/>
                  </a:lnTo>
                  <a:lnTo>
                    <a:pt x="2219" y="1314"/>
                  </a:lnTo>
                  <a:lnTo>
                    <a:pt x="2200" y="1352"/>
                  </a:lnTo>
                  <a:lnTo>
                    <a:pt x="2187" y="1391"/>
                  </a:lnTo>
                  <a:lnTo>
                    <a:pt x="2178" y="1433"/>
                  </a:lnTo>
                  <a:lnTo>
                    <a:pt x="2175" y="1477"/>
                  </a:lnTo>
                  <a:lnTo>
                    <a:pt x="2178" y="1522"/>
                  </a:lnTo>
                  <a:lnTo>
                    <a:pt x="2188" y="1566"/>
                  </a:lnTo>
                  <a:lnTo>
                    <a:pt x="2203" y="1607"/>
                  </a:lnTo>
                  <a:lnTo>
                    <a:pt x="2224" y="1645"/>
                  </a:lnTo>
                  <a:lnTo>
                    <a:pt x="2249" y="1681"/>
                  </a:lnTo>
                  <a:lnTo>
                    <a:pt x="2278" y="1712"/>
                  </a:lnTo>
                  <a:lnTo>
                    <a:pt x="2312" y="1739"/>
                  </a:lnTo>
                  <a:lnTo>
                    <a:pt x="2348" y="1762"/>
                  </a:lnTo>
                  <a:lnTo>
                    <a:pt x="2389" y="1779"/>
                  </a:lnTo>
                  <a:lnTo>
                    <a:pt x="2431" y="1791"/>
                  </a:lnTo>
                  <a:lnTo>
                    <a:pt x="2431" y="1990"/>
                  </a:lnTo>
                  <a:lnTo>
                    <a:pt x="2429" y="2007"/>
                  </a:lnTo>
                  <a:lnTo>
                    <a:pt x="2423" y="2023"/>
                  </a:lnTo>
                  <a:lnTo>
                    <a:pt x="2413" y="2035"/>
                  </a:lnTo>
                  <a:lnTo>
                    <a:pt x="2399" y="2046"/>
                  </a:lnTo>
                  <a:lnTo>
                    <a:pt x="2385" y="2052"/>
                  </a:lnTo>
                  <a:lnTo>
                    <a:pt x="2367" y="2054"/>
                  </a:lnTo>
                  <a:lnTo>
                    <a:pt x="0" y="2054"/>
                  </a:lnTo>
                  <a:lnTo>
                    <a:pt x="0" y="1669"/>
                  </a:lnTo>
                  <a:lnTo>
                    <a:pt x="1600" y="1669"/>
                  </a:lnTo>
                  <a:lnTo>
                    <a:pt x="1634" y="1666"/>
                  </a:lnTo>
                  <a:lnTo>
                    <a:pt x="1666" y="1657"/>
                  </a:lnTo>
                  <a:lnTo>
                    <a:pt x="1696" y="1643"/>
                  </a:lnTo>
                  <a:lnTo>
                    <a:pt x="1723" y="1623"/>
                  </a:lnTo>
                  <a:lnTo>
                    <a:pt x="1746" y="1600"/>
                  </a:lnTo>
                  <a:lnTo>
                    <a:pt x="1766" y="1573"/>
                  </a:lnTo>
                  <a:lnTo>
                    <a:pt x="1779" y="1543"/>
                  </a:lnTo>
                  <a:lnTo>
                    <a:pt x="1789" y="1511"/>
                  </a:lnTo>
                  <a:lnTo>
                    <a:pt x="1792" y="1477"/>
                  </a:lnTo>
                  <a:lnTo>
                    <a:pt x="1792" y="1021"/>
                  </a:lnTo>
                  <a:lnTo>
                    <a:pt x="1834" y="1009"/>
                  </a:lnTo>
                  <a:lnTo>
                    <a:pt x="1875" y="991"/>
                  </a:lnTo>
                  <a:lnTo>
                    <a:pt x="1911" y="969"/>
                  </a:lnTo>
                  <a:lnTo>
                    <a:pt x="1945" y="942"/>
                  </a:lnTo>
                  <a:lnTo>
                    <a:pt x="1974" y="911"/>
                  </a:lnTo>
                  <a:lnTo>
                    <a:pt x="1999" y="876"/>
                  </a:lnTo>
                  <a:lnTo>
                    <a:pt x="2020" y="837"/>
                  </a:lnTo>
                  <a:lnTo>
                    <a:pt x="2035" y="795"/>
                  </a:lnTo>
                  <a:lnTo>
                    <a:pt x="2045" y="752"/>
                  </a:lnTo>
                  <a:lnTo>
                    <a:pt x="2048" y="706"/>
                  </a:lnTo>
                  <a:lnTo>
                    <a:pt x="2045" y="662"/>
                  </a:lnTo>
                  <a:lnTo>
                    <a:pt x="2036" y="621"/>
                  </a:lnTo>
                  <a:lnTo>
                    <a:pt x="2022" y="581"/>
                  </a:lnTo>
                  <a:lnTo>
                    <a:pt x="2004" y="545"/>
                  </a:lnTo>
                  <a:lnTo>
                    <a:pt x="1980" y="511"/>
                  </a:lnTo>
                  <a:lnTo>
                    <a:pt x="1954" y="479"/>
                  </a:lnTo>
                  <a:lnTo>
                    <a:pt x="1923" y="452"/>
                  </a:lnTo>
                  <a:lnTo>
                    <a:pt x="1889" y="429"/>
                  </a:lnTo>
                  <a:lnTo>
                    <a:pt x="1852" y="411"/>
                  </a:lnTo>
                  <a:lnTo>
                    <a:pt x="1813" y="397"/>
                  </a:lnTo>
                  <a:lnTo>
                    <a:pt x="1771" y="388"/>
                  </a:lnTo>
                  <a:lnTo>
                    <a:pt x="1728" y="386"/>
                  </a:lnTo>
                  <a:lnTo>
                    <a:pt x="1684" y="388"/>
                  </a:lnTo>
                  <a:lnTo>
                    <a:pt x="1643" y="397"/>
                  </a:lnTo>
                  <a:lnTo>
                    <a:pt x="1603" y="411"/>
                  </a:lnTo>
                  <a:lnTo>
                    <a:pt x="1567" y="429"/>
                  </a:lnTo>
                  <a:lnTo>
                    <a:pt x="1533" y="452"/>
                  </a:lnTo>
                  <a:lnTo>
                    <a:pt x="1502" y="479"/>
                  </a:lnTo>
                  <a:lnTo>
                    <a:pt x="1475" y="511"/>
                  </a:lnTo>
                  <a:lnTo>
                    <a:pt x="1452" y="545"/>
                  </a:lnTo>
                  <a:lnTo>
                    <a:pt x="1433" y="581"/>
                  </a:lnTo>
                  <a:lnTo>
                    <a:pt x="1420" y="621"/>
                  </a:lnTo>
                  <a:lnTo>
                    <a:pt x="1410" y="662"/>
                  </a:lnTo>
                  <a:lnTo>
                    <a:pt x="1408" y="706"/>
                  </a:lnTo>
                  <a:lnTo>
                    <a:pt x="1411" y="752"/>
                  </a:lnTo>
                  <a:lnTo>
                    <a:pt x="1421" y="795"/>
                  </a:lnTo>
                  <a:lnTo>
                    <a:pt x="1435" y="837"/>
                  </a:lnTo>
                  <a:lnTo>
                    <a:pt x="1456" y="876"/>
                  </a:lnTo>
                  <a:lnTo>
                    <a:pt x="1481" y="911"/>
                  </a:lnTo>
                  <a:lnTo>
                    <a:pt x="1511" y="942"/>
                  </a:lnTo>
                  <a:lnTo>
                    <a:pt x="1544" y="969"/>
                  </a:lnTo>
                  <a:lnTo>
                    <a:pt x="1581" y="991"/>
                  </a:lnTo>
                  <a:lnTo>
                    <a:pt x="1621" y="1009"/>
                  </a:lnTo>
                  <a:lnTo>
                    <a:pt x="1663" y="1021"/>
                  </a:lnTo>
                  <a:lnTo>
                    <a:pt x="1663" y="1477"/>
                  </a:lnTo>
                  <a:lnTo>
                    <a:pt x="1661" y="1493"/>
                  </a:lnTo>
                  <a:lnTo>
                    <a:pt x="1655" y="1509"/>
                  </a:lnTo>
                  <a:lnTo>
                    <a:pt x="1645" y="1521"/>
                  </a:lnTo>
                  <a:lnTo>
                    <a:pt x="1632" y="1532"/>
                  </a:lnTo>
                  <a:lnTo>
                    <a:pt x="1617" y="1538"/>
                  </a:lnTo>
                  <a:lnTo>
                    <a:pt x="1600" y="1541"/>
                  </a:lnTo>
                  <a:lnTo>
                    <a:pt x="0" y="1541"/>
                  </a:lnTo>
                  <a:lnTo>
                    <a:pt x="0" y="321"/>
                  </a:lnTo>
                  <a:lnTo>
                    <a:pt x="4" y="278"/>
                  </a:lnTo>
                  <a:lnTo>
                    <a:pt x="12" y="236"/>
                  </a:lnTo>
                  <a:lnTo>
                    <a:pt x="25" y="196"/>
                  </a:lnTo>
                  <a:lnTo>
                    <a:pt x="44" y="159"/>
                  </a:lnTo>
                  <a:lnTo>
                    <a:pt x="67" y="125"/>
                  </a:lnTo>
                  <a:lnTo>
                    <a:pt x="94" y="95"/>
                  </a:lnTo>
                  <a:lnTo>
                    <a:pt x="125" y="67"/>
                  </a:lnTo>
                  <a:lnTo>
                    <a:pt x="159" y="45"/>
                  </a:lnTo>
                  <a:lnTo>
                    <a:pt x="195" y="26"/>
                  </a:lnTo>
                  <a:lnTo>
                    <a:pt x="236" y="11"/>
                  </a:lnTo>
                  <a:lnTo>
                    <a:pt x="277" y="3"/>
                  </a:lnTo>
                  <a:lnTo>
                    <a:pt x="32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220"/>
          <p:cNvSpPr/>
          <p:nvPr/>
        </p:nvSpPr>
        <p:spPr>
          <a:xfrm>
            <a:off x="914400" y="2503769"/>
            <a:ext cx="7372350" cy="2286000"/>
          </a:xfrm>
          <a:prstGeom prst="roundRect">
            <a:avLst>
              <a:gd name="adj" fmla="val 16667"/>
            </a:avLst>
          </a:prstGeom>
          <a:solidFill>
            <a:srgbClr val="D5DFFF">
              <a:alpha val="58431"/>
            </a:srgbClr>
          </a:solidFill>
          <a:ln w="25400" cap="flat" cmpd="sng">
            <a:solidFill>
              <a:srgbClr val="797463"/>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1977" name="Google Shape;1977;p220"/>
          <p:cNvSpPr/>
          <p:nvPr/>
        </p:nvSpPr>
        <p:spPr>
          <a:xfrm>
            <a:off x="914402" y="954884"/>
            <a:ext cx="7372351" cy="1502569"/>
          </a:xfrm>
          <a:prstGeom prst="roundRect">
            <a:avLst>
              <a:gd name="adj" fmla="val 16667"/>
            </a:avLst>
          </a:prstGeom>
          <a:solidFill>
            <a:srgbClr val="D5DFFF">
              <a:alpha val="58431"/>
            </a:srgbClr>
          </a:solidFill>
          <a:ln w="25400" cap="flat" cmpd="sng">
            <a:solidFill>
              <a:srgbClr val="797463"/>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1978" name="Google Shape;1978;p22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What’s in a State Space?</a:t>
            </a:r>
            <a:endParaRPr/>
          </a:p>
        </p:txBody>
      </p:sp>
      <p:sp>
        <p:nvSpPr>
          <p:cNvPr id="1979" name="Google Shape;1979;p220"/>
          <p:cNvSpPr txBox="1">
            <a:spLocks noGrp="1"/>
          </p:cNvSpPr>
          <p:nvPr>
            <p:ph type="body" idx="1"/>
          </p:nvPr>
        </p:nvSpPr>
        <p:spPr>
          <a:xfrm>
            <a:off x="1200150" y="2939538"/>
            <a:ext cx="3028950" cy="1809750"/>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1800"/>
              <a:buChar char="❖"/>
            </a:pPr>
            <a:r>
              <a:rPr lang="en-US" sz="1800">
                <a:solidFill>
                  <a:srgbClr val="008000"/>
                </a:solidFill>
              </a:rPr>
              <a:t>Problem: Path finding</a:t>
            </a:r>
            <a:endParaRPr/>
          </a:p>
          <a:p>
            <a:pPr marL="803275" lvl="1" indent="-285750" algn="l" rtl="0">
              <a:lnSpc>
                <a:spcPct val="100000"/>
              </a:lnSpc>
              <a:spcBef>
                <a:spcPts val="600"/>
              </a:spcBef>
              <a:spcAft>
                <a:spcPts val="0"/>
              </a:spcAft>
              <a:buSzPts val="1500"/>
              <a:buChar char="◇"/>
            </a:pPr>
            <a:r>
              <a:rPr lang="en-US" sz="1500"/>
              <a:t>States: (x,y) location</a:t>
            </a:r>
            <a:endParaRPr/>
          </a:p>
          <a:p>
            <a:pPr marL="803275" lvl="1" indent="-285750" algn="l" rtl="0">
              <a:lnSpc>
                <a:spcPct val="100000"/>
              </a:lnSpc>
              <a:spcBef>
                <a:spcPts val="600"/>
              </a:spcBef>
              <a:spcAft>
                <a:spcPts val="0"/>
              </a:spcAft>
              <a:buSzPts val="1500"/>
              <a:buChar char="◇"/>
            </a:pPr>
            <a:r>
              <a:rPr lang="en-US" sz="1500"/>
              <a:t>Actions: NSEW</a:t>
            </a:r>
            <a:endParaRPr/>
          </a:p>
          <a:p>
            <a:pPr marL="803275" lvl="1" indent="-285750" algn="l" rtl="0">
              <a:lnSpc>
                <a:spcPct val="100000"/>
              </a:lnSpc>
              <a:spcBef>
                <a:spcPts val="600"/>
              </a:spcBef>
              <a:spcAft>
                <a:spcPts val="0"/>
              </a:spcAft>
              <a:buSzPts val="1500"/>
              <a:buChar char="◇"/>
            </a:pPr>
            <a:r>
              <a:rPr lang="en-US" sz="1500"/>
              <a:t>Successor: update location only</a:t>
            </a:r>
            <a:endParaRPr/>
          </a:p>
          <a:p>
            <a:pPr marL="803275" lvl="1" indent="-285750" algn="l" rtl="0">
              <a:lnSpc>
                <a:spcPct val="100000"/>
              </a:lnSpc>
              <a:spcBef>
                <a:spcPts val="600"/>
              </a:spcBef>
              <a:spcAft>
                <a:spcPts val="0"/>
              </a:spcAft>
              <a:buSzPts val="1500"/>
              <a:buChar char="◇"/>
            </a:pPr>
            <a:r>
              <a:rPr lang="en-US" sz="1500"/>
              <a:t>Goal test: is (x,y)=END</a:t>
            </a:r>
            <a:endParaRPr/>
          </a:p>
        </p:txBody>
      </p:sp>
      <p:sp>
        <p:nvSpPr>
          <p:cNvPr id="1980" name="Google Shape;1980;p220"/>
          <p:cNvSpPr txBox="1">
            <a:spLocks noGrp="1"/>
          </p:cNvSpPr>
          <p:nvPr>
            <p:ph type="body" idx="2"/>
          </p:nvPr>
        </p:nvSpPr>
        <p:spPr>
          <a:xfrm>
            <a:off x="4857750" y="2945495"/>
            <a:ext cx="2971800" cy="1803797"/>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1800"/>
              <a:buChar char="❖"/>
            </a:pPr>
            <a:r>
              <a:rPr lang="en-US" sz="1800">
                <a:solidFill>
                  <a:srgbClr val="008000"/>
                </a:solidFill>
              </a:rPr>
              <a:t>Problem: Eat-All-Dots</a:t>
            </a:r>
            <a:endParaRPr/>
          </a:p>
          <a:p>
            <a:pPr marL="803275" lvl="1" indent="-285750" algn="l" rtl="0">
              <a:lnSpc>
                <a:spcPct val="100000"/>
              </a:lnSpc>
              <a:spcBef>
                <a:spcPts val="600"/>
              </a:spcBef>
              <a:spcAft>
                <a:spcPts val="0"/>
              </a:spcAft>
              <a:buSzPts val="1500"/>
              <a:buChar char="◇"/>
            </a:pPr>
            <a:r>
              <a:rPr lang="en-US" sz="1500"/>
              <a:t>States: {(x,y), dot booleans}</a:t>
            </a:r>
            <a:endParaRPr/>
          </a:p>
          <a:p>
            <a:pPr marL="803275" lvl="1" indent="-285750" algn="l" rtl="0">
              <a:lnSpc>
                <a:spcPct val="100000"/>
              </a:lnSpc>
              <a:spcBef>
                <a:spcPts val="600"/>
              </a:spcBef>
              <a:spcAft>
                <a:spcPts val="0"/>
              </a:spcAft>
              <a:buSzPts val="1500"/>
              <a:buChar char="◇"/>
            </a:pPr>
            <a:r>
              <a:rPr lang="en-US" sz="1500"/>
              <a:t>Actions: NSEW</a:t>
            </a:r>
            <a:endParaRPr/>
          </a:p>
          <a:p>
            <a:pPr marL="803275" lvl="1" indent="-285750" algn="l" rtl="0">
              <a:lnSpc>
                <a:spcPct val="100000"/>
              </a:lnSpc>
              <a:spcBef>
                <a:spcPts val="600"/>
              </a:spcBef>
              <a:spcAft>
                <a:spcPts val="0"/>
              </a:spcAft>
              <a:buSzPts val="1500"/>
              <a:buChar char="◇"/>
            </a:pPr>
            <a:r>
              <a:rPr lang="en-US" sz="1500"/>
              <a:t>Successor: update location and possibly a dot boolean</a:t>
            </a:r>
            <a:endParaRPr sz="1500"/>
          </a:p>
          <a:p>
            <a:pPr marL="803275" lvl="1" indent="-285750" algn="l" rtl="0">
              <a:lnSpc>
                <a:spcPct val="100000"/>
              </a:lnSpc>
              <a:spcBef>
                <a:spcPts val="600"/>
              </a:spcBef>
              <a:spcAft>
                <a:spcPts val="0"/>
              </a:spcAft>
              <a:buSzPts val="1500"/>
              <a:buChar char="◇"/>
            </a:pPr>
            <a:r>
              <a:rPr lang="en-US" sz="1500"/>
              <a:t>Goal test: dots all false</a:t>
            </a:r>
            <a:endParaRPr/>
          </a:p>
        </p:txBody>
      </p:sp>
      <p:sp>
        <p:nvSpPr>
          <p:cNvPr id="1981" name="Google Shape;1981;p220"/>
          <p:cNvSpPr txBox="1"/>
          <p:nvPr/>
        </p:nvSpPr>
        <p:spPr>
          <a:xfrm>
            <a:off x="914401" y="1014373"/>
            <a:ext cx="7315200" cy="30008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The </a:t>
            </a:r>
            <a:r>
              <a:rPr lang="en-US" sz="1500" b="0" i="0" u="none" strike="noStrike" cap="none">
                <a:solidFill>
                  <a:srgbClr val="FF0000"/>
                </a:solidFill>
                <a:latin typeface="Calibri"/>
                <a:ea typeface="Calibri"/>
                <a:cs typeface="Calibri"/>
                <a:sym typeface="Calibri"/>
              </a:rPr>
              <a:t>world state</a:t>
            </a:r>
            <a:r>
              <a:rPr lang="en-US" sz="1500" b="0" i="0" u="none" strike="noStrike" cap="none">
                <a:solidFill>
                  <a:schemeClr val="dk1"/>
                </a:solidFill>
                <a:latin typeface="Calibri"/>
                <a:ea typeface="Calibri"/>
                <a:cs typeface="Calibri"/>
                <a:sym typeface="Calibri"/>
              </a:rPr>
              <a:t> includes every last detail of the environment</a:t>
            </a:r>
            <a:endParaRPr sz="1400" b="0" i="0" u="none" strike="noStrike" cap="none">
              <a:solidFill>
                <a:srgbClr val="000000"/>
              </a:solidFill>
              <a:latin typeface="Arial"/>
              <a:ea typeface="Arial"/>
              <a:cs typeface="Arial"/>
              <a:sym typeface="Arial"/>
            </a:endParaRPr>
          </a:p>
        </p:txBody>
      </p:sp>
      <p:sp>
        <p:nvSpPr>
          <p:cNvPr id="1982" name="Google Shape;1982;p220"/>
          <p:cNvSpPr txBox="1"/>
          <p:nvPr/>
        </p:nvSpPr>
        <p:spPr>
          <a:xfrm>
            <a:off x="1" y="2684861"/>
            <a:ext cx="9144000" cy="30008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A </a:t>
            </a:r>
            <a:r>
              <a:rPr lang="en-US" sz="1500" b="0" i="0" u="none" strike="noStrike" cap="none">
                <a:solidFill>
                  <a:srgbClr val="FF0000"/>
                </a:solidFill>
                <a:latin typeface="Calibri"/>
                <a:ea typeface="Calibri"/>
                <a:cs typeface="Calibri"/>
                <a:sym typeface="Calibri"/>
              </a:rPr>
              <a:t>search state</a:t>
            </a:r>
            <a:r>
              <a:rPr lang="en-US" sz="1500" b="0" i="0" u="none" strike="noStrike" cap="none">
                <a:solidFill>
                  <a:schemeClr val="dk1"/>
                </a:solidFill>
                <a:latin typeface="Calibri"/>
                <a:ea typeface="Calibri"/>
                <a:cs typeface="Calibri"/>
                <a:sym typeface="Calibri"/>
              </a:rPr>
              <a:t> keeps only the details needed for planning (abstraction)</a:t>
            </a:r>
            <a:endParaRPr sz="1400" b="0" i="0" u="none" strike="noStrike" cap="none">
              <a:solidFill>
                <a:srgbClr val="000000"/>
              </a:solidFill>
              <a:latin typeface="Arial"/>
              <a:ea typeface="Arial"/>
              <a:cs typeface="Arial"/>
              <a:sym typeface="Arial"/>
            </a:endParaRPr>
          </a:p>
        </p:txBody>
      </p:sp>
      <p:pic>
        <p:nvPicPr>
          <p:cNvPr id="1983" name="Google Shape;1983;p220"/>
          <p:cNvPicPr preferRelativeResize="0"/>
          <p:nvPr/>
        </p:nvPicPr>
        <p:blipFill rotWithShape="1">
          <a:blip r:embed="rId3">
            <a:alphaModFix/>
          </a:blip>
          <a:srcRect/>
          <a:stretch/>
        </p:blipFill>
        <p:spPr>
          <a:xfrm>
            <a:off x="2743200" y="1314450"/>
            <a:ext cx="3714750" cy="1048273"/>
          </a:xfrm>
          <a:prstGeom prst="rect">
            <a:avLst/>
          </a:prstGeom>
          <a:noFill/>
          <a:ln>
            <a:noFill/>
          </a:ln>
        </p:spPr>
      </p:pic>
      <p:grpSp>
        <p:nvGrpSpPr>
          <p:cNvPr id="1984" name="Google Shape;1984;p220"/>
          <p:cNvGrpSpPr/>
          <p:nvPr/>
        </p:nvGrpSpPr>
        <p:grpSpPr>
          <a:xfrm>
            <a:off x="369703" y="518083"/>
            <a:ext cx="477838" cy="361950"/>
            <a:chOff x="148" y="797"/>
            <a:chExt cx="301" cy="228"/>
          </a:xfrm>
        </p:grpSpPr>
        <p:sp>
          <p:nvSpPr>
            <p:cNvPr id="1985" name="Google Shape;1985;p220"/>
            <p:cNvSpPr/>
            <p:nvPr/>
          </p:nvSpPr>
          <p:spPr>
            <a:xfrm>
              <a:off x="148" y="890"/>
              <a:ext cx="135" cy="135"/>
            </a:xfrm>
            <a:custGeom>
              <a:avLst/>
              <a:gdLst/>
              <a:ahLst/>
              <a:cxnLst/>
              <a:rect l="l" t="t" r="r" b="b"/>
              <a:pathLst>
                <a:path w="1484" h="1486" extrusionOk="0">
                  <a:moveTo>
                    <a:pt x="742" y="228"/>
                  </a:moveTo>
                  <a:lnTo>
                    <a:pt x="686" y="231"/>
                  </a:lnTo>
                  <a:lnTo>
                    <a:pt x="632" y="241"/>
                  </a:lnTo>
                  <a:lnTo>
                    <a:pt x="579" y="255"/>
                  </a:lnTo>
                  <a:lnTo>
                    <a:pt x="529" y="275"/>
                  </a:lnTo>
                  <a:lnTo>
                    <a:pt x="483" y="299"/>
                  </a:lnTo>
                  <a:lnTo>
                    <a:pt x="438" y="328"/>
                  </a:lnTo>
                  <a:lnTo>
                    <a:pt x="398" y="361"/>
                  </a:lnTo>
                  <a:lnTo>
                    <a:pt x="360" y="398"/>
                  </a:lnTo>
                  <a:lnTo>
                    <a:pt x="327" y="440"/>
                  </a:lnTo>
                  <a:lnTo>
                    <a:pt x="298" y="483"/>
                  </a:lnTo>
                  <a:lnTo>
                    <a:pt x="273" y="531"/>
                  </a:lnTo>
                  <a:lnTo>
                    <a:pt x="254" y="581"/>
                  </a:lnTo>
                  <a:lnTo>
                    <a:pt x="239" y="633"/>
                  </a:lnTo>
                  <a:lnTo>
                    <a:pt x="231" y="687"/>
                  </a:lnTo>
                  <a:lnTo>
                    <a:pt x="228" y="743"/>
                  </a:lnTo>
                  <a:lnTo>
                    <a:pt x="231" y="761"/>
                  </a:lnTo>
                  <a:lnTo>
                    <a:pt x="239" y="777"/>
                  </a:lnTo>
                  <a:lnTo>
                    <a:pt x="252" y="789"/>
                  </a:lnTo>
                  <a:lnTo>
                    <a:pt x="267" y="797"/>
                  </a:lnTo>
                  <a:lnTo>
                    <a:pt x="285" y="800"/>
                  </a:lnTo>
                  <a:lnTo>
                    <a:pt x="303" y="797"/>
                  </a:lnTo>
                  <a:lnTo>
                    <a:pt x="319" y="789"/>
                  </a:lnTo>
                  <a:lnTo>
                    <a:pt x="331" y="777"/>
                  </a:lnTo>
                  <a:lnTo>
                    <a:pt x="339" y="761"/>
                  </a:lnTo>
                  <a:lnTo>
                    <a:pt x="342" y="743"/>
                  </a:lnTo>
                  <a:lnTo>
                    <a:pt x="345" y="693"/>
                  </a:lnTo>
                  <a:lnTo>
                    <a:pt x="354" y="644"/>
                  </a:lnTo>
                  <a:lnTo>
                    <a:pt x="369" y="598"/>
                  </a:lnTo>
                  <a:lnTo>
                    <a:pt x="389" y="555"/>
                  </a:lnTo>
                  <a:lnTo>
                    <a:pt x="413" y="514"/>
                  </a:lnTo>
                  <a:lnTo>
                    <a:pt x="443" y="477"/>
                  </a:lnTo>
                  <a:lnTo>
                    <a:pt x="477" y="444"/>
                  </a:lnTo>
                  <a:lnTo>
                    <a:pt x="514" y="415"/>
                  </a:lnTo>
                  <a:lnTo>
                    <a:pt x="554" y="390"/>
                  </a:lnTo>
                  <a:lnTo>
                    <a:pt x="598" y="370"/>
                  </a:lnTo>
                  <a:lnTo>
                    <a:pt x="643" y="355"/>
                  </a:lnTo>
                  <a:lnTo>
                    <a:pt x="692" y="347"/>
                  </a:lnTo>
                  <a:lnTo>
                    <a:pt x="742" y="343"/>
                  </a:lnTo>
                  <a:lnTo>
                    <a:pt x="760" y="340"/>
                  </a:lnTo>
                  <a:lnTo>
                    <a:pt x="776" y="332"/>
                  </a:lnTo>
                  <a:lnTo>
                    <a:pt x="788" y="320"/>
                  </a:lnTo>
                  <a:lnTo>
                    <a:pt x="796" y="304"/>
                  </a:lnTo>
                  <a:lnTo>
                    <a:pt x="799" y="285"/>
                  </a:lnTo>
                  <a:lnTo>
                    <a:pt x="796" y="268"/>
                  </a:lnTo>
                  <a:lnTo>
                    <a:pt x="788" y="252"/>
                  </a:lnTo>
                  <a:lnTo>
                    <a:pt x="776" y="240"/>
                  </a:lnTo>
                  <a:lnTo>
                    <a:pt x="760" y="231"/>
                  </a:lnTo>
                  <a:lnTo>
                    <a:pt x="742" y="228"/>
                  </a:lnTo>
                  <a:close/>
                  <a:moveTo>
                    <a:pt x="742" y="0"/>
                  </a:moveTo>
                  <a:lnTo>
                    <a:pt x="809" y="3"/>
                  </a:lnTo>
                  <a:lnTo>
                    <a:pt x="876" y="12"/>
                  </a:lnTo>
                  <a:lnTo>
                    <a:pt x="939" y="27"/>
                  </a:lnTo>
                  <a:lnTo>
                    <a:pt x="1001" y="47"/>
                  </a:lnTo>
                  <a:lnTo>
                    <a:pt x="1060" y="72"/>
                  </a:lnTo>
                  <a:lnTo>
                    <a:pt x="1116" y="102"/>
                  </a:lnTo>
                  <a:lnTo>
                    <a:pt x="1170" y="136"/>
                  </a:lnTo>
                  <a:lnTo>
                    <a:pt x="1220" y="175"/>
                  </a:lnTo>
                  <a:lnTo>
                    <a:pt x="1266" y="218"/>
                  </a:lnTo>
                  <a:lnTo>
                    <a:pt x="1310" y="265"/>
                  </a:lnTo>
                  <a:lnTo>
                    <a:pt x="1348" y="314"/>
                  </a:lnTo>
                  <a:lnTo>
                    <a:pt x="1383" y="368"/>
                  </a:lnTo>
                  <a:lnTo>
                    <a:pt x="1413" y="424"/>
                  </a:lnTo>
                  <a:lnTo>
                    <a:pt x="1438" y="484"/>
                  </a:lnTo>
                  <a:lnTo>
                    <a:pt x="1458" y="546"/>
                  </a:lnTo>
                  <a:lnTo>
                    <a:pt x="1473" y="610"/>
                  </a:lnTo>
                  <a:lnTo>
                    <a:pt x="1481" y="675"/>
                  </a:lnTo>
                  <a:lnTo>
                    <a:pt x="1484" y="743"/>
                  </a:lnTo>
                  <a:lnTo>
                    <a:pt x="1481" y="810"/>
                  </a:lnTo>
                  <a:lnTo>
                    <a:pt x="1473" y="876"/>
                  </a:lnTo>
                  <a:lnTo>
                    <a:pt x="1458" y="940"/>
                  </a:lnTo>
                  <a:lnTo>
                    <a:pt x="1438" y="1002"/>
                  </a:lnTo>
                  <a:lnTo>
                    <a:pt x="1413" y="1061"/>
                  </a:lnTo>
                  <a:lnTo>
                    <a:pt x="1383" y="1118"/>
                  </a:lnTo>
                  <a:lnTo>
                    <a:pt x="1348" y="1171"/>
                  </a:lnTo>
                  <a:lnTo>
                    <a:pt x="1310" y="1221"/>
                  </a:lnTo>
                  <a:lnTo>
                    <a:pt x="1266" y="1268"/>
                  </a:lnTo>
                  <a:lnTo>
                    <a:pt x="1220" y="1311"/>
                  </a:lnTo>
                  <a:lnTo>
                    <a:pt x="1170" y="1349"/>
                  </a:lnTo>
                  <a:lnTo>
                    <a:pt x="1116" y="1384"/>
                  </a:lnTo>
                  <a:lnTo>
                    <a:pt x="1060" y="1414"/>
                  </a:lnTo>
                  <a:lnTo>
                    <a:pt x="1001" y="1439"/>
                  </a:lnTo>
                  <a:lnTo>
                    <a:pt x="939" y="1459"/>
                  </a:lnTo>
                  <a:lnTo>
                    <a:pt x="876" y="1473"/>
                  </a:lnTo>
                  <a:lnTo>
                    <a:pt x="809" y="1483"/>
                  </a:lnTo>
                  <a:lnTo>
                    <a:pt x="742" y="1486"/>
                  </a:lnTo>
                  <a:lnTo>
                    <a:pt x="675" y="1483"/>
                  </a:lnTo>
                  <a:lnTo>
                    <a:pt x="608" y="1473"/>
                  </a:lnTo>
                  <a:lnTo>
                    <a:pt x="545" y="1459"/>
                  </a:lnTo>
                  <a:lnTo>
                    <a:pt x="483" y="1439"/>
                  </a:lnTo>
                  <a:lnTo>
                    <a:pt x="424" y="1414"/>
                  </a:lnTo>
                  <a:lnTo>
                    <a:pt x="368" y="1384"/>
                  </a:lnTo>
                  <a:lnTo>
                    <a:pt x="314" y="1349"/>
                  </a:lnTo>
                  <a:lnTo>
                    <a:pt x="264" y="1311"/>
                  </a:lnTo>
                  <a:lnTo>
                    <a:pt x="217" y="1268"/>
                  </a:lnTo>
                  <a:lnTo>
                    <a:pt x="174" y="1221"/>
                  </a:lnTo>
                  <a:lnTo>
                    <a:pt x="135" y="1171"/>
                  </a:lnTo>
                  <a:lnTo>
                    <a:pt x="101" y="1118"/>
                  </a:lnTo>
                  <a:lnTo>
                    <a:pt x="71" y="1061"/>
                  </a:lnTo>
                  <a:lnTo>
                    <a:pt x="45" y="1002"/>
                  </a:lnTo>
                  <a:lnTo>
                    <a:pt x="26" y="940"/>
                  </a:lnTo>
                  <a:lnTo>
                    <a:pt x="11" y="876"/>
                  </a:lnTo>
                  <a:lnTo>
                    <a:pt x="3" y="810"/>
                  </a:lnTo>
                  <a:lnTo>
                    <a:pt x="0" y="743"/>
                  </a:lnTo>
                  <a:lnTo>
                    <a:pt x="3" y="675"/>
                  </a:lnTo>
                  <a:lnTo>
                    <a:pt x="11" y="610"/>
                  </a:lnTo>
                  <a:lnTo>
                    <a:pt x="26" y="546"/>
                  </a:lnTo>
                  <a:lnTo>
                    <a:pt x="45" y="484"/>
                  </a:lnTo>
                  <a:lnTo>
                    <a:pt x="71" y="424"/>
                  </a:lnTo>
                  <a:lnTo>
                    <a:pt x="101" y="368"/>
                  </a:lnTo>
                  <a:lnTo>
                    <a:pt x="135" y="314"/>
                  </a:lnTo>
                  <a:lnTo>
                    <a:pt x="174" y="265"/>
                  </a:lnTo>
                  <a:lnTo>
                    <a:pt x="217" y="218"/>
                  </a:lnTo>
                  <a:lnTo>
                    <a:pt x="264" y="175"/>
                  </a:lnTo>
                  <a:lnTo>
                    <a:pt x="314" y="136"/>
                  </a:lnTo>
                  <a:lnTo>
                    <a:pt x="368" y="102"/>
                  </a:lnTo>
                  <a:lnTo>
                    <a:pt x="424" y="72"/>
                  </a:lnTo>
                  <a:lnTo>
                    <a:pt x="483" y="47"/>
                  </a:lnTo>
                  <a:lnTo>
                    <a:pt x="545" y="27"/>
                  </a:lnTo>
                  <a:lnTo>
                    <a:pt x="608" y="12"/>
                  </a:lnTo>
                  <a:lnTo>
                    <a:pt x="675" y="3"/>
                  </a:lnTo>
                  <a:lnTo>
                    <a:pt x="74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6" name="Google Shape;1986;p220"/>
            <p:cNvSpPr/>
            <p:nvPr/>
          </p:nvSpPr>
          <p:spPr>
            <a:xfrm>
              <a:off x="314" y="890"/>
              <a:ext cx="135" cy="135"/>
            </a:xfrm>
            <a:custGeom>
              <a:avLst/>
              <a:gdLst/>
              <a:ahLst/>
              <a:cxnLst/>
              <a:rect l="l" t="t" r="r" b="b"/>
              <a:pathLst>
                <a:path w="1486" h="1486" extrusionOk="0">
                  <a:moveTo>
                    <a:pt x="743" y="228"/>
                  </a:moveTo>
                  <a:lnTo>
                    <a:pt x="687" y="231"/>
                  </a:lnTo>
                  <a:lnTo>
                    <a:pt x="633" y="241"/>
                  </a:lnTo>
                  <a:lnTo>
                    <a:pt x="581" y="255"/>
                  </a:lnTo>
                  <a:lnTo>
                    <a:pt x="531" y="275"/>
                  </a:lnTo>
                  <a:lnTo>
                    <a:pt x="483" y="299"/>
                  </a:lnTo>
                  <a:lnTo>
                    <a:pt x="440" y="328"/>
                  </a:lnTo>
                  <a:lnTo>
                    <a:pt x="398" y="361"/>
                  </a:lnTo>
                  <a:lnTo>
                    <a:pt x="361" y="398"/>
                  </a:lnTo>
                  <a:lnTo>
                    <a:pt x="328" y="440"/>
                  </a:lnTo>
                  <a:lnTo>
                    <a:pt x="299" y="483"/>
                  </a:lnTo>
                  <a:lnTo>
                    <a:pt x="275" y="531"/>
                  </a:lnTo>
                  <a:lnTo>
                    <a:pt x="255" y="581"/>
                  </a:lnTo>
                  <a:lnTo>
                    <a:pt x="241" y="633"/>
                  </a:lnTo>
                  <a:lnTo>
                    <a:pt x="231" y="687"/>
                  </a:lnTo>
                  <a:lnTo>
                    <a:pt x="228" y="743"/>
                  </a:lnTo>
                  <a:lnTo>
                    <a:pt x="231" y="761"/>
                  </a:lnTo>
                  <a:lnTo>
                    <a:pt x="240" y="777"/>
                  </a:lnTo>
                  <a:lnTo>
                    <a:pt x="252" y="789"/>
                  </a:lnTo>
                  <a:lnTo>
                    <a:pt x="268" y="797"/>
                  </a:lnTo>
                  <a:lnTo>
                    <a:pt x="286" y="800"/>
                  </a:lnTo>
                  <a:lnTo>
                    <a:pt x="304" y="797"/>
                  </a:lnTo>
                  <a:lnTo>
                    <a:pt x="320" y="789"/>
                  </a:lnTo>
                  <a:lnTo>
                    <a:pt x="332" y="777"/>
                  </a:lnTo>
                  <a:lnTo>
                    <a:pt x="340" y="761"/>
                  </a:lnTo>
                  <a:lnTo>
                    <a:pt x="343" y="743"/>
                  </a:lnTo>
                  <a:lnTo>
                    <a:pt x="347" y="693"/>
                  </a:lnTo>
                  <a:lnTo>
                    <a:pt x="355" y="644"/>
                  </a:lnTo>
                  <a:lnTo>
                    <a:pt x="370" y="598"/>
                  </a:lnTo>
                  <a:lnTo>
                    <a:pt x="390" y="555"/>
                  </a:lnTo>
                  <a:lnTo>
                    <a:pt x="415" y="514"/>
                  </a:lnTo>
                  <a:lnTo>
                    <a:pt x="444" y="477"/>
                  </a:lnTo>
                  <a:lnTo>
                    <a:pt x="477" y="444"/>
                  </a:lnTo>
                  <a:lnTo>
                    <a:pt x="514" y="415"/>
                  </a:lnTo>
                  <a:lnTo>
                    <a:pt x="555" y="390"/>
                  </a:lnTo>
                  <a:lnTo>
                    <a:pt x="598" y="370"/>
                  </a:lnTo>
                  <a:lnTo>
                    <a:pt x="644" y="355"/>
                  </a:lnTo>
                  <a:lnTo>
                    <a:pt x="693" y="347"/>
                  </a:lnTo>
                  <a:lnTo>
                    <a:pt x="743" y="343"/>
                  </a:lnTo>
                  <a:lnTo>
                    <a:pt x="761" y="340"/>
                  </a:lnTo>
                  <a:lnTo>
                    <a:pt x="777" y="332"/>
                  </a:lnTo>
                  <a:lnTo>
                    <a:pt x="789" y="320"/>
                  </a:lnTo>
                  <a:lnTo>
                    <a:pt x="797" y="304"/>
                  </a:lnTo>
                  <a:lnTo>
                    <a:pt x="800" y="285"/>
                  </a:lnTo>
                  <a:lnTo>
                    <a:pt x="797" y="268"/>
                  </a:lnTo>
                  <a:lnTo>
                    <a:pt x="789" y="252"/>
                  </a:lnTo>
                  <a:lnTo>
                    <a:pt x="777" y="240"/>
                  </a:lnTo>
                  <a:lnTo>
                    <a:pt x="761" y="231"/>
                  </a:lnTo>
                  <a:lnTo>
                    <a:pt x="743" y="228"/>
                  </a:lnTo>
                  <a:close/>
                  <a:moveTo>
                    <a:pt x="743" y="0"/>
                  </a:moveTo>
                  <a:lnTo>
                    <a:pt x="810" y="3"/>
                  </a:lnTo>
                  <a:lnTo>
                    <a:pt x="876" y="12"/>
                  </a:lnTo>
                  <a:lnTo>
                    <a:pt x="941" y="27"/>
                  </a:lnTo>
                  <a:lnTo>
                    <a:pt x="1002" y="47"/>
                  </a:lnTo>
                  <a:lnTo>
                    <a:pt x="1061" y="72"/>
                  </a:lnTo>
                  <a:lnTo>
                    <a:pt x="1118" y="102"/>
                  </a:lnTo>
                  <a:lnTo>
                    <a:pt x="1171" y="136"/>
                  </a:lnTo>
                  <a:lnTo>
                    <a:pt x="1221" y="175"/>
                  </a:lnTo>
                  <a:lnTo>
                    <a:pt x="1268" y="218"/>
                  </a:lnTo>
                  <a:lnTo>
                    <a:pt x="1311" y="265"/>
                  </a:lnTo>
                  <a:lnTo>
                    <a:pt x="1349" y="314"/>
                  </a:lnTo>
                  <a:lnTo>
                    <a:pt x="1384" y="368"/>
                  </a:lnTo>
                  <a:lnTo>
                    <a:pt x="1414" y="424"/>
                  </a:lnTo>
                  <a:lnTo>
                    <a:pt x="1439" y="484"/>
                  </a:lnTo>
                  <a:lnTo>
                    <a:pt x="1459" y="546"/>
                  </a:lnTo>
                  <a:lnTo>
                    <a:pt x="1473" y="610"/>
                  </a:lnTo>
                  <a:lnTo>
                    <a:pt x="1483" y="675"/>
                  </a:lnTo>
                  <a:lnTo>
                    <a:pt x="1486" y="743"/>
                  </a:lnTo>
                  <a:lnTo>
                    <a:pt x="1483" y="810"/>
                  </a:lnTo>
                  <a:lnTo>
                    <a:pt x="1473" y="876"/>
                  </a:lnTo>
                  <a:lnTo>
                    <a:pt x="1459" y="940"/>
                  </a:lnTo>
                  <a:lnTo>
                    <a:pt x="1439" y="1002"/>
                  </a:lnTo>
                  <a:lnTo>
                    <a:pt x="1414" y="1061"/>
                  </a:lnTo>
                  <a:lnTo>
                    <a:pt x="1384" y="1118"/>
                  </a:lnTo>
                  <a:lnTo>
                    <a:pt x="1349" y="1171"/>
                  </a:lnTo>
                  <a:lnTo>
                    <a:pt x="1311" y="1221"/>
                  </a:lnTo>
                  <a:lnTo>
                    <a:pt x="1268" y="1268"/>
                  </a:lnTo>
                  <a:lnTo>
                    <a:pt x="1221" y="1311"/>
                  </a:lnTo>
                  <a:lnTo>
                    <a:pt x="1171" y="1349"/>
                  </a:lnTo>
                  <a:lnTo>
                    <a:pt x="1118" y="1384"/>
                  </a:lnTo>
                  <a:lnTo>
                    <a:pt x="1061" y="1414"/>
                  </a:lnTo>
                  <a:lnTo>
                    <a:pt x="1002" y="1439"/>
                  </a:lnTo>
                  <a:lnTo>
                    <a:pt x="941" y="1459"/>
                  </a:lnTo>
                  <a:lnTo>
                    <a:pt x="876" y="1473"/>
                  </a:lnTo>
                  <a:lnTo>
                    <a:pt x="810" y="1483"/>
                  </a:lnTo>
                  <a:lnTo>
                    <a:pt x="743" y="1486"/>
                  </a:lnTo>
                  <a:lnTo>
                    <a:pt x="675" y="1483"/>
                  </a:lnTo>
                  <a:lnTo>
                    <a:pt x="610" y="1473"/>
                  </a:lnTo>
                  <a:lnTo>
                    <a:pt x="546" y="1459"/>
                  </a:lnTo>
                  <a:lnTo>
                    <a:pt x="484" y="1439"/>
                  </a:lnTo>
                  <a:lnTo>
                    <a:pt x="425" y="1414"/>
                  </a:lnTo>
                  <a:lnTo>
                    <a:pt x="368" y="1384"/>
                  </a:lnTo>
                  <a:lnTo>
                    <a:pt x="314" y="1349"/>
                  </a:lnTo>
                  <a:lnTo>
                    <a:pt x="265" y="1311"/>
                  </a:lnTo>
                  <a:lnTo>
                    <a:pt x="218" y="1268"/>
                  </a:lnTo>
                  <a:lnTo>
                    <a:pt x="175" y="1221"/>
                  </a:lnTo>
                  <a:lnTo>
                    <a:pt x="136" y="1171"/>
                  </a:lnTo>
                  <a:lnTo>
                    <a:pt x="102" y="1118"/>
                  </a:lnTo>
                  <a:lnTo>
                    <a:pt x="72" y="1061"/>
                  </a:lnTo>
                  <a:lnTo>
                    <a:pt x="47" y="1002"/>
                  </a:lnTo>
                  <a:lnTo>
                    <a:pt x="27" y="940"/>
                  </a:lnTo>
                  <a:lnTo>
                    <a:pt x="13" y="876"/>
                  </a:lnTo>
                  <a:lnTo>
                    <a:pt x="3" y="810"/>
                  </a:lnTo>
                  <a:lnTo>
                    <a:pt x="0" y="743"/>
                  </a:lnTo>
                  <a:lnTo>
                    <a:pt x="3" y="675"/>
                  </a:lnTo>
                  <a:lnTo>
                    <a:pt x="13" y="610"/>
                  </a:lnTo>
                  <a:lnTo>
                    <a:pt x="27" y="546"/>
                  </a:lnTo>
                  <a:lnTo>
                    <a:pt x="47" y="484"/>
                  </a:lnTo>
                  <a:lnTo>
                    <a:pt x="72" y="424"/>
                  </a:lnTo>
                  <a:lnTo>
                    <a:pt x="102" y="368"/>
                  </a:lnTo>
                  <a:lnTo>
                    <a:pt x="136" y="314"/>
                  </a:lnTo>
                  <a:lnTo>
                    <a:pt x="175" y="265"/>
                  </a:lnTo>
                  <a:lnTo>
                    <a:pt x="218" y="218"/>
                  </a:lnTo>
                  <a:lnTo>
                    <a:pt x="265" y="175"/>
                  </a:lnTo>
                  <a:lnTo>
                    <a:pt x="314" y="136"/>
                  </a:lnTo>
                  <a:lnTo>
                    <a:pt x="368" y="102"/>
                  </a:lnTo>
                  <a:lnTo>
                    <a:pt x="425" y="72"/>
                  </a:lnTo>
                  <a:lnTo>
                    <a:pt x="484" y="47"/>
                  </a:lnTo>
                  <a:lnTo>
                    <a:pt x="546" y="27"/>
                  </a:lnTo>
                  <a:lnTo>
                    <a:pt x="610" y="12"/>
                  </a:lnTo>
                  <a:lnTo>
                    <a:pt x="675" y="3"/>
                  </a:lnTo>
                  <a:lnTo>
                    <a:pt x="74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7" name="Google Shape;1987;p220"/>
            <p:cNvSpPr/>
            <p:nvPr/>
          </p:nvSpPr>
          <p:spPr>
            <a:xfrm>
              <a:off x="166" y="818"/>
              <a:ext cx="117" cy="101"/>
            </a:xfrm>
            <a:custGeom>
              <a:avLst/>
              <a:gdLst/>
              <a:ahLst/>
              <a:cxnLst/>
              <a:rect l="l" t="t" r="r" b="b"/>
              <a:pathLst>
                <a:path w="1287" h="1118" extrusionOk="0">
                  <a:moveTo>
                    <a:pt x="716" y="0"/>
                  </a:moveTo>
                  <a:lnTo>
                    <a:pt x="775" y="3"/>
                  </a:lnTo>
                  <a:lnTo>
                    <a:pt x="831" y="12"/>
                  </a:lnTo>
                  <a:lnTo>
                    <a:pt x="886" y="26"/>
                  </a:lnTo>
                  <a:lnTo>
                    <a:pt x="939" y="46"/>
                  </a:lnTo>
                  <a:lnTo>
                    <a:pt x="989" y="69"/>
                  </a:lnTo>
                  <a:lnTo>
                    <a:pt x="1035" y="98"/>
                  </a:lnTo>
                  <a:lnTo>
                    <a:pt x="1080" y="131"/>
                  </a:lnTo>
                  <a:lnTo>
                    <a:pt x="1120" y="168"/>
                  </a:lnTo>
                  <a:lnTo>
                    <a:pt x="1157" y="208"/>
                  </a:lnTo>
                  <a:lnTo>
                    <a:pt x="1190" y="253"/>
                  </a:lnTo>
                  <a:lnTo>
                    <a:pt x="1219" y="300"/>
                  </a:lnTo>
                  <a:lnTo>
                    <a:pt x="1243" y="349"/>
                  </a:lnTo>
                  <a:lnTo>
                    <a:pt x="1262" y="402"/>
                  </a:lnTo>
                  <a:lnTo>
                    <a:pt x="1276" y="457"/>
                  </a:lnTo>
                  <a:lnTo>
                    <a:pt x="1284" y="513"/>
                  </a:lnTo>
                  <a:lnTo>
                    <a:pt x="1287" y="571"/>
                  </a:lnTo>
                  <a:lnTo>
                    <a:pt x="1287" y="1118"/>
                  </a:lnTo>
                  <a:lnTo>
                    <a:pt x="1251" y="1059"/>
                  </a:lnTo>
                  <a:lnTo>
                    <a:pt x="1210" y="1005"/>
                  </a:lnTo>
                  <a:lnTo>
                    <a:pt x="1166" y="954"/>
                  </a:lnTo>
                  <a:lnTo>
                    <a:pt x="1117" y="906"/>
                  </a:lnTo>
                  <a:lnTo>
                    <a:pt x="1064" y="862"/>
                  </a:lnTo>
                  <a:lnTo>
                    <a:pt x="1008" y="823"/>
                  </a:lnTo>
                  <a:lnTo>
                    <a:pt x="950" y="788"/>
                  </a:lnTo>
                  <a:lnTo>
                    <a:pt x="888" y="758"/>
                  </a:lnTo>
                  <a:lnTo>
                    <a:pt x="824" y="733"/>
                  </a:lnTo>
                  <a:lnTo>
                    <a:pt x="757" y="712"/>
                  </a:lnTo>
                  <a:lnTo>
                    <a:pt x="688" y="698"/>
                  </a:lnTo>
                  <a:lnTo>
                    <a:pt x="617" y="689"/>
                  </a:lnTo>
                  <a:lnTo>
                    <a:pt x="545" y="686"/>
                  </a:lnTo>
                  <a:lnTo>
                    <a:pt x="476" y="688"/>
                  </a:lnTo>
                  <a:lnTo>
                    <a:pt x="409" y="697"/>
                  </a:lnTo>
                  <a:lnTo>
                    <a:pt x="345" y="710"/>
                  </a:lnTo>
                  <a:lnTo>
                    <a:pt x="281" y="728"/>
                  </a:lnTo>
                  <a:lnTo>
                    <a:pt x="219" y="751"/>
                  </a:lnTo>
                  <a:lnTo>
                    <a:pt x="160" y="777"/>
                  </a:lnTo>
                  <a:lnTo>
                    <a:pt x="104" y="809"/>
                  </a:lnTo>
                  <a:lnTo>
                    <a:pt x="50" y="844"/>
                  </a:lnTo>
                  <a:lnTo>
                    <a:pt x="0" y="882"/>
                  </a:lnTo>
                  <a:lnTo>
                    <a:pt x="160" y="440"/>
                  </a:lnTo>
                  <a:lnTo>
                    <a:pt x="184" y="379"/>
                  </a:lnTo>
                  <a:lnTo>
                    <a:pt x="211" y="322"/>
                  </a:lnTo>
                  <a:lnTo>
                    <a:pt x="242" y="270"/>
                  </a:lnTo>
                  <a:lnTo>
                    <a:pt x="276" y="221"/>
                  </a:lnTo>
                  <a:lnTo>
                    <a:pt x="315" y="176"/>
                  </a:lnTo>
                  <a:lnTo>
                    <a:pt x="356" y="137"/>
                  </a:lnTo>
                  <a:lnTo>
                    <a:pt x="401" y="102"/>
                  </a:lnTo>
                  <a:lnTo>
                    <a:pt x="447" y="72"/>
                  </a:lnTo>
                  <a:lnTo>
                    <a:pt x="497" y="47"/>
                  </a:lnTo>
                  <a:lnTo>
                    <a:pt x="549" y="27"/>
                  </a:lnTo>
                  <a:lnTo>
                    <a:pt x="603" y="12"/>
                  </a:lnTo>
                  <a:lnTo>
                    <a:pt x="659" y="3"/>
                  </a:lnTo>
                  <a:lnTo>
                    <a:pt x="71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8" name="Google Shape;1988;p220"/>
            <p:cNvSpPr/>
            <p:nvPr/>
          </p:nvSpPr>
          <p:spPr>
            <a:xfrm>
              <a:off x="314" y="818"/>
              <a:ext cx="118" cy="101"/>
            </a:xfrm>
            <a:custGeom>
              <a:avLst/>
              <a:gdLst/>
              <a:ahLst/>
              <a:cxnLst/>
              <a:rect l="l" t="t" r="r" b="b"/>
              <a:pathLst>
                <a:path w="1289" h="1118" extrusionOk="0">
                  <a:moveTo>
                    <a:pt x="571" y="0"/>
                  </a:moveTo>
                  <a:lnTo>
                    <a:pt x="629" y="3"/>
                  </a:lnTo>
                  <a:lnTo>
                    <a:pt x="684" y="12"/>
                  </a:lnTo>
                  <a:lnTo>
                    <a:pt x="738" y="27"/>
                  </a:lnTo>
                  <a:lnTo>
                    <a:pt x="790" y="47"/>
                  </a:lnTo>
                  <a:lnTo>
                    <a:pt x="840" y="72"/>
                  </a:lnTo>
                  <a:lnTo>
                    <a:pt x="887" y="102"/>
                  </a:lnTo>
                  <a:lnTo>
                    <a:pt x="931" y="137"/>
                  </a:lnTo>
                  <a:lnTo>
                    <a:pt x="973" y="176"/>
                  </a:lnTo>
                  <a:lnTo>
                    <a:pt x="1011" y="221"/>
                  </a:lnTo>
                  <a:lnTo>
                    <a:pt x="1045" y="270"/>
                  </a:lnTo>
                  <a:lnTo>
                    <a:pt x="1076" y="322"/>
                  </a:lnTo>
                  <a:lnTo>
                    <a:pt x="1104" y="379"/>
                  </a:lnTo>
                  <a:lnTo>
                    <a:pt x="1127" y="440"/>
                  </a:lnTo>
                  <a:lnTo>
                    <a:pt x="1289" y="882"/>
                  </a:lnTo>
                  <a:lnTo>
                    <a:pt x="1237" y="844"/>
                  </a:lnTo>
                  <a:lnTo>
                    <a:pt x="1183" y="809"/>
                  </a:lnTo>
                  <a:lnTo>
                    <a:pt x="1127" y="777"/>
                  </a:lnTo>
                  <a:lnTo>
                    <a:pt x="1068" y="751"/>
                  </a:lnTo>
                  <a:lnTo>
                    <a:pt x="1007" y="728"/>
                  </a:lnTo>
                  <a:lnTo>
                    <a:pt x="944" y="710"/>
                  </a:lnTo>
                  <a:lnTo>
                    <a:pt x="878" y="697"/>
                  </a:lnTo>
                  <a:lnTo>
                    <a:pt x="811" y="688"/>
                  </a:lnTo>
                  <a:lnTo>
                    <a:pt x="743" y="686"/>
                  </a:lnTo>
                  <a:lnTo>
                    <a:pt x="670" y="689"/>
                  </a:lnTo>
                  <a:lnTo>
                    <a:pt x="599" y="698"/>
                  </a:lnTo>
                  <a:lnTo>
                    <a:pt x="531" y="712"/>
                  </a:lnTo>
                  <a:lnTo>
                    <a:pt x="464" y="733"/>
                  </a:lnTo>
                  <a:lnTo>
                    <a:pt x="399" y="758"/>
                  </a:lnTo>
                  <a:lnTo>
                    <a:pt x="338" y="788"/>
                  </a:lnTo>
                  <a:lnTo>
                    <a:pt x="279" y="823"/>
                  </a:lnTo>
                  <a:lnTo>
                    <a:pt x="223" y="862"/>
                  </a:lnTo>
                  <a:lnTo>
                    <a:pt x="171" y="906"/>
                  </a:lnTo>
                  <a:lnTo>
                    <a:pt x="123" y="954"/>
                  </a:lnTo>
                  <a:lnTo>
                    <a:pt x="77" y="1005"/>
                  </a:lnTo>
                  <a:lnTo>
                    <a:pt x="37" y="1059"/>
                  </a:lnTo>
                  <a:lnTo>
                    <a:pt x="0" y="1118"/>
                  </a:lnTo>
                  <a:lnTo>
                    <a:pt x="0" y="571"/>
                  </a:lnTo>
                  <a:lnTo>
                    <a:pt x="3" y="513"/>
                  </a:lnTo>
                  <a:lnTo>
                    <a:pt x="12" y="457"/>
                  </a:lnTo>
                  <a:lnTo>
                    <a:pt x="26" y="402"/>
                  </a:lnTo>
                  <a:lnTo>
                    <a:pt x="45" y="349"/>
                  </a:lnTo>
                  <a:lnTo>
                    <a:pt x="70" y="300"/>
                  </a:lnTo>
                  <a:lnTo>
                    <a:pt x="98" y="253"/>
                  </a:lnTo>
                  <a:lnTo>
                    <a:pt x="131" y="208"/>
                  </a:lnTo>
                  <a:lnTo>
                    <a:pt x="168" y="168"/>
                  </a:lnTo>
                  <a:lnTo>
                    <a:pt x="209" y="131"/>
                  </a:lnTo>
                  <a:lnTo>
                    <a:pt x="252" y="98"/>
                  </a:lnTo>
                  <a:lnTo>
                    <a:pt x="300" y="69"/>
                  </a:lnTo>
                  <a:lnTo>
                    <a:pt x="350" y="46"/>
                  </a:lnTo>
                  <a:lnTo>
                    <a:pt x="401" y="26"/>
                  </a:lnTo>
                  <a:lnTo>
                    <a:pt x="456" y="12"/>
                  </a:lnTo>
                  <a:lnTo>
                    <a:pt x="513" y="3"/>
                  </a:lnTo>
                  <a:lnTo>
                    <a:pt x="57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9" name="Google Shape;1989;p220"/>
            <p:cNvSpPr/>
            <p:nvPr/>
          </p:nvSpPr>
          <p:spPr>
            <a:xfrm>
              <a:off x="292" y="942"/>
              <a:ext cx="13" cy="32"/>
            </a:xfrm>
            <a:custGeom>
              <a:avLst/>
              <a:gdLst/>
              <a:ahLst/>
              <a:cxnLst/>
              <a:rect l="l" t="t" r="r" b="b"/>
              <a:pathLst>
                <a:path w="144" h="344" extrusionOk="0">
                  <a:moveTo>
                    <a:pt x="72" y="0"/>
                  </a:moveTo>
                  <a:lnTo>
                    <a:pt x="101" y="4"/>
                  </a:lnTo>
                  <a:lnTo>
                    <a:pt x="129" y="11"/>
                  </a:lnTo>
                  <a:lnTo>
                    <a:pt x="129" y="172"/>
                  </a:lnTo>
                  <a:lnTo>
                    <a:pt x="130" y="224"/>
                  </a:lnTo>
                  <a:lnTo>
                    <a:pt x="135" y="276"/>
                  </a:lnTo>
                  <a:lnTo>
                    <a:pt x="144" y="327"/>
                  </a:lnTo>
                  <a:lnTo>
                    <a:pt x="144" y="327"/>
                  </a:lnTo>
                  <a:lnTo>
                    <a:pt x="127" y="333"/>
                  </a:lnTo>
                  <a:lnTo>
                    <a:pt x="111" y="338"/>
                  </a:lnTo>
                  <a:lnTo>
                    <a:pt x="109" y="338"/>
                  </a:lnTo>
                  <a:lnTo>
                    <a:pt x="91" y="343"/>
                  </a:lnTo>
                  <a:lnTo>
                    <a:pt x="72" y="344"/>
                  </a:lnTo>
                  <a:lnTo>
                    <a:pt x="53" y="343"/>
                  </a:lnTo>
                  <a:lnTo>
                    <a:pt x="35" y="338"/>
                  </a:lnTo>
                  <a:lnTo>
                    <a:pt x="33" y="338"/>
                  </a:lnTo>
                  <a:lnTo>
                    <a:pt x="16" y="333"/>
                  </a:lnTo>
                  <a:lnTo>
                    <a:pt x="1" y="327"/>
                  </a:lnTo>
                  <a:lnTo>
                    <a:pt x="0" y="327"/>
                  </a:lnTo>
                  <a:lnTo>
                    <a:pt x="8" y="276"/>
                  </a:lnTo>
                  <a:lnTo>
                    <a:pt x="13" y="224"/>
                  </a:lnTo>
                  <a:lnTo>
                    <a:pt x="15" y="172"/>
                  </a:lnTo>
                  <a:lnTo>
                    <a:pt x="15" y="11"/>
                  </a:lnTo>
                  <a:lnTo>
                    <a:pt x="42" y="4"/>
                  </a:lnTo>
                  <a:lnTo>
                    <a:pt x="7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0" name="Google Shape;1990;p220"/>
            <p:cNvSpPr/>
            <p:nvPr/>
          </p:nvSpPr>
          <p:spPr>
            <a:xfrm>
              <a:off x="291" y="849"/>
              <a:ext cx="16" cy="83"/>
            </a:xfrm>
            <a:custGeom>
              <a:avLst/>
              <a:gdLst/>
              <a:ahLst/>
              <a:cxnLst/>
              <a:rect l="l" t="t" r="r" b="b"/>
              <a:pathLst>
                <a:path w="182" h="920" extrusionOk="0">
                  <a:moveTo>
                    <a:pt x="91" y="0"/>
                  </a:moveTo>
                  <a:lnTo>
                    <a:pt x="122" y="2"/>
                  </a:lnTo>
                  <a:lnTo>
                    <a:pt x="152" y="7"/>
                  </a:lnTo>
                  <a:lnTo>
                    <a:pt x="182" y="17"/>
                  </a:lnTo>
                  <a:lnTo>
                    <a:pt x="168" y="68"/>
                  </a:lnTo>
                  <a:lnTo>
                    <a:pt x="157" y="120"/>
                  </a:lnTo>
                  <a:lnTo>
                    <a:pt x="150" y="173"/>
                  </a:lnTo>
                  <a:lnTo>
                    <a:pt x="148" y="228"/>
                  </a:lnTo>
                  <a:lnTo>
                    <a:pt x="148" y="920"/>
                  </a:lnTo>
                  <a:lnTo>
                    <a:pt x="120" y="915"/>
                  </a:lnTo>
                  <a:lnTo>
                    <a:pt x="91" y="914"/>
                  </a:lnTo>
                  <a:lnTo>
                    <a:pt x="62" y="915"/>
                  </a:lnTo>
                  <a:lnTo>
                    <a:pt x="34" y="920"/>
                  </a:lnTo>
                  <a:lnTo>
                    <a:pt x="34" y="228"/>
                  </a:lnTo>
                  <a:lnTo>
                    <a:pt x="31" y="173"/>
                  </a:lnTo>
                  <a:lnTo>
                    <a:pt x="25" y="120"/>
                  </a:lnTo>
                  <a:lnTo>
                    <a:pt x="15" y="68"/>
                  </a:lnTo>
                  <a:lnTo>
                    <a:pt x="0" y="17"/>
                  </a:lnTo>
                  <a:lnTo>
                    <a:pt x="29" y="7"/>
                  </a:lnTo>
                  <a:lnTo>
                    <a:pt x="59" y="2"/>
                  </a:lnTo>
                  <a:lnTo>
                    <a:pt x="9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1" name="Google Shape;1991;p220"/>
            <p:cNvSpPr/>
            <p:nvPr/>
          </p:nvSpPr>
          <p:spPr>
            <a:xfrm>
              <a:off x="217" y="797"/>
              <a:ext cx="55" cy="26"/>
            </a:xfrm>
            <a:custGeom>
              <a:avLst/>
              <a:gdLst/>
              <a:ahLst/>
              <a:cxnLst/>
              <a:rect l="l" t="t" r="r" b="b"/>
              <a:pathLst>
                <a:path w="610" h="285" extrusionOk="0">
                  <a:moveTo>
                    <a:pt x="273" y="0"/>
                  </a:moveTo>
                  <a:lnTo>
                    <a:pt x="318" y="3"/>
                  </a:lnTo>
                  <a:lnTo>
                    <a:pt x="361" y="11"/>
                  </a:lnTo>
                  <a:lnTo>
                    <a:pt x="403" y="26"/>
                  </a:lnTo>
                  <a:lnTo>
                    <a:pt x="442" y="44"/>
                  </a:lnTo>
                  <a:lnTo>
                    <a:pt x="478" y="68"/>
                  </a:lnTo>
                  <a:lnTo>
                    <a:pt x="510" y="96"/>
                  </a:lnTo>
                  <a:lnTo>
                    <a:pt x="539" y="128"/>
                  </a:lnTo>
                  <a:lnTo>
                    <a:pt x="564" y="164"/>
                  </a:lnTo>
                  <a:lnTo>
                    <a:pt x="584" y="201"/>
                  </a:lnTo>
                  <a:lnTo>
                    <a:pt x="600" y="242"/>
                  </a:lnTo>
                  <a:lnTo>
                    <a:pt x="610" y="285"/>
                  </a:lnTo>
                  <a:lnTo>
                    <a:pt x="563" y="248"/>
                  </a:lnTo>
                  <a:lnTo>
                    <a:pt x="512" y="213"/>
                  </a:lnTo>
                  <a:lnTo>
                    <a:pt x="460" y="184"/>
                  </a:lnTo>
                  <a:lnTo>
                    <a:pt x="404" y="160"/>
                  </a:lnTo>
                  <a:lnTo>
                    <a:pt x="346" y="140"/>
                  </a:lnTo>
                  <a:lnTo>
                    <a:pt x="284" y="126"/>
                  </a:lnTo>
                  <a:lnTo>
                    <a:pt x="222" y="117"/>
                  </a:lnTo>
                  <a:lnTo>
                    <a:pt x="158" y="114"/>
                  </a:lnTo>
                  <a:lnTo>
                    <a:pt x="104" y="116"/>
                  </a:lnTo>
                  <a:lnTo>
                    <a:pt x="52" y="122"/>
                  </a:lnTo>
                  <a:lnTo>
                    <a:pt x="0" y="133"/>
                  </a:lnTo>
                  <a:lnTo>
                    <a:pt x="29" y="100"/>
                  </a:lnTo>
                  <a:lnTo>
                    <a:pt x="63" y="71"/>
                  </a:lnTo>
                  <a:lnTo>
                    <a:pt x="99" y="47"/>
                  </a:lnTo>
                  <a:lnTo>
                    <a:pt x="139" y="27"/>
                  </a:lnTo>
                  <a:lnTo>
                    <a:pt x="182" y="12"/>
                  </a:lnTo>
                  <a:lnTo>
                    <a:pt x="226" y="3"/>
                  </a:lnTo>
                  <a:lnTo>
                    <a:pt x="2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2" name="Google Shape;1992;p220"/>
            <p:cNvSpPr/>
            <p:nvPr/>
          </p:nvSpPr>
          <p:spPr>
            <a:xfrm>
              <a:off x="324" y="797"/>
              <a:ext cx="56" cy="26"/>
            </a:xfrm>
            <a:custGeom>
              <a:avLst/>
              <a:gdLst/>
              <a:ahLst/>
              <a:cxnLst/>
              <a:rect l="l" t="t" r="r" b="b"/>
              <a:pathLst>
                <a:path w="610" h="285" extrusionOk="0">
                  <a:moveTo>
                    <a:pt x="337" y="0"/>
                  </a:moveTo>
                  <a:lnTo>
                    <a:pt x="384" y="3"/>
                  </a:lnTo>
                  <a:lnTo>
                    <a:pt x="428" y="12"/>
                  </a:lnTo>
                  <a:lnTo>
                    <a:pt x="471" y="27"/>
                  </a:lnTo>
                  <a:lnTo>
                    <a:pt x="511" y="47"/>
                  </a:lnTo>
                  <a:lnTo>
                    <a:pt x="548" y="71"/>
                  </a:lnTo>
                  <a:lnTo>
                    <a:pt x="581" y="100"/>
                  </a:lnTo>
                  <a:lnTo>
                    <a:pt x="610" y="133"/>
                  </a:lnTo>
                  <a:lnTo>
                    <a:pt x="558" y="122"/>
                  </a:lnTo>
                  <a:lnTo>
                    <a:pt x="505" y="116"/>
                  </a:lnTo>
                  <a:lnTo>
                    <a:pt x="452" y="114"/>
                  </a:lnTo>
                  <a:lnTo>
                    <a:pt x="388" y="117"/>
                  </a:lnTo>
                  <a:lnTo>
                    <a:pt x="325" y="126"/>
                  </a:lnTo>
                  <a:lnTo>
                    <a:pt x="265" y="140"/>
                  </a:lnTo>
                  <a:lnTo>
                    <a:pt x="206" y="160"/>
                  </a:lnTo>
                  <a:lnTo>
                    <a:pt x="150" y="184"/>
                  </a:lnTo>
                  <a:lnTo>
                    <a:pt x="98" y="213"/>
                  </a:lnTo>
                  <a:lnTo>
                    <a:pt x="47" y="248"/>
                  </a:lnTo>
                  <a:lnTo>
                    <a:pt x="0" y="285"/>
                  </a:lnTo>
                  <a:lnTo>
                    <a:pt x="11" y="242"/>
                  </a:lnTo>
                  <a:lnTo>
                    <a:pt x="26" y="201"/>
                  </a:lnTo>
                  <a:lnTo>
                    <a:pt x="46" y="164"/>
                  </a:lnTo>
                  <a:lnTo>
                    <a:pt x="71" y="128"/>
                  </a:lnTo>
                  <a:lnTo>
                    <a:pt x="100" y="96"/>
                  </a:lnTo>
                  <a:lnTo>
                    <a:pt x="132" y="68"/>
                  </a:lnTo>
                  <a:lnTo>
                    <a:pt x="168" y="44"/>
                  </a:lnTo>
                  <a:lnTo>
                    <a:pt x="206" y="26"/>
                  </a:lnTo>
                  <a:lnTo>
                    <a:pt x="248" y="11"/>
                  </a:lnTo>
                  <a:lnTo>
                    <a:pt x="293" y="3"/>
                  </a:lnTo>
                  <a:lnTo>
                    <a:pt x="33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7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7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7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7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8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80">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80">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80">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8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997"/>
        <p:cNvGrpSpPr/>
        <p:nvPr/>
      </p:nvGrpSpPr>
      <p:grpSpPr>
        <a:xfrm>
          <a:off x="0" y="0"/>
          <a:ext cx="0" cy="0"/>
          <a:chOff x="0" y="0"/>
          <a:chExt cx="0" cy="0"/>
        </a:xfrm>
      </p:grpSpPr>
      <p:sp>
        <p:nvSpPr>
          <p:cNvPr id="1998" name="Google Shape;1998;p22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dirty="0"/>
              <a:t>Initial assumptions</a:t>
            </a:r>
            <a:endParaRPr dirty="0"/>
          </a:p>
        </p:txBody>
      </p:sp>
      <p:sp>
        <p:nvSpPr>
          <p:cNvPr id="1999" name="Google Shape;1999;p221"/>
          <p:cNvSpPr txBox="1">
            <a:spLocks noGrp="1"/>
          </p:cNvSpPr>
          <p:nvPr>
            <p:ph type="body" idx="1"/>
          </p:nvPr>
        </p:nvSpPr>
        <p:spPr>
          <a:xfrm>
            <a:off x="252060" y="1212508"/>
            <a:ext cx="5325780" cy="3394472"/>
          </a:xfrm>
          <a:prstGeom prst="rect">
            <a:avLst/>
          </a:prstGeom>
          <a:noFill/>
          <a:ln>
            <a:noFill/>
          </a:ln>
        </p:spPr>
        <p:txBody>
          <a:bodyPr spcFirstLastPara="1" wrap="square" lIns="0" tIns="0" rIns="0" bIns="0" anchor="t" anchorCtr="0">
            <a:normAutofit lnSpcReduction="10000"/>
          </a:bodyPr>
          <a:lstStyle/>
          <a:p>
            <a:pPr marL="287338" lvl="0" indent="-287338" algn="l" rtl="0">
              <a:lnSpc>
                <a:spcPct val="100000"/>
              </a:lnSpc>
              <a:spcBef>
                <a:spcPts val="0"/>
              </a:spcBef>
              <a:spcAft>
                <a:spcPts val="0"/>
              </a:spcAft>
              <a:buSzPts val="1800"/>
              <a:buChar char="❖"/>
            </a:pPr>
            <a:r>
              <a:rPr lang="en-US" sz="1800"/>
              <a:t>Set of actions is </a:t>
            </a:r>
            <a:r>
              <a:rPr lang="en-US" sz="1800" b="1">
                <a:solidFill>
                  <a:schemeClr val="accent6"/>
                </a:solidFill>
              </a:rPr>
              <a:t>finite</a:t>
            </a:r>
            <a:r>
              <a:rPr lang="en-US" sz="1800">
                <a:solidFill>
                  <a:schemeClr val="accent6"/>
                </a:solidFill>
              </a:rPr>
              <a:t> </a:t>
            </a:r>
            <a:r>
              <a:rPr lang="en-US" sz="1800"/>
              <a:t>and bounded by some constant</a:t>
            </a:r>
            <a:endParaRPr/>
          </a:p>
          <a:p>
            <a:pPr marL="803275" lvl="1" indent="-285750" algn="l" rtl="0">
              <a:lnSpc>
                <a:spcPct val="100000"/>
              </a:lnSpc>
              <a:spcBef>
                <a:spcPts val="600"/>
              </a:spcBef>
              <a:spcAft>
                <a:spcPts val="0"/>
              </a:spcAft>
              <a:buSzPts val="1500"/>
              <a:buChar char="◇"/>
            </a:pPr>
            <a:r>
              <a:rPr lang="en-US" sz="1500"/>
              <a:t>In practice, they are often parametrized and thus infinite (e.g., steering angle of a car)</a:t>
            </a:r>
            <a:endParaRPr/>
          </a:p>
          <a:p>
            <a:pPr marL="803275" lvl="1" indent="-285750" algn="l" rtl="0">
              <a:lnSpc>
                <a:spcPct val="100000"/>
              </a:lnSpc>
              <a:spcBef>
                <a:spcPts val="600"/>
              </a:spcBef>
              <a:spcAft>
                <a:spcPts val="0"/>
              </a:spcAft>
              <a:buSzPts val="1500"/>
              <a:buChar char="◇"/>
            </a:pPr>
            <a:r>
              <a:rPr lang="en-US" sz="1500"/>
              <a:t>In such settings we can </a:t>
            </a:r>
            <a:r>
              <a:rPr lang="en-US" sz="1500" b="1">
                <a:solidFill>
                  <a:schemeClr val="accent6"/>
                </a:solidFill>
              </a:rPr>
              <a:t>discretize</a:t>
            </a:r>
            <a:r>
              <a:rPr lang="en-US" sz="1500"/>
              <a:t> the set of actions</a:t>
            </a:r>
            <a:endParaRPr/>
          </a:p>
          <a:p>
            <a:pPr marL="287338" lvl="0" indent="-287338" algn="l" rtl="0">
              <a:lnSpc>
                <a:spcPct val="100000"/>
              </a:lnSpc>
              <a:spcBef>
                <a:spcPts val="1200"/>
              </a:spcBef>
              <a:spcAft>
                <a:spcPts val="0"/>
              </a:spcAft>
              <a:buSzPts val="1800"/>
              <a:buChar char="❖"/>
            </a:pPr>
            <a:r>
              <a:rPr lang="en-US" sz="1800"/>
              <a:t>State of agent is </a:t>
            </a:r>
            <a:r>
              <a:rPr lang="en-US" sz="1800" b="1">
                <a:solidFill>
                  <a:schemeClr val="accent6"/>
                </a:solidFill>
              </a:rPr>
              <a:t>observable</a:t>
            </a:r>
            <a:endParaRPr/>
          </a:p>
          <a:p>
            <a:pPr marL="803275" lvl="1" indent="-285750" algn="l" rtl="0">
              <a:lnSpc>
                <a:spcPct val="100000"/>
              </a:lnSpc>
              <a:spcBef>
                <a:spcPts val="600"/>
              </a:spcBef>
              <a:spcAft>
                <a:spcPts val="0"/>
              </a:spcAft>
              <a:buSzPts val="1500"/>
              <a:buChar char="◇"/>
            </a:pPr>
            <a:r>
              <a:rPr lang="en-US" sz="1500"/>
              <a:t>i.e., agent knows its state</a:t>
            </a:r>
            <a:endParaRPr/>
          </a:p>
          <a:p>
            <a:pPr marL="287338" lvl="0" indent="-287338" algn="l" rtl="0">
              <a:lnSpc>
                <a:spcPct val="100000"/>
              </a:lnSpc>
              <a:spcBef>
                <a:spcPts val="1200"/>
              </a:spcBef>
              <a:spcAft>
                <a:spcPts val="0"/>
              </a:spcAft>
              <a:buSzPts val="1800"/>
              <a:buChar char="❖"/>
            </a:pPr>
            <a:r>
              <a:rPr lang="en-US" sz="1800"/>
              <a:t>Actions are </a:t>
            </a:r>
            <a:r>
              <a:rPr lang="en-US" sz="1800" b="1">
                <a:solidFill>
                  <a:schemeClr val="accent6"/>
                </a:solidFill>
              </a:rPr>
              <a:t>deterministic</a:t>
            </a:r>
            <a:endParaRPr/>
          </a:p>
          <a:p>
            <a:pPr marL="803275" lvl="1" indent="-285750" algn="l" rtl="0">
              <a:lnSpc>
                <a:spcPct val="100000"/>
              </a:lnSpc>
              <a:spcBef>
                <a:spcPts val="600"/>
              </a:spcBef>
              <a:spcAft>
                <a:spcPts val="0"/>
              </a:spcAft>
              <a:buSzPts val="1500"/>
              <a:buChar char="◇"/>
            </a:pPr>
            <a:r>
              <a:rPr lang="en-US" sz="1500"/>
              <a:t>i.e., agent knows what will happen when it does something</a:t>
            </a:r>
            <a:endParaRPr/>
          </a:p>
          <a:p>
            <a:pPr marL="287338" lvl="0" indent="-287338" algn="l" rtl="0">
              <a:lnSpc>
                <a:spcPct val="100000"/>
              </a:lnSpc>
              <a:spcBef>
                <a:spcPts val="1200"/>
              </a:spcBef>
              <a:spcAft>
                <a:spcPts val="0"/>
              </a:spcAft>
              <a:buSzPts val="1800"/>
              <a:buChar char="❖"/>
            </a:pPr>
            <a:r>
              <a:rPr lang="en-US" sz="1800"/>
              <a:t>We will relax some of these assumptions along the course</a:t>
            </a:r>
            <a:endParaRPr sz="1500"/>
          </a:p>
        </p:txBody>
      </p:sp>
      <p:grpSp>
        <p:nvGrpSpPr>
          <p:cNvPr id="2000" name="Google Shape;2000;p221"/>
          <p:cNvGrpSpPr/>
          <p:nvPr/>
        </p:nvGrpSpPr>
        <p:grpSpPr>
          <a:xfrm>
            <a:off x="371701" y="419861"/>
            <a:ext cx="479425" cy="446087"/>
            <a:chOff x="4733" y="1188"/>
            <a:chExt cx="302" cy="281"/>
          </a:xfrm>
        </p:grpSpPr>
        <p:sp>
          <p:nvSpPr>
            <p:cNvPr id="2001" name="Google Shape;2001;p221"/>
            <p:cNvSpPr/>
            <p:nvPr/>
          </p:nvSpPr>
          <p:spPr>
            <a:xfrm>
              <a:off x="4733" y="1344"/>
              <a:ext cx="135" cy="125"/>
            </a:xfrm>
            <a:custGeom>
              <a:avLst/>
              <a:gdLst/>
              <a:ahLst/>
              <a:cxnLst/>
              <a:rect l="l" t="t" r="r" b="b"/>
              <a:pathLst>
                <a:path w="1481" h="1385" extrusionOk="0">
                  <a:moveTo>
                    <a:pt x="975" y="0"/>
                  </a:moveTo>
                  <a:lnTo>
                    <a:pt x="976" y="26"/>
                  </a:lnTo>
                  <a:lnTo>
                    <a:pt x="981" y="53"/>
                  </a:lnTo>
                  <a:lnTo>
                    <a:pt x="992" y="77"/>
                  </a:lnTo>
                  <a:lnTo>
                    <a:pt x="1005" y="101"/>
                  </a:lnTo>
                  <a:lnTo>
                    <a:pt x="1023" y="122"/>
                  </a:lnTo>
                  <a:lnTo>
                    <a:pt x="1100" y="199"/>
                  </a:lnTo>
                  <a:lnTo>
                    <a:pt x="1120" y="217"/>
                  </a:lnTo>
                  <a:lnTo>
                    <a:pt x="1143" y="231"/>
                  </a:lnTo>
                  <a:lnTo>
                    <a:pt x="1167" y="240"/>
                  </a:lnTo>
                  <a:lnTo>
                    <a:pt x="1192" y="246"/>
                  </a:lnTo>
                  <a:lnTo>
                    <a:pt x="1218" y="248"/>
                  </a:lnTo>
                  <a:lnTo>
                    <a:pt x="1245" y="246"/>
                  </a:lnTo>
                  <a:lnTo>
                    <a:pt x="1269" y="240"/>
                  </a:lnTo>
                  <a:lnTo>
                    <a:pt x="1293" y="231"/>
                  </a:lnTo>
                  <a:lnTo>
                    <a:pt x="1315" y="217"/>
                  </a:lnTo>
                  <a:lnTo>
                    <a:pt x="1336" y="199"/>
                  </a:lnTo>
                  <a:lnTo>
                    <a:pt x="1370" y="165"/>
                  </a:lnTo>
                  <a:lnTo>
                    <a:pt x="1481" y="276"/>
                  </a:lnTo>
                  <a:lnTo>
                    <a:pt x="430" y="1344"/>
                  </a:lnTo>
                  <a:lnTo>
                    <a:pt x="409" y="1362"/>
                  </a:lnTo>
                  <a:lnTo>
                    <a:pt x="385" y="1375"/>
                  </a:lnTo>
                  <a:lnTo>
                    <a:pt x="359" y="1382"/>
                  </a:lnTo>
                  <a:lnTo>
                    <a:pt x="332" y="1385"/>
                  </a:lnTo>
                  <a:lnTo>
                    <a:pt x="305" y="1382"/>
                  </a:lnTo>
                  <a:lnTo>
                    <a:pt x="279" y="1375"/>
                  </a:lnTo>
                  <a:lnTo>
                    <a:pt x="256" y="1362"/>
                  </a:lnTo>
                  <a:lnTo>
                    <a:pt x="235" y="1344"/>
                  </a:lnTo>
                  <a:lnTo>
                    <a:pt x="40" y="1146"/>
                  </a:lnTo>
                  <a:lnTo>
                    <a:pt x="22" y="1124"/>
                  </a:lnTo>
                  <a:lnTo>
                    <a:pt x="10" y="1100"/>
                  </a:lnTo>
                  <a:lnTo>
                    <a:pt x="3" y="1074"/>
                  </a:lnTo>
                  <a:lnTo>
                    <a:pt x="0" y="1048"/>
                  </a:lnTo>
                  <a:lnTo>
                    <a:pt x="3" y="1021"/>
                  </a:lnTo>
                  <a:lnTo>
                    <a:pt x="10" y="996"/>
                  </a:lnTo>
                  <a:lnTo>
                    <a:pt x="22" y="972"/>
                  </a:lnTo>
                  <a:lnTo>
                    <a:pt x="40" y="950"/>
                  </a:lnTo>
                  <a:lnTo>
                    <a:pt x="97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2" name="Google Shape;2002;p221"/>
            <p:cNvSpPr/>
            <p:nvPr/>
          </p:nvSpPr>
          <p:spPr>
            <a:xfrm>
              <a:off x="4733" y="1198"/>
              <a:ext cx="158" cy="158"/>
            </a:xfrm>
            <a:custGeom>
              <a:avLst/>
              <a:gdLst/>
              <a:ahLst/>
              <a:cxnLst/>
              <a:rect l="l" t="t" r="r" b="b"/>
              <a:pathLst>
                <a:path w="1743" h="1743" extrusionOk="0">
                  <a:moveTo>
                    <a:pt x="450" y="0"/>
                  </a:moveTo>
                  <a:lnTo>
                    <a:pt x="489" y="3"/>
                  </a:lnTo>
                  <a:lnTo>
                    <a:pt x="526" y="13"/>
                  </a:lnTo>
                  <a:lnTo>
                    <a:pt x="562" y="30"/>
                  </a:lnTo>
                  <a:lnTo>
                    <a:pt x="597" y="52"/>
                  </a:lnTo>
                  <a:lnTo>
                    <a:pt x="631" y="82"/>
                  </a:lnTo>
                  <a:lnTo>
                    <a:pt x="1336" y="787"/>
                  </a:lnTo>
                  <a:lnTo>
                    <a:pt x="1344" y="799"/>
                  </a:lnTo>
                  <a:lnTo>
                    <a:pt x="1349" y="810"/>
                  </a:lnTo>
                  <a:lnTo>
                    <a:pt x="1351" y="824"/>
                  </a:lnTo>
                  <a:lnTo>
                    <a:pt x="1350" y="837"/>
                  </a:lnTo>
                  <a:lnTo>
                    <a:pt x="1347" y="869"/>
                  </a:lnTo>
                  <a:lnTo>
                    <a:pt x="1350" y="901"/>
                  </a:lnTo>
                  <a:lnTo>
                    <a:pt x="1359" y="935"/>
                  </a:lnTo>
                  <a:lnTo>
                    <a:pt x="1372" y="966"/>
                  </a:lnTo>
                  <a:lnTo>
                    <a:pt x="1391" y="996"/>
                  </a:lnTo>
                  <a:lnTo>
                    <a:pt x="1414" y="1023"/>
                  </a:lnTo>
                  <a:lnTo>
                    <a:pt x="1442" y="1046"/>
                  </a:lnTo>
                  <a:lnTo>
                    <a:pt x="1471" y="1064"/>
                  </a:lnTo>
                  <a:lnTo>
                    <a:pt x="1503" y="1078"/>
                  </a:lnTo>
                  <a:lnTo>
                    <a:pt x="1535" y="1086"/>
                  </a:lnTo>
                  <a:lnTo>
                    <a:pt x="1567" y="1089"/>
                  </a:lnTo>
                  <a:lnTo>
                    <a:pt x="1599" y="1086"/>
                  </a:lnTo>
                  <a:lnTo>
                    <a:pt x="1613" y="1085"/>
                  </a:lnTo>
                  <a:lnTo>
                    <a:pt x="1626" y="1087"/>
                  </a:lnTo>
                  <a:lnTo>
                    <a:pt x="1638" y="1092"/>
                  </a:lnTo>
                  <a:lnTo>
                    <a:pt x="1649" y="1100"/>
                  </a:lnTo>
                  <a:lnTo>
                    <a:pt x="1728" y="1179"/>
                  </a:lnTo>
                  <a:lnTo>
                    <a:pt x="1736" y="1191"/>
                  </a:lnTo>
                  <a:lnTo>
                    <a:pt x="1741" y="1204"/>
                  </a:lnTo>
                  <a:lnTo>
                    <a:pt x="1743" y="1219"/>
                  </a:lnTo>
                  <a:lnTo>
                    <a:pt x="1741" y="1233"/>
                  </a:lnTo>
                  <a:lnTo>
                    <a:pt x="1736" y="1246"/>
                  </a:lnTo>
                  <a:lnTo>
                    <a:pt x="1728" y="1258"/>
                  </a:lnTo>
                  <a:lnTo>
                    <a:pt x="1257" y="1728"/>
                  </a:lnTo>
                  <a:lnTo>
                    <a:pt x="1246" y="1736"/>
                  </a:lnTo>
                  <a:lnTo>
                    <a:pt x="1232" y="1742"/>
                  </a:lnTo>
                  <a:lnTo>
                    <a:pt x="1218" y="1743"/>
                  </a:lnTo>
                  <a:lnTo>
                    <a:pt x="1204" y="1742"/>
                  </a:lnTo>
                  <a:lnTo>
                    <a:pt x="1191" y="1736"/>
                  </a:lnTo>
                  <a:lnTo>
                    <a:pt x="1179" y="1728"/>
                  </a:lnTo>
                  <a:lnTo>
                    <a:pt x="1100" y="1649"/>
                  </a:lnTo>
                  <a:lnTo>
                    <a:pt x="1092" y="1639"/>
                  </a:lnTo>
                  <a:lnTo>
                    <a:pt x="1087" y="1626"/>
                  </a:lnTo>
                  <a:lnTo>
                    <a:pt x="1085" y="1613"/>
                  </a:lnTo>
                  <a:lnTo>
                    <a:pt x="1086" y="1599"/>
                  </a:lnTo>
                  <a:lnTo>
                    <a:pt x="1089" y="1567"/>
                  </a:lnTo>
                  <a:lnTo>
                    <a:pt x="1086" y="1535"/>
                  </a:lnTo>
                  <a:lnTo>
                    <a:pt x="1078" y="1503"/>
                  </a:lnTo>
                  <a:lnTo>
                    <a:pt x="1064" y="1471"/>
                  </a:lnTo>
                  <a:lnTo>
                    <a:pt x="1046" y="1442"/>
                  </a:lnTo>
                  <a:lnTo>
                    <a:pt x="1023" y="1415"/>
                  </a:lnTo>
                  <a:lnTo>
                    <a:pt x="996" y="1391"/>
                  </a:lnTo>
                  <a:lnTo>
                    <a:pt x="966" y="1373"/>
                  </a:lnTo>
                  <a:lnTo>
                    <a:pt x="935" y="1359"/>
                  </a:lnTo>
                  <a:lnTo>
                    <a:pt x="902" y="1350"/>
                  </a:lnTo>
                  <a:lnTo>
                    <a:pt x="870" y="1347"/>
                  </a:lnTo>
                  <a:lnTo>
                    <a:pt x="839" y="1350"/>
                  </a:lnTo>
                  <a:lnTo>
                    <a:pt x="830" y="1351"/>
                  </a:lnTo>
                  <a:lnTo>
                    <a:pt x="814" y="1350"/>
                  </a:lnTo>
                  <a:lnTo>
                    <a:pt x="800" y="1345"/>
                  </a:lnTo>
                  <a:lnTo>
                    <a:pt x="787" y="1336"/>
                  </a:lnTo>
                  <a:lnTo>
                    <a:pt x="82" y="631"/>
                  </a:lnTo>
                  <a:lnTo>
                    <a:pt x="53" y="598"/>
                  </a:lnTo>
                  <a:lnTo>
                    <a:pt x="31" y="565"/>
                  </a:lnTo>
                  <a:lnTo>
                    <a:pt x="14" y="529"/>
                  </a:lnTo>
                  <a:lnTo>
                    <a:pt x="4" y="493"/>
                  </a:lnTo>
                  <a:lnTo>
                    <a:pt x="0" y="457"/>
                  </a:lnTo>
                  <a:lnTo>
                    <a:pt x="2" y="418"/>
                  </a:lnTo>
                  <a:lnTo>
                    <a:pt x="10" y="380"/>
                  </a:lnTo>
                  <a:lnTo>
                    <a:pt x="22" y="347"/>
                  </a:lnTo>
                  <a:lnTo>
                    <a:pt x="40" y="312"/>
                  </a:lnTo>
                  <a:lnTo>
                    <a:pt x="62" y="276"/>
                  </a:lnTo>
                  <a:lnTo>
                    <a:pt x="90" y="240"/>
                  </a:lnTo>
                  <a:lnTo>
                    <a:pt x="122" y="202"/>
                  </a:lnTo>
                  <a:lnTo>
                    <a:pt x="161" y="161"/>
                  </a:lnTo>
                  <a:lnTo>
                    <a:pt x="187" y="135"/>
                  </a:lnTo>
                  <a:lnTo>
                    <a:pt x="214" y="110"/>
                  </a:lnTo>
                  <a:lnTo>
                    <a:pt x="244" y="86"/>
                  </a:lnTo>
                  <a:lnTo>
                    <a:pt x="275" y="63"/>
                  </a:lnTo>
                  <a:lnTo>
                    <a:pt x="307" y="42"/>
                  </a:lnTo>
                  <a:lnTo>
                    <a:pt x="342" y="24"/>
                  </a:lnTo>
                  <a:lnTo>
                    <a:pt x="377" y="12"/>
                  </a:lnTo>
                  <a:lnTo>
                    <a:pt x="413" y="3"/>
                  </a:lnTo>
                  <a:lnTo>
                    <a:pt x="45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3" name="Google Shape;2003;p221"/>
            <p:cNvSpPr/>
            <p:nvPr/>
          </p:nvSpPr>
          <p:spPr>
            <a:xfrm>
              <a:off x="4865" y="1329"/>
              <a:ext cx="113" cy="114"/>
            </a:xfrm>
            <a:custGeom>
              <a:avLst/>
              <a:gdLst/>
              <a:ahLst/>
              <a:cxnLst/>
              <a:rect l="l" t="t" r="r" b="b"/>
              <a:pathLst>
                <a:path w="1251" h="1251" extrusionOk="0">
                  <a:moveTo>
                    <a:pt x="243" y="0"/>
                  </a:moveTo>
                  <a:lnTo>
                    <a:pt x="1251" y="1006"/>
                  </a:lnTo>
                  <a:lnTo>
                    <a:pt x="1006" y="1251"/>
                  </a:lnTo>
                  <a:lnTo>
                    <a:pt x="0" y="244"/>
                  </a:lnTo>
                  <a:lnTo>
                    <a:pt x="24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4" name="Google Shape;2004;p221"/>
            <p:cNvSpPr/>
            <p:nvPr/>
          </p:nvSpPr>
          <p:spPr>
            <a:xfrm>
              <a:off x="4963" y="1428"/>
              <a:ext cx="42" cy="41"/>
            </a:xfrm>
            <a:custGeom>
              <a:avLst/>
              <a:gdLst/>
              <a:ahLst/>
              <a:cxnLst/>
              <a:rect l="l" t="t" r="r" b="b"/>
              <a:pathLst>
                <a:path w="456" h="456" extrusionOk="0">
                  <a:moveTo>
                    <a:pt x="244" y="0"/>
                  </a:moveTo>
                  <a:lnTo>
                    <a:pt x="440" y="196"/>
                  </a:lnTo>
                  <a:lnTo>
                    <a:pt x="449" y="208"/>
                  </a:lnTo>
                  <a:lnTo>
                    <a:pt x="454" y="221"/>
                  </a:lnTo>
                  <a:lnTo>
                    <a:pt x="456" y="236"/>
                  </a:lnTo>
                  <a:lnTo>
                    <a:pt x="454" y="249"/>
                  </a:lnTo>
                  <a:lnTo>
                    <a:pt x="449" y="262"/>
                  </a:lnTo>
                  <a:lnTo>
                    <a:pt x="440" y="274"/>
                  </a:lnTo>
                  <a:lnTo>
                    <a:pt x="274" y="441"/>
                  </a:lnTo>
                  <a:lnTo>
                    <a:pt x="262" y="449"/>
                  </a:lnTo>
                  <a:lnTo>
                    <a:pt x="249" y="454"/>
                  </a:lnTo>
                  <a:lnTo>
                    <a:pt x="234" y="456"/>
                  </a:lnTo>
                  <a:lnTo>
                    <a:pt x="221" y="454"/>
                  </a:lnTo>
                  <a:lnTo>
                    <a:pt x="207" y="449"/>
                  </a:lnTo>
                  <a:lnTo>
                    <a:pt x="196" y="441"/>
                  </a:lnTo>
                  <a:lnTo>
                    <a:pt x="0" y="245"/>
                  </a:lnTo>
                  <a:lnTo>
                    <a:pt x="2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5" name="Google Shape;2005;p221"/>
            <p:cNvSpPr/>
            <p:nvPr/>
          </p:nvSpPr>
          <p:spPr>
            <a:xfrm>
              <a:off x="4878" y="1276"/>
              <a:ext cx="46" cy="56"/>
            </a:xfrm>
            <a:custGeom>
              <a:avLst/>
              <a:gdLst/>
              <a:ahLst/>
              <a:cxnLst/>
              <a:rect l="l" t="t" r="r" b="b"/>
              <a:pathLst>
                <a:path w="505" h="619" extrusionOk="0">
                  <a:moveTo>
                    <a:pt x="115" y="0"/>
                  </a:moveTo>
                  <a:lnTo>
                    <a:pt x="505" y="394"/>
                  </a:lnTo>
                  <a:lnTo>
                    <a:pt x="284" y="619"/>
                  </a:lnTo>
                  <a:lnTo>
                    <a:pt x="176" y="511"/>
                  </a:lnTo>
                  <a:lnTo>
                    <a:pt x="210" y="477"/>
                  </a:lnTo>
                  <a:lnTo>
                    <a:pt x="228" y="457"/>
                  </a:lnTo>
                  <a:lnTo>
                    <a:pt x="241" y="434"/>
                  </a:lnTo>
                  <a:lnTo>
                    <a:pt x="251" y="410"/>
                  </a:lnTo>
                  <a:lnTo>
                    <a:pt x="257" y="386"/>
                  </a:lnTo>
                  <a:lnTo>
                    <a:pt x="259" y="360"/>
                  </a:lnTo>
                  <a:lnTo>
                    <a:pt x="257" y="333"/>
                  </a:lnTo>
                  <a:lnTo>
                    <a:pt x="251" y="308"/>
                  </a:lnTo>
                  <a:lnTo>
                    <a:pt x="241" y="284"/>
                  </a:lnTo>
                  <a:lnTo>
                    <a:pt x="228" y="262"/>
                  </a:lnTo>
                  <a:lnTo>
                    <a:pt x="210" y="241"/>
                  </a:lnTo>
                  <a:lnTo>
                    <a:pt x="132" y="164"/>
                  </a:lnTo>
                  <a:lnTo>
                    <a:pt x="110" y="145"/>
                  </a:lnTo>
                  <a:lnTo>
                    <a:pt x="85" y="131"/>
                  </a:lnTo>
                  <a:lnTo>
                    <a:pt x="57" y="121"/>
                  </a:lnTo>
                  <a:lnTo>
                    <a:pt x="29" y="117"/>
                  </a:lnTo>
                  <a:lnTo>
                    <a:pt x="0" y="117"/>
                  </a:lnTo>
                  <a:lnTo>
                    <a:pt x="11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6" name="Google Shape;2006;p221"/>
            <p:cNvSpPr/>
            <p:nvPr/>
          </p:nvSpPr>
          <p:spPr>
            <a:xfrm>
              <a:off x="4834" y="1188"/>
              <a:ext cx="201" cy="160"/>
            </a:xfrm>
            <a:custGeom>
              <a:avLst/>
              <a:gdLst/>
              <a:ahLst/>
              <a:cxnLst/>
              <a:rect l="l" t="t" r="r" b="b"/>
              <a:pathLst>
                <a:path w="2214" h="1767" extrusionOk="0">
                  <a:moveTo>
                    <a:pt x="642" y="0"/>
                  </a:moveTo>
                  <a:lnTo>
                    <a:pt x="723" y="2"/>
                  </a:lnTo>
                  <a:lnTo>
                    <a:pt x="801" y="9"/>
                  </a:lnTo>
                  <a:lnTo>
                    <a:pt x="876" y="20"/>
                  </a:lnTo>
                  <a:lnTo>
                    <a:pt x="947" y="36"/>
                  </a:lnTo>
                  <a:lnTo>
                    <a:pt x="1017" y="57"/>
                  </a:lnTo>
                  <a:lnTo>
                    <a:pt x="1082" y="82"/>
                  </a:lnTo>
                  <a:lnTo>
                    <a:pt x="1145" y="111"/>
                  </a:lnTo>
                  <a:lnTo>
                    <a:pt x="1204" y="145"/>
                  </a:lnTo>
                  <a:lnTo>
                    <a:pt x="1261" y="183"/>
                  </a:lnTo>
                  <a:lnTo>
                    <a:pt x="1315" y="227"/>
                  </a:lnTo>
                  <a:lnTo>
                    <a:pt x="1365" y="273"/>
                  </a:lnTo>
                  <a:lnTo>
                    <a:pt x="1677" y="590"/>
                  </a:lnTo>
                  <a:lnTo>
                    <a:pt x="1686" y="604"/>
                  </a:lnTo>
                  <a:lnTo>
                    <a:pt x="1692" y="621"/>
                  </a:lnTo>
                  <a:lnTo>
                    <a:pt x="1692" y="637"/>
                  </a:lnTo>
                  <a:lnTo>
                    <a:pt x="1686" y="654"/>
                  </a:lnTo>
                  <a:lnTo>
                    <a:pt x="1677" y="667"/>
                  </a:lnTo>
                  <a:lnTo>
                    <a:pt x="1657" y="691"/>
                  </a:lnTo>
                  <a:lnTo>
                    <a:pt x="1643" y="717"/>
                  </a:lnTo>
                  <a:lnTo>
                    <a:pt x="1633" y="744"/>
                  </a:lnTo>
                  <a:lnTo>
                    <a:pt x="1628" y="773"/>
                  </a:lnTo>
                  <a:lnTo>
                    <a:pt x="1628" y="801"/>
                  </a:lnTo>
                  <a:lnTo>
                    <a:pt x="1633" y="830"/>
                  </a:lnTo>
                  <a:lnTo>
                    <a:pt x="1643" y="857"/>
                  </a:lnTo>
                  <a:lnTo>
                    <a:pt x="1657" y="883"/>
                  </a:lnTo>
                  <a:lnTo>
                    <a:pt x="1677" y="907"/>
                  </a:lnTo>
                  <a:lnTo>
                    <a:pt x="1696" y="922"/>
                  </a:lnTo>
                  <a:lnTo>
                    <a:pt x="1717" y="935"/>
                  </a:lnTo>
                  <a:lnTo>
                    <a:pt x="1742" y="944"/>
                  </a:lnTo>
                  <a:lnTo>
                    <a:pt x="1769" y="949"/>
                  </a:lnTo>
                  <a:lnTo>
                    <a:pt x="1799" y="951"/>
                  </a:lnTo>
                  <a:lnTo>
                    <a:pt x="1843" y="948"/>
                  </a:lnTo>
                  <a:lnTo>
                    <a:pt x="1881" y="944"/>
                  </a:lnTo>
                  <a:lnTo>
                    <a:pt x="1918" y="943"/>
                  </a:lnTo>
                  <a:lnTo>
                    <a:pt x="1949" y="944"/>
                  </a:lnTo>
                  <a:lnTo>
                    <a:pt x="1975" y="947"/>
                  </a:lnTo>
                  <a:lnTo>
                    <a:pt x="1997" y="951"/>
                  </a:lnTo>
                  <a:lnTo>
                    <a:pt x="2017" y="958"/>
                  </a:lnTo>
                  <a:lnTo>
                    <a:pt x="2033" y="964"/>
                  </a:lnTo>
                  <a:lnTo>
                    <a:pt x="2045" y="970"/>
                  </a:lnTo>
                  <a:lnTo>
                    <a:pt x="2054" y="976"/>
                  </a:lnTo>
                  <a:lnTo>
                    <a:pt x="2062" y="981"/>
                  </a:lnTo>
                  <a:lnTo>
                    <a:pt x="2066" y="986"/>
                  </a:lnTo>
                  <a:lnTo>
                    <a:pt x="2183" y="1104"/>
                  </a:lnTo>
                  <a:lnTo>
                    <a:pt x="2196" y="1121"/>
                  </a:lnTo>
                  <a:lnTo>
                    <a:pt x="2207" y="1141"/>
                  </a:lnTo>
                  <a:lnTo>
                    <a:pt x="2212" y="1161"/>
                  </a:lnTo>
                  <a:lnTo>
                    <a:pt x="2214" y="1182"/>
                  </a:lnTo>
                  <a:lnTo>
                    <a:pt x="2212" y="1203"/>
                  </a:lnTo>
                  <a:lnTo>
                    <a:pt x="2207" y="1224"/>
                  </a:lnTo>
                  <a:lnTo>
                    <a:pt x="2196" y="1244"/>
                  </a:lnTo>
                  <a:lnTo>
                    <a:pt x="2183" y="1261"/>
                  </a:lnTo>
                  <a:lnTo>
                    <a:pt x="1715" y="1735"/>
                  </a:lnTo>
                  <a:lnTo>
                    <a:pt x="1699" y="1750"/>
                  </a:lnTo>
                  <a:lnTo>
                    <a:pt x="1679" y="1759"/>
                  </a:lnTo>
                  <a:lnTo>
                    <a:pt x="1658" y="1765"/>
                  </a:lnTo>
                  <a:lnTo>
                    <a:pt x="1638" y="1767"/>
                  </a:lnTo>
                  <a:lnTo>
                    <a:pt x="1616" y="1765"/>
                  </a:lnTo>
                  <a:lnTo>
                    <a:pt x="1595" y="1759"/>
                  </a:lnTo>
                  <a:lnTo>
                    <a:pt x="1575" y="1750"/>
                  </a:lnTo>
                  <a:lnTo>
                    <a:pt x="1559" y="1735"/>
                  </a:lnTo>
                  <a:lnTo>
                    <a:pt x="1442" y="1617"/>
                  </a:lnTo>
                  <a:lnTo>
                    <a:pt x="1438" y="1612"/>
                  </a:lnTo>
                  <a:lnTo>
                    <a:pt x="1432" y="1604"/>
                  </a:lnTo>
                  <a:lnTo>
                    <a:pt x="1426" y="1594"/>
                  </a:lnTo>
                  <a:lnTo>
                    <a:pt x="1420" y="1582"/>
                  </a:lnTo>
                  <a:lnTo>
                    <a:pt x="1414" y="1566"/>
                  </a:lnTo>
                  <a:lnTo>
                    <a:pt x="1409" y="1546"/>
                  </a:lnTo>
                  <a:lnTo>
                    <a:pt x="1404" y="1523"/>
                  </a:lnTo>
                  <a:lnTo>
                    <a:pt x="1401" y="1496"/>
                  </a:lnTo>
                  <a:lnTo>
                    <a:pt x="1401" y="1464"/>
                  </a:lnTo>
                  <a:lnTo>
                    <a:pt x="1402" y="1429"/>
                  </a:lnTo>
                  <a:lnTo>
                    <a:pt x="1406" y="1389"/>
                  </a:lnTo>
                  <a:lnTo>
                    <a:pt x="1409" y="1366"/>
                  </a:lnTo>
                  <a:lnTo>
                    <a:pt x="1410" y="1342"/>
                  </a:lnTo>
                  <a:lnTo>
                    <a:pt x="1407" y="1316"/>
                  </a:lnTo>
                  <a:lnTo>
                    <a:pt x="1402" y="1291"/>
                  </a:lnTo>
                  <a:lnTo>
                    <a:pt x="1394" y="1266"/>
                  </a:lnTo>
                  <a:lnTo>
                    <a:pt x="1382" y="1243"/>
                  </a:lnTo>
                  <a:lnTo>
                    <a:pt x="1364" y="1221"/>
                  </a:lnTo>
                  <a:lnTo>
                    <a:pt x="1342" y="1202"/>
                  </a:lnTo>
                  <a:lnTo>
                    <a:pt x="1317" y="1189"/>
                  </a:lnTo>
                  <a:lnTo>
                    <a:pt x="1290" y="1179"/>
                  </a:lnTo>
                  <a:lnTo>
                    <a:pt x="1262" y="1174"/>
                  </a:lnTo>
                  <a:lnTo>
                    <a:pt x="1233" y="1174"/>
                  </a:lnTo>
                  <a:lnTo>
                    <a:pt x="1205" y="1179"/>
                  </a:lnTo>
                  <a:lnTo>
                    <a:pt x="1179" y="1189"/>
                  </a:lnTo>
                  <a:lnTo>
                    <a:pt x="1154" y="1202"/>
                  </a:lnTo>
                  <a:lnTo>
                    <a:pt x="1132" y="1221"/>
                  </a:lnTo>
                  <a:lnTo>
                    <a:pt x="1070" y="1284"/>
                  </a:lnTo>
                  <a:lnTo>
                    <a:pt x="680" y="890"/>
                  </a:lnTo>
                  <a:lnTo>
                    <a:pt x="741" y="827"/>
                  </a:lnTo>
                  <a:lnTo>
                    <a:pt x="761" y="804"/>
                  </a:lnTo>
                  <a:lnTo>
                    <a:pt x="775" y="778"/>
                  </a:lnTo>
                  <a:lnTo>
                    <a:pt x="784" y="750"/>
                  </a:lnTo>
                  <a:lnTo>
                    <a:pt x="790" y="722"/>
                  </a:lnTo>
                  <a:lnTo>
                    <a:pt x="790" y="693"/>
                  </a:lnTo>
                  <a:lnTo>
                    <a:pt x="784" y="665"/>
                  </a:lnTo>
                  <a:lnTo>
                    <a:pt x="775" y="637"/>
                  </a:lnTo>
                  <a:lnTo>
                    <a:pt x="761" y="612"/>
                  </a:lnTo>
                  <a:lnTo>
                    <a:pt x="741" y="588"/>
                  </a:lnTo>
                  <a:lnTo>
                    <a:pt x="698" y="541"/>
                  </a:lnTo>
                  <a:lnTo>
                    <a:pt x="653" y="497"/>
                  </a:lnTo>
                  <a:lnTo>
                    <a:pt x="605" y="458"/>
                  </a:lnTo>
                  <a:lnTo>
                    <a:pt x="557" y="423"/>
                  </a:lnTo>
                  <a:lnTo>
                    <a:pt x="509" y="390"/>
                  </a:lnTo>
                  <a:lnTo>
                    <a:pt x="460" y="362"/>
                  </a:lnTo>
                  <a:lnTo>
                    <a:pt x="411" y="337"/>
                  </a:lnTo>
                  <a:lnTo>
                    <a:pt x="364" y="315"/>
                  </a:lnTo>
                  <a:lnTo>
                    <a:pt x="318" y="295"/>
                  </a:lnTo>
                  <a:lnTo>
                    <a:pt x="274" y="279"/>
                  </a:lnTo>
                  <a:lnTo>
                    <a:pt x="233" y="264"/>
                  </a:lnTo>
                  <a:lnTo>
                    <a:pt x="194" y="253"/>
                  </a:lnTo>
                  <a:lnTo>
                    <a:pt x="159" y="242"/>
                  </a:lnTo>
                  <a:lnTo>
                    <a:pt x="127" y="235"/>
                  </a:lnTo>
                  <a:lnTo>
                    <a:pt x="101" y="229"/>
                  </a:lnTo>
                  <a:lnTo>
                    <a:pt x="78" y="225"/>
                  </a:lnTo>
                  <a:lnTo>
                    <a:pt x="63" y="221"/>
                  </a:lnTo>
                  <a:lnTo>
                    <a:pt x="53" y="220"/>
                  </a:lnTo>
                  <a:lnTo>
                    <a:pt x="48" y="219"/>
                  </a:lnTo>
                  <a:lnTo>
                    <a:pt x="31" y="214"/>
                  </a:lnTo>
                  <a:lnTo>
                    <a:pt x="15" y="204"/>
                  </a:lnTo>
                  <a:lnTo>
                    <a:pt x="5" y="189"/>
                  </a:lnTo>
                  <a:lnTo>
                    <a:pt x="0" y="172"/>
                  </a:lnTo>
                  <a:lnTo>
                    <a:pt x="0" y="157"/>
                  </a:lnTo>
                  <a:lnTo>
                    <a:pt x="4" y="144"/>
                  </a:lnTo>
                  <a:lnTo>
                    <a:pt x="11" y="131"/>
                  </a:lnTo>
                  <a:lnTo>
                    <a:pt x="21" y="121"/>
                  </a:lnTo>
                  <a:lnTo>
                    <a:pt x="34" y="114"/>
                  </a:lnTo>
                  <a:lnTo>
                    <a:pt x="38" y="112"/>
                  </a:lnTo>
                  <a:lnTo>
                    <a:pt x="48" y="107"/>
                  </a:lnTo>
                  <a:lnTo>
                    <a:pt x="63" y="102"/>
                  </a:lnTo>
                  <a:lnTo>
                    <a:pt x="83" y="95"/>
                  </a:lnTo>
                  <a:lnTo>
                    <a:pt x="106" y="88"/>
                  </a:lnTo>
                  <a:lnTo>
                    <a:pt x="134" y="78"/>
                  </a:lnTo>
                  <a:lnTo>
                    <a:pt x="166" y="69"/>
                  </a:lnTo>
                  <a:lnTo>
                    <a:pt x="202" y="60"/>
                  </a:lnTo>
                  <a:lnTo>
                    <a:pt x="240" y="49"/>
                  </a:lnTo>
                  <a:lnTo>
                    <a:pt x="283" y="40"/>
                  </a:lnTo>
                  <a:lnTo>
                    <a:pt x="327" y="31"/>
                  </a:lnTo>
                  <a:lnTo>
                    <a:pt x="375" y="22"/>
                  </a:lnTo>
                  <a:lnTo>
                    <a:pt x="425" y="15"/>
                  </a:lnTo>
                  <a:lnTo>
                    <a:pt x="477" y="9"/>
                  </a:lnTo>
                  <a:lnTo>
                    <a:pt x="530" y="4"/>
                  </a:lnTo>
                  <a:lnTo>
                    <a:pt x="585" y="1"/>
                  </a:lnTo>
                  <a:lnTo>
                    <a:pt x="64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222"/>
          <p:cNvSpPr txBox="1">
            <a:spLocks noGrp="1"/>
          </p:cNvSpPr>
          <p:nvPr>
            <p:ph type="body" idx="1"/>
          </p:nvPr>
        </p:nvSpPr>
        <p:spPr>
          <a:xfrm>
            <a:off x="304800" y="1089511"/>
            <a:ext cx="8534400" cy="3546873"/>
          </a:xfrm>
          <a:prstGeom prst="rect">
            <a:avLst/>
          </a:prstGeom>
          <a:blipFill rotWithShape="1">
            <a:blip r:embed="rId3">
              <a:alphaModFix/>
            </a:blip>
            <a:stretch>
              <a:fillRect l="-1212" t="-4293" b="-512"/>
            </a:stretch>
          </a:blip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800"/>
              <a:buNone/>
            </a:pPr>
            <a:r>
              <a:rPr lang="en-US"/>
              <a:t> </a:t>
            </a:r>
            <a:endParaRPr/>
          </a:p>
        </p:txBody>
      </p:sp>
      <p:sp>
        <p:nvSpPr>
          <p:cNvPr id="2012" name="Google Shape;2012;p22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State Space Search Problem : Classical Planning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223"/>
          <p:cNvSpPr txBox="1">
            <a:spLocks noGrp="1"/>
          </p:cNvSpPr>
          <p:nvPr>
            <p:ph type="body" idx="1"/>
          </p:nvPr>
        </p:nvSpPr>
        <p:spPr>
          <a:xfrm>
            <a:off x="155431" y="1089511"/>
            <a:ext cx="8820149" cy="3546873"/>
          </a:xfrm>
          <a:prstGeom prst="rect">
            <a:avLst/>
          </a:prstGeom>
          <a:noFill/>
          <a:ln>
            <a:noFill/>
          </a:ln>
        </p:spPr>
        <p:txBody>
          <a:bodyPr spcFirstLastPara="1" wrap="square" lIns="0" tIns="0" rIns="0" bIns="0" anchor="t" anchorCtr="0">
            <a:normAutofit lnSpcReduction="10000"/>
          </a:bodyPr>
          <a:lstStyle/>
          <a:p>
            <a:pPr marL="342900" lvl="0" indent="-342900" algn="l" rtl="0">
              <a:lnSpc>
                <a:spcPct val="80000"/>
              </a:lnSpc>
              <a:spcBef>
                <a:spcPts val="0"/>
              </a:spcBef>
              <a:spcAft>
                <a:spcPts val="0"/>
              </a:spcAft>
              <a:buSzPts val="2000"/>
              <a:buFont typeface="Noto Sans Symbols"/>
              <a:buChar char="❖"/>
            </a:pPr>
            <a:r>
              <a:rPr lang="en-US">
                <a:latin typeface="Calibri"/>
                <a:ea typeface="Calibri"/>
                <a:cs typeface="Calibri"/>
                <a:sym typeface="Calibri"/>
              </a:rPr>
              <a:t>Typically, it is not possible to explicitly specify</a:t>
            </a:r>
            <a:r>
              <a:rPr lang="en-US">
                <a:solidFill>
                  <a:srgbClr val="002147"/>
                </a:solidFill>
                <a:latin typeface="Calibri"/>
                <a:ea typeface="Calibri"/>
                <a:cs typeface="Calibri"/>
                <a:sym typeface="Calibri"/>
              </a:rPr>
              <a:t> the </a:t>
            </a:r>
            <a:r>
              <a:rPr lang="en-US" sz="2000" b="1">
                <a:solidFill>
                  <a:schemeClr val="accent6"/>
                </a:solidFill>
                <a:latin typeface="Calibri"/>
                <a:ea typeface="Calibri"/>
                <a:cs typeface="Calibri"/>
                <a:sym typeface="Calibri"/>
              </a:rPr>
              <a:t>state space </a:t>
            </a:r>
            <a:r>
              <a:rPr lang="en-US" sz="2000">
                <a:solidFill>
                  <a:srgbClr val="00499A"/>
                </a:solidFill>
                <a:latin typeface="Calibri"/>
                <a:ea typeface="Calibri"/>
                <a:cs typeface="Calibri"/>
                <a:sym typeface="Calibri"/>
              </a:rPr>
              <a:t>S</a:t>
            </a:r>
            <a:br>
              <a:rPr lang="en-US">
                <a:latin typeface="Calibri"/>
                <a:ea typeface="Calibri"/>
                <a:cs typeface="Calibri"/>
                <a:sym typeface="Calibri"/>
              </a:rPr>
            </a:br>
            <a:r>
              <a:rPr lang="en-US">
                <a:solidFill>
                  <a:srgbClr val="00499A"/>
                </a:solidFill>
                <a:latin typeface="Calibri"/>
                <a:ea typeface="Calibri"/>
                <a:cs typeface="Calibri"/>
                <a:sym typeface="Calibri"/>
              </a:rPr>
              <a:t> </a:t>
            </a:r>
            <a:endParaRPr/>
          </a:p>
          <a:p>
            <a:pPr marL="287020" lvl="0" indent="-287020" algn="l" rtl="0">
              <a:lnSpc>
                <a:spcPct val="80000"/>
              </a:lnSpc>
              <a:spcBef>
                <a:spcPts val="1200"/>
              </a:spcBef>
              <a:spcAft>
                <a:spcPts val="0"/>
              </a:spcAft>
              <a:buSzPts val="2000"/>
              <a:buFont typeface="Noto Sans Symbols"/>
              <a:buChar char="❖"/>
            </a:pPr>
            <a:r>
              <a:rPr lang="en-US">
                <a:latin typeface="Calibri"/>
                <a:ea typeface="Calibri"/>
                <a:cs typeface="Calibri"/>
                <a:sym typeface="Calibri"/>
              </a:rPr>
              <a:t>Instead, </a:t>
            </a:r>
            <a:r>
              <a:rPr lang="en-US" b="1">
                <a:solidFill>
                  <a:schemeClr val="accent6"/>
                </a:solidFill>
                <a:latin typeface="Calibri"/>
                <a:ea typeface="Calibri"/>
                <a:cs typeface="Calibri"/>
                <a:sym typeface="Calibri"/>
              </a:rPr>
              <a:t>feature set</a:t>
            </a:r>
            <a:r>
              <a:rPr lang="en-US">
                <a:latin typeface="Calibri"/>
                <a:ea typeface="Calibri"/>
                <a:cs typeface="Calibri"/>
                <a:sym typeface="Calibri"/>
              </a:rPr>
              <a:t> </a:t>
            </a:r>
            <a:r>
              <a:rPr lang="en-US">
                <a:solidFill>
                  <a:srgbClr val="00499A"/>
                </a:solidFill>
                <a:latin typeface="Calibri"/>
                <a:ea typeface="Calibri"/>
                <a:cs typeface="Calibri"/>
                <a:sym typeface="Calibri"/>
              </a:rPr>
              <a:t>X</a:t>
            </a:r>
            <a:r>
              <a:rPr lang="en-US">
                <a:latin typeface="Calibri"/>
                <a:ea typeface="Calibri"/>
                <a:cs typeface="Calibri"/>
                <a:sym typeface="Calibri"/>
              </a:rPr>
              <a:t> is used to represent the state space </a:t>
            </a:r>
            <a:r>
              <a:rPr lang="en-US">
                <a:solidFill>
                  <a:srgbClr val="002147"/>
                </a:solidFill>
                <a:latin typeface="Calibri"/>
                <a:ea typeface="Calibri"/>
                <a:cs typeface="Calibri"/>
                <a:sym typeface="Calibri"/>
              </a:rPr>
              <a:t>such that </a:t>
            </a:r>
            <a:r>
              <a:rPr lang="en-US">
                <a:latin typeface="Calibri"/>
                <a:ea typeface="Calibri"/>
                <a:cs typeface="Calibri"/>
                <a:sym typeface="Calibri"/>
              </a:rPr>
              <a:t>a state is described via a set of random variables  </a:t>
            </a:r>
            <a:r>
              <a:rPr lang="en-US">
                <a:solidFill>
                  <a:srgbClr val="00499A"/>
                </a:solidFill>
                <a:latin typeface="Calibri"/>
                <a:ea typeface="Calibri"/>
                <a:cs typeface="Calibri"/>
                <a:sym typeface="Calibri"/>
              </a:rPr>
              <a:t>X</a:t>
            </a:r>
            <a:r>
              <a:rPr lang="en-US">
                <a:latin typeface="Calibri"/>
                <a:ea typeface="Calibri"/>
                <a:cs typeface="Calibri"/>
                <a:sym typeface="Calibri"/>
              </a:rPr>
              <a:t>= </a:t>
            </a:r>
            <a:r>
              <a:rPr lang="en-US">
                <a:solidFill>
                  <a:srgbClr val="00499A"/>
                </a:solidFill>
                <a:latin typeface="Calibri"/>
                <a:ea typeface="Calibri"/>
                <a:cs typeface="Calibri"/>
                <a:sym typeface="Calibri"/>
              </a:rPr>
              <a:t>x</a:t>
            </a:r>
            <a:r>
              <a:rPr lang="en-US" baseline="-25000">
                <a:solidFill>
                  <a:srgbClr val="00499A"/>
                </a:solidFill>
                <a:latin typeface="Calibri"/>
                <a:ea typeface="Calibri"/>
                <a:cs typeface="Calibri"/>
                <a:sym typeface="Calibri"/>
              </a:rPr>
              <a:t>1</a:t>
            </a:r>
            <a:r>
              <a:rPr lang="en-US">
                <a:solidFill>
                  <a:srgbClr val="00499A"/>
                </a:solidFill>
                <a:latin typeface="Calibri"/>
                <a:ea typeface="Calibri"/>
                <a:cs typeface="Calibri"/>
                <a:sym typeface="Calibri"/>
              </a:rPr>
              <a:t>, . . . , x</a:t>
            </a:r>
            <a:r>
              <a:rPr lang="en-US" baseline="-25000">
                <a:solidFill>
                  <a:srgbClr val="00499A"/>
                </a:solidFill>
                <a:latin typeface="Calibri"/>
                <a:ea typeface="Calibri"/>
                <a:cs typeface="Calibri"/>
                <a:sym typeface="Calibri"/>
              </a:rPr>
              <a:t>n</a:t>
            </a:r>
            <a:r>
              <a:rPr lang="en-US">
                <a:latin typeface="Calibri"/>
                <a:ea typeface="Calibri"/>
                <a:cs typeface="Calibri"/>
                <a:sym typeface="Calibri"/>
              </a:rPr>
              <a:t> such that each variable takes on values in some finite domain </a:t>
            </a:r>
            <a:r>
              <a:rPr lang="en-US" sz="1800">
                <a:solidFill>
                  <a:srgbClr val="00499A"/>
                </a:solidFill>
                <a:latin typeface="Calibri"/>
                <a:ea typeface="Calibri"/>
                <a:cs typeface="Calibri"/>
                <a:sym typeface="Calibri"/>
              </a:rPr>
              <a:t>Dom(x</a:t>
            </a:r>
            <a:r>
              <a:rPr lang="en-US" sz="1800" baseline="-25000">
                <a:solidFill>
                  <a:srgbClr val="00499A"/>
                </a:solidFill>
                <a:latin typeface="Calibri"/>
                <a:ea typeface="Calibri"/>
                <a:cs typeface="Calibri"/>
                <a:sym typeface="Calibri"/>
              </a:rPr>
              <a:t>i</a:t>
            </a:r>
            <a:r>
              <a:rPr lang="en-US" sz="1800">
                <a:solidFill>
                  <a:srgbClr val="00499A"/>
                </a:solidFill>
                <a:latin typeface="Calibri"/>
                <a:ea typeface="Calibri"/>
                <a:cs typeface="Calibri"/>
                <a:sym typeface="Calibri"/>
              </a:rPr>
              <a:t>)</a:t>
            </a:r>
            <a:r>
              <a:rPr lang="en-US" sz="1800">
                <a:latin typeface="Calibri"/>
                <a:ea typeface="Calibri"/>
                <a:cs typeface="Calibri"/>
                <a:sym typeface="Calibri"/>
              </a:rPr>
              <a:t>.</a:t>
            </a:r>
            <a:endParaRPr/>
          </a:p>
          <a:p>
            <a:pPr marL="287020" lvl="0" indent="-287020" algn="l" rtl="0">
              <a:lnSpc>
                <a:spcPct val="80000"/>
              </a:lnSpc>
              <a:spcBef>
                <a:spcPts val="1200"/>
              </a:spcBef>
              <a:spcAft>
                <a:spcPts val="0"/>
              </a:spcAft>
              <a:buSzPts val="2000"/>
              <a:buFont typeface="Noto Sans Symbols"/>
              <a:buChar char="❖"/>
            </a:pPr>
            <a:r>
              <a:rPr lang="en-US">
                <a:latin typeface="Calibri"/>
                <a:ea typeface="Calibri"/>
                <a:cs typeface="Calibri"/>
                <a:sym typeface="Calibri"/>
              </a:rPr>
              <a:t>Can be Boolean or multi-valued</a:t>
            </a:r>
            <a:endParaRPr/>
          </a:p>
          <a:p>
            <a:pPr marL="287020" lvl="0" indent="-287020" algn="l" rtl="0">
              <a:lnSpc>
                <a:spcPct val="80000"/>
              </a:lnSpc>
              <a:spcBef>
                <a:spcPts val="1200"/>
              </a:spcBef>
              <a:spcAft>
                <a:spcPts val="0"/>
              </a:spcAft>
              <a:buSzPts val="2000"/>
              <a:buFont typeface="Noto Sans Symbols"/>
              <a:buChar char="❖"/>
            </a:pPr>
            <a:r>
              <a:rPr lang="en-US">
                <a:latin typeface="Calibri"/>
                <a:ea typeface="Calibri"/>
                <a:cs typeface="Calibri"/>
                <a:sym typeface="Calibri"/>
              </a:rPr>
              <a:t>Example:</a:t>
            </a:r>
            <a:endParaRPr/>
          </a:p>
          <a:p>
            <a:pPr marL="803275" lvl="1" indent="-285750" algn="l" rtl="0">
              <a:lnSpc>
                <a:spcPct val="80000"/>
              </a:lnSpc>
              <a:spcBef>
                <a:spcPts val="600"/>
              </a:spcBef>
              <a:spcAft>
                <a:spcPts val="0"/>
              </a:spcAft>
              <a:buSzPts val="1800"/>
              <a:buFont typeface="Noto Sans Symbols"/>
              <a:buChar char="⮚"/>
            </a:pPr>
            <a:r>
              <a:rPr lang="en-US">
                <a:latin typeface="Calibri"/>
                <a:ea typeface="Calibri"/>
                <a:cs typeface="Calibri"/>
                <a:sym typeface="Calibri"/>
              </a:rPr>
              <a:t>Position of block a </a:t>
            </a:r>
            <a:endParaRPr/>
          </a:p>
          <a:p>
            <a:pPr marL="803275" lvl="1" indent="-285750" algn="l" rtl="0">
              <a:lnSpc>
                <a:spcPct val="80000"/>
              </a:lnSpc>
              <a:spcBef>
                <a:spcPts val="600"/>
              </a:spcBef>
              <a:spcAft>
                <a:spcPts val="0"/>
              </a:spcAft>
              <a:buSzPts val="1800"/>
              <a:buFont typeface="Noto Sans Symbols"/>
              <a:buChar char="⮚"/>
            </a:pPr>
            <a:r>
              <a:rPr lang="en-US">
                <a:latin typeface="Calibri"/>
                <a:ea typeface="Calibri"/>
                <a:cs typeface="Calibri"/>
                <a:sym typeface="Calibri"/>
              </a:rPr>
              <a:t>Position of block c</a:t>
            </a:r>
            <a:endParaRPr/>
          </a:p>
          <a:p>
            <a:pPr marL="803275" lvl="1" indent="-285750" algn="l" rtl="0">
              <a:lnSpc>
                <a:spcPct val="80000"/>
              </a:lnSpc>
              <a:spcBef>
                <a:spcPts val="600"/>
              </a:spcBef>
              <a:spcAft>
                <a:spcPts val="0"/>
              </a:spcAft>
              <a:buSzPts val="1800"/>
              <a:buFont typeface="Noto Sans Symbols"/>
              <a:buChar char="⮚"/>
            </a:pPr>
            <a:r>
              <a:rPr lang="en-US">
                <a:latin typeface="Calibri"/>
                <a:ea typeface="Calibri"/>
                <a:cs typeface="Calibri"/>
                <a:sym typeface="Calibri"/>
              </a:rPr>
              <a:t>...</a:t>
            </a:r>
            <a:endParaRPr/>
          </a:p>
          <a:p>
            <a:pPr marL="803275" lvl="1" indent="-285750" algn="l" rtl="0">
              <a:lnSpc>
                <a:spcPct val="80000"/>
              </a:lnSpc>
              <a:spcBef>
                <a:spcPts val="600"/>
              </a:spcBef>
              <a:spcAft>
                <a:spcPts val="0"/>
              </a:spcAft>
              <a:buSzPts val="1800"/>
              <a:buFont typeface="Noto Sans Symbols"/>
              <a:buChar char="⮚"/>
            </a:pPr>
            <a:r>
              <a:rPr lang="en-US">
                <a:latin typeface="Calibri"/>
                <a:ea typeface="Calibri"/>
                <a:cs typeface="Calibri"/>
                <a:sym typeface="Calibri"/>
              </a:rPr>
              <a:t>Is gripper empty </a:t>
            </a:r>
            <a:br>
              <a:rPr lang="en-US">
                <a:latin typeface="Calibri"/>
                <a:ea typeface="Calibri"/>
                <a:cs typeface="Calibri"/>
                <a:sym typeface="Calibri"/>
              </a:rPr>
            </a:br>
            <a:endParaRPr>
              <a:latin typeface="Calibri"/>
              <a:ea typeface="Calibri"/>
              <a:cs typeface="Calibri"/>
              <a:sym typeface="Calibri"/>
            </a:endParaRPr>
          </a:p>
          <a:p>
            <a:pPr marL="287020" lvl="0" indent="-160020" algn="l" rtl="0">
              <a:lnSpc>
                <a:spcPct val="80000"/>
              </a:lnSpc>
              <a:spcBef>
                <a:spcPts val="1200"/>
              </a:spcBef>
              <a:spcAft>
                <a:spcPts val="0"/>
              </a:spcAft>
              <a:buSzPts val="2000"/>
              <a:buNone/>
            </a:pPr>
            <a:endParaRPr>
              <a:solidFill>
                <a:srgbClr val="00499A"/>
              </a:solidFill>
            </a:endParaRPr>
          </a:p>
        </p:txBody>
      </p:sp>
      <p:sp>
        <p:nvSpPr>
          <p:cNvPr id="2018" name="Google Shape;2018;p22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Factored State Space Definition: Using Features  </a:t>
            </a:r>
            <a:endParaRPr/>
          </a:p>
        </p:txBody>
      </p:sp>
      <p:pic>
        <p:nvPicPr>
          <p:cNvPr id="2019" name="Google Shape;2019;p223"/>
          <p:cNvPicPr preferRelativeResize="0"/>
          <p:nvPr/>
        </p:nvPicPr>
        <p:blipFill rotWithShape="1">
          <a:blip r:embed="rId3">
            <a:alphaModFix/>
          </a:blip>
          <a:srcRect/>
          <a:stretch/>
        </p:blipFill>
        <p:spPr>
          <a:xfrm>
            <a:off x="5312779" y="3054312"/>
            <a:ext cx="3372574" cy="1219599"/>
          </a:xfrm>
          <a:prstGeom prst="rect">
            <a:avLst/>
          </a:prstGeom>
          <a:noFill/>
          <a:ln>
            <a:noFill/>
          </a:ln>
        </p:spPr>
      </p:pic>
      <p:pic>
        <p:nvPicPr>
          <p:cNvPr id="2020" name="Google Shape;2020;p223"/>
          <p:cNvPicPr preferRelativeResize="0"/>
          <p:nvPr/>
        </p:nvPicPr>
        <p:blipFill rotWithShape="1">
          <a:blip r:embed="rId4">
            <a:alphaModFix/>
          </a:blip>
          <a:srcRect/>
          <a:stretch/>
        </p:blipFill>
        <p:spPr>
          <a:xfrm rot="10800000">
            <a:off x="6657854" y="2407775"/>
            <a:ext cx="1000728" cy="100072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024"/>
        <p:cNvGrpSpPr/>
        <p:nvPr/>
      </p:nvGrpSpPr>
      <p:grpSpPr>
        <a:xfrm>
          <a:off x="0" y="0"/>
          <a:ext cx="0" cy="0"/>
          <a:chOff x="0" y="0"/>
          <a:chExt cx="0" cy="0"/>
        </a:xfrm>
      </p:grpSpPr>
      <p:sp>
        <p:nvSpPr>
          <p:cNvPr id="2025" name="Google Shape;2025;p224"/>
          <p:cNvSpPr txBox="1">
            <a:spLocks noGrp="1"/>
          </p:cNvSpPr>
          <p:nvPr>
            <p:ph type="ctrTitle"/>
          </p:nvPr>
        </p:nvSpPr>
        <p:spPr>
          <a:xfrm>
            <a:off x="361507" y="1981457"/>
            <a:ext cx="8421000" cy="1180500"/>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alibri"/>
              <a:buNone/>
            </a:pPr>
            <a:r>
              <a:rPr lang="en-US">
                <a:solidFill>
                  <a:schemeClr val="lt2"/>
                </a:solidFill>
              </a:rPr>
              <a:t>Formalizing a search problem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029"/>
        <p:cNvGrpSpPr/>
        <p:nvPr/>
      </p:nvGrpSpPr>
      <p:grpSpPr>
        <a:xfrm>
          <a:off x="0" y="0"/>
          <a:ext cx="0" cy="0"/>
          <a:chOff x="0" y="0"/>
          <a:chExt cx="0" cy="0"/>
        </a:xfrm>
      </p:grpSpPr>
      <p:sp>
        <p:nvSpPr>
          <p:cNvPr id="2030" name="Google Shape;2030;p225"/>
          <p:cNvSpPr txBox="1">
            <a:spLocks noGrp="1"/>
          </p:cNvSpPr>
          <p:nvPr>
            <p:ph type="title"/>
          </p:nvPr>
        </p:nvSpPr>
        <p:spPr>
          <a:xfrm>
            <a:off x="1118440" y="233363"/>
            <a:ext cx="77970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Missionaries and cannibals problem</a:t>
            </a:r>
            <a:endParaRPr/>
          </a:p>
        </p:txBody>
      </p:sp>
      <p:sp>
        <p:nvSpPr>
          <p:cNvPr id="2031" name="Google Shape;2031;p225"/>
          <p:cNvSpPr txBox="1">
            <a:spLocks noGrp="1"/>
          </p:cNvSpPr>
          <p:nvPr>
            <p:ph type="body" idx="1"/>
          </p:nvPr>
        </p:nvSpPr>
        <p:spPr>
          <a:xfrm>
            <a:off x="360219" y="1200149"/>
            <a:ext cx="5689200" cy="3391800"/>
          </a:xfrm>
          <a:prstGeom prst="rect">
            <a:avLst/>
          </a:prstGeom>
          <a:noFill/>
          <a:ln>
            <a:noFill/>
          </a:ln>
        </p:spPr>
        <p:txBody>
          <a:bodyPr spcFirstLastPara="1" wrap="square" lIns="0" tIns="0" rIns="0" bIns="0" anchor="t" anchorCtr="0">
            <a:normAutofit/>
          </a:bodyPr>
          <a:lstStyle/>
          <a:p>
            <a:pPr marL="287337" lvl="0" indent="-287337" algn="l" rtl="0">
              <a:lnSpc>
                <a:spcPct val="100000"/>
              </a:lnSpc>
              <a:spcBef>
                <a:spcPts val="0"/>
              </a:spcBef>
              <a:spcAft>
                <a:spcPts val="0"/>
              </a:spcAft>
              <a:buSzPts val="2000"/>
              <a:buChar char="❖"/>
            </a:pPr>
            <a:r>
              <a:rPr lang="en-US" b="1"/>
              <a:t>Problem</a:t>
            </a:r>
            <a:r>
              <a:rPr lang="en-US"/>
              <a:t>:</a:t>
            </a:r>
            <a:endParaRPr/>
          </a:p>
          <a:p>
            <a:pPr marL="803275" lvl="1" indent="-285750" algn="l" rtl="0">
              <a:lnSpc>
                <a:spcPct val="100000"/>
              </a:lnSpc>
              <a:spcBef>
                <a:spcPts val="600"/>
              </a:spcBef>
              <a:spcAft>
                <a:spcPts val="0"/>
              </a:spcAft>
              <a:buSzPts val="1600"/>
              <a:buChar char="◇"/>
            </a:pPr>
            <a:r>
              <a:rPr lang="en-US" sz="1600"/>
              <a:t>3 missionaries and 3 cannibals must cross a river using a boat that carries at most 2 people</a:t>
            </a:r>
            <a:endParaRPr sz="1425"/>
          </a:p>
          <a:p>
            <a:pPr marL="803275" lvl="1" indent="-285750" algn="l" rtl="0">
              <a:lnSpc>
                <a:spcPct val="100000"/>
              </a:lnSpc>
              <a:spcBef>
                <a:spcPts val="600"/>
              </a:spcBef>
              <a:spcAft>
                <a:spcPts val="0"/>
              </a:spcAft>
              <a:buSzPts val="1600"/>
              <a:buChar char="◇"/>
            </a:pPr>
            <a:r>
              <a:rPr lang="en-US" sz="1600"/>
              <a:t>If there are missionaries present on the bank, they cannot be outnumbered by cannibals (if they were, the cannibals would eat the missionaries)</a:t>
            </a:r>
            <a:endParaRPr/>
          </a:p>
          <a:p>
            <a:pPr marL="803275" lvl="1" indent="-285750" algn="l" rtl="0">
              <a:lnSpc>
                <a:spcPct val="100000"/>
              </a:lnSpc>
              <a:spcBef>
                <a:spcPts val="600"/>
              </a:spcBef>
              <a:spcAft>
                <a:spcPts val="0"/>
              </a:spcAft>
              <a:buSzPts val="1600"/>
              <a:buChar char="◇"/>
            </a:pPr>
            <a:r>
              <a:rPr lang="en-US" sz="1600"/>
              <a:t>The boat cannot cross the river by itself with no people on board </a:t>
            </a:r>
            <a:endParaRPr/>
          </a:p>
          <a:p>
            <a:pPr marL="287337" lvl="1" indent="-287337" algn="l" rtl="0">
              <a:lnSpc>
                <a:spcPct val="100000"/>
              </a:lnSpc>
              <a:spcBef>
                <a:spcPts val="1200"/>
              </a:spcBef>
              <a:spcAft>
                <a:spcPts val="0"/>
              </a:spcAft>
              <a:buSzPts val="2100"/>
              <a:buFont typeface="Arimo"/>
              <a:buChar char="◇"/>
            </a:pPr>
            <a:r>
              <a:rPr lang="en-US" sz="2100"/>
              <a:t>How do we represent the search problem?</a:t>
            </a:r>
            <a:endParaRPr/>
          </a:p>
        </p:txBody>
      </p:sp>
      <p:pic>
        <p:nvPicPr>
          <p:cNvPr id="2032" name="Google Shape;2032;p225" descr="Cannibal Tribes cartoons, Cannibal Tribes cartoon, funny, Cannibal Tribes  picture, Cannibal Tribes pictures, Cannibal Tribes imag… | Cartoon, Comics,  Funny cartoons"/>
          <p:cNvPicPr preferRelativeResize="0"/>
          <p:nvPr/>
        </p:nvPicPr>
        <p:blipFill rotWithShape="1">
          <a:blip r:embed="rId3">
            <a:alphaModFix/>
          </a:blip>
          <a:srcRect/>
          <a:stretch/>
        </p:blipFill>
        <p:spPr>
          <a:xfrm>
            <a:off x="6339884" y="1142659"/>
            <a:ext cx="2602769" cy="2858181"/>
          </a:xfrm>
          <a:prstGeom prst="rect">
            <a:avLst/>
          </a:prstGeom>
          <a:noFill/>
          <a:ln>
            <a:noFill/>
          </a:ln>
        </p:spPr>
      </p:pic>
      <p:grpSp>
        <p:nvGrpSpPr>
          <p:cNvPr id="2033" name="Google Shape;2033;p225"/>
          <p:cNvGrpSpPr/>
          <p:nvPr/>
        </p:nvGrpSpPr>
        <p:grpSpPr>
          <a:xfrm>
            <a:off x="398527" y="434156"/>
            <a:ext cx="440626" cy="477854"/>
            <a:chOff x="1879" y="2435"/>
            <a:chExt cx="278" cy="301"/>
          </a:xfrm>
        </p:grpSpPr>
        <p:sp>
          <p:nvSpPr>
            <p:cNvPr id="2034" name="Google Shape;2034;p225"/>
            <p:cNvSpPr/>
            <p:nvPr/>
          </p:nvSpPr>
          <p:spPr>
            <a:xfrm>
              <a:off x="1879" y="2539"/>
              <a:ext cx="278" cy="197"/>
            </a:xfrm>
            <a:custGeom>
              <a:avLst/>
              <a:gdLst/>
              <a:ahLst/>
              <a:cxnLst/>
              <a:rect l="l" t="t" r="r" b="b"/>
              <a:pathLst>
                <a:path w="3084" h="2189" extrusionOk="0">
                  <a:moveTo>
                    <a:pt x="1541" y="216"/>
                  </a:moveTo>
                  <a:lnTo>
                    <a:pt x="1523" y="219"/>
                  </a:lnTo>
                  <a:lnTo>
                    <a:pt x="1505" y="227"/>
                  </a:lnTo>
                  <a:lnTo>
                    <a:pt x="1491" y="241"/>
                  </a:lnTo>
                  <a:lnTo>
                    <a:pt x="1483" y="257"/>
                  </a:lnTo>
                  <a:lnTo>
                    <a:pt x="1480" y="277"/>
                  </a:lnTo>
                  <a:lnTo>
                    <a:pt x="1480" y="1758"/>
                  </a:lnTo>
                  <a:lnTo>
                    <a:pt x="1483" y="1777"/>
                  </a:lnTo>
                  <a:lnTo>
                    <a:pt x="1491" y="1794"/>
                  </a:lnTo>
                  <a:lnTo>
                    <a:pt x="1505" y="1807"/>
                  </a:lnTo>
                  <a:lnTo>
                    <a:pt x="1523" y="1816"/>
                  </a:lnTo>
                  <a:lnTo>
                    <a:pt x="1541" y="1819"/>
                  </a:lnTo>
                  <a:lnTo>
                    <a:pt x="1561" y="1816"/>
                  </a:lnTo>
                  <a:lnTo>
                    <a:pt x="1578" y="1807"/>
                  </a:lnTo>
                  <a:lnTo>
                    <a:pt x="1591" y="1794"/>
                  </a:lnTo>
                  <a:lnTo>
                    <a:pt x="1600" y="1777"/>
                  </a:lnTo>
                  <a:lnTo>
                    <a:pt x="1603" y="1758"/>
                  </a:lnTo>
                  <a:lnTo>
                    <a:pt x="1603" y="277"/>
                  </a:lnTo>
                  <a:lnTo>
                    <a:pt x="1600" y="257"/>
                  </a:lnTo>
                  <a:lnTo>
                    <a:pt x="1591" y="241"/>
                  </a:lnTo>
                  <a:lnTo>
                    <a:pt x="1578" y="227"/>
                  </a:lnTo>
                  <a:lnTo>
                    <a:pt x="1561" y="219"/>
                  </a:lnTo>
                  <a:lnTo>
                    <a:pt x="1541" y="216"/>
                  </a:lnTo>
                  <a:close/>
                  <a:moveTo>
                    <a:pt x="1564" y="0"/>
                  </a:moveTo>
                  <a:lnTo>
                    <a:pt x="1609" y="6"/>
                  </a:lnTo>
                  <a:lnTo>
                    <a:pt x="1652" y="16"/>
                  </a:lnTo>
                  <a:lnTo>
                    <a:pt x="1695" y="33"/>
                  </a:lnTo>
                  <a:lnTo>
                    <a:pt x="2877" y="571"/>
                  </a:lnTo>
                  <a:lnTo>
                    <a:pt x="2892" y="579"/>
                  </a:lnTo>
                  <a:lnTo>
                    <a:pt x="2902" y="590"/>
                  </a:lnTo>
                  <a:lnTo>
                    <a:pt x="2910" y="605"/>
                  </a:lnTo>
                  <a:lnTo>
                    <a:pt x="2914" y="620"/>
                  </a:lnTo>
                  <a:lnTo>
                    <a:pt x="2913" y="636"/>
                  </a:lnTo>
                  <a:lnTo>
                    <a:pt x="2909" y="651"/>
                  </a:lnTo>
                  <a:lnTo>
                    <a:pt x="2374" y="1829"/>
                  </a:lnTo>
                  <a:lnTo>
                    <a:pt x="2436" y="1845"/>
                  </a:lnTo>
                  <a:lnTo>
                    <a:pt x="2499" y="1865"/>
                  </a:lnTo>
                  <a:lnTo>
                    <a:pt x="2560" y="1891"/>
                  </a:lnTo>
                  <a:lnTo>
                    <a:pt x="2621" y="1920"/>
                  </a:lnTo>
                  <a:lnTo>
                    <a:pt x="2683" y="1949"/>
                  </a:lnTo>
                  <a:lnTo>
                    <a:pt x="2733" y="1975"/>
                  </a:lnTo>
                  <a:lnTo>
                    <a:pt x="2783" y="1999"/>
                  </a:lnTo>
                  <a:lnTo>
                    <a:pt x="2833" y="2021"/>
                  </a:lnTo>
                  <a:lnTo>
                    <a:pt x="2882" y="2038"/>
                  </a:lnTo>
                  <a:lnTo>
                    <a:pt x="2929" y="2053"/>
                  </a:lnTo>
                  <a:lnTo>
                    <a:pt x="2976" y="2062"/>
                  </a:lnTo>
                  <a:lnTo>
                    <a:pt x="3022" y="2065"/>
                  </a:lnTo>
                  <a:lnTo>
                    <a:pt x="3041" y="2069"/>
                  </a:lnTo>
                  <a:lnTo>
                    <a:pt x="3058" y="2078"/>
                  </a:lnTo>
                  <a:lnTo>
                    <a:pt x="3071" y="2091"/>
                  </a:lnTo>
                  <a:lnTo>
                    <a:pt x="3081" y="2108"/>
                  </a:lnTo>
                  <a:lnTo>
                    <a:pt x="3084" y="2128"/>
                  </a:lnTo>
                  <a:lnTo>
                    <a:pt x="3081" y="2147"/>
                  </a:lnTo>
                  <a:lnTo>
                    <a:pt x="3071" y="2164"/>
                  </a:lnTo>
                  <a:lnTo>
                    <a:pt x="3058" y="2177"/>
                  </a:lnTo>
                  <a:lnTo>
                    <a:pt x="3041" y="2186"/>
                  </a:lnTo>
                  <a:lnTo>
                    <a:pt x="3022" y="2189"/>
                  </a:lnTo>
                  <a:lnTo>
                    <a:pt x="2971" y="2187"/>
                  </a:lnTo>
                  <a:lnTo>
                    <a:pt x="2921" y="2178"/>
                  </a:lnTo>
                  <a:lnTo>
                    <a:pt x="2871" y="2165"/>
                  </a:lnTo>
                  <a:lnTo>
                    <a:pt x="2821" y="2148"/>
                  </a:lnTo>
                  <a:lnTo>
                    <a:pt x="2773" y="2129"/>
                  </a:lnTo>
                  <a:lnTo>
                    <a:pt x="2724" y="2107"/>
                  </a:lnTo>
                  <a:lnTo>
                    <a:pt x="2675" y="2084"/>
                  </a:lnTo>
                  <a:lnTo>
                    <a:pt x="2628" y="2060"/>
                  </a:lnTo>
                  <a:lnTo>
                    <a:pt x="2576" y="2034"/>
                  </a:lnTo>
                  <a:lnTo>
                    <a:pt x="2525" y="2010"/>
                  </a:lnTo>
                  <a:lnTo>
                    <a:pt x="2474" y="1989"/>
                  </a:lnTo>
                  <a:lnTo>
                    <a:pt x="2425" y="1970"/>
                  </a:lnTo>
                  <a:lnTo>
                    <a:pt x="2377" y="1956"/>
                  </a:lnTo>
                  <a:lnTo>
                    <a:pt x="2329" y="1946"/>
                  </a:lnTo>
                  <a:lnTo>
                    <a:pt x="2281" y="1942"/>
                  </a:lnTo>
                  <a:lnTo>
                    <a:pt x="2281" y="1942"/>
                  </a:lnTo>
                  <a:lnTo>
                    <a:pt x="2281" y="1942"/>
                  </a:lnTo>
                  <a:lnTo>
                    <a:pt x="2235" y="1946"/>
                  </a:lnTo>
                  <a:lnTo>
                    <a:pt x="2187" y="1956"/>
                  </a:lnTo>
                  <a:lnTo>
                    <a:pt x="2138" y="1970"/>
                  </a:lnTo>
                  <a:lnTo>
                    <a:pt x="2089" y="1989"/>
                  </a:lnTo>
                  <a:lnTo>
                    <a:pt x="2039" y="2010"/>
                  </a:lnTo>
                  <a:lnTo>
                    <a:pt x="1988" y="2034"/>
                  </a:lnTo>
                  <a:lnTo>
                    <a:pt x="1936" y="2060"/>
                  </a:lnTo>
                  <a:lnTo>
                    <a:pt x="1888" y="2084"/>
                  </a:lnTo>
                  <a:lnTo>
                    <a:pt x="1840" y="2107"/>
                  </a:lnTo>
                  <a:lnTo>
                    <a:pt x="1791" y="2129"/>
                  </a:lnTo>
                  <a:lnTo>
                    <a:pt x="1742" y="2148"/>
                  </a:lnTo>
                  <a:lnTo>
                    <a:pt x="1693" y="2165"/>
                  </a:lnTo>
                  <a:lnTo>
                    <a:pt x="1643" y="2178"/>
                  </a:lnTo>
                  <a:lnTo>
                    <a:pt x="1592" y="2187"/>
                  </a:lnTo>
                  <a:lnTo>
                    <a:pt x="1541" y="2189"/>
                  </a:lnTo>
                  <a:lnTo>
                    <a:pt x="1491" y="2187"/>
                  </a:lnTo>
                  <a:lnTo>
                    <a:pt x="1442" y="2178"/>
                  </a:lnTo>
                  <a:lnTo>
                    <a:pt x="1393" y="2165"/>
                  </a:lnTo>
                  <a:lnTo>
                    <a:pt x="1344" y="2149"/>
                  </a:lnTo>
                  <a:lnTo>
                    <a:pt x="1297" y="2130"/>
                  </a:lnTo>
                  <a:lnTo>
                    <a:pt x="1249" y="2108"/>
                  </a:lnTo>
                  <a:lnTo>
                    <a:pt x="1201" y="2085"/>
                  </a:lnTo>
                  <a:lnTo>
                    <a:pt x="1154" y="2062"/>
                  </a:lnTo>
                  <a:lnTo>
                    <a:pt x="1103" y="2036"/>
                  </a:lnTo>
                  <a:lnTo>
                    <a:pt x="1051" y="2012"/>
                  </a:lnTo>
                  <a:lnTo>
                    <a:pt x="1001" y="1989"/>
                  </a:lnTo>
                  <a:lnTo>
                    <a:pt x="950" y="1970"/>
                  </a:lnTo>
                  <a:lnTo>
                    <a:pt x="901" y="1956"/>
                  </a:lnTo>
                  <a:lnTo>
                    <a:pt x="851" y="1946"/>
                  </a:lnTo>
                  <a:lnTo>
                    <a:pt x="801" y="1942"/>
                  </a:lnTo>
                  <a:lnTo>
                    <a:pt x="752" y="1946"/>
                  </a:lnTo>
                  <a:lnTo>
                    <a:pt x="703" y="1956"/>
                  </a:lnTo>
                  <a:lnTo>
                    <a:pt x="654" y="1970"/>
                  </a:lnTo>
                  <a:lnTo>
                    <a:pt x="604" y="1989"/>
                  </a:lnTo>
                  <a:lnTo>
                    <a:pt x="553" y="2010"/>
                  </a:lnTo>
                  <a:lnTo>
                    <a:pt x="503" y="2035"/>
                  </a:lnTo>
                  <a:lnTo>
                    <a:pt x="452" y="2061"/>
                  </a:lnTo>
                  <a:lnTo>
                    <a:pt x="405" y="2085"/>
                  </a:lnTo>
                  <a:lnTo>
                    <a:pt x="357" y="2108"/>
                  </a:lnTo>
                  <a:lnTo>
                    <a:pt x="310" y="2130"/>
                  </a:lnTo>
                  <a:lnTo>
                    <a:pt x="261" y="2148"/>
                  </a:lnTo>
                  <a:lnTo>
                    <a:pt x="212" y="2165"/>
                  </a:lnTo>
                  <a:lnTo>
                    <a:pt x="162" y="2178"/>
                  </a:lnTo>
                  <a:lnTo>
                    <a:pt x="113" y="2187"/>
                  </a:lnTo>
                  <a:lnTo>
                    <a:pt x="62" y="2189"/>
                  </a:lnTo>
                  <a:lnTo>
                    <a:pt x="42" y="2186"/>
                  </a:lnTo>
                  <a:lnTo>
                    <a:pt x="25" y="2177"/>
                  </a:lnTo>
                  <a:lnTo>
                    <a:pt x="12" y="2164"/>
                  </a:lnTo>
                  <a:lnTo>
                    <a:pt x="3" y="2147"/>
                  </a:lnTo>
                  <a:lnTo>
                    <a:pt x="0" y="2128"/>
                  </a:lnTo>
                  <a:lnTo>
                    <a:pt x="3" y="2108"/>
                  </a:lnTo>
                  <a:lnTo>
                    <a:pt x="12" y="2091"/>
                  </a:lnTo>
                  <a:lnTo>
                    <a:pt x="25" y="2078"/>
                  </a:lnTo>
                  <a:lnTo>
                    <a:pt x="42" y="2069"/>
                  </a:lnTo>
                  <a:lnTo>
                    <a:pt x="62" y="2065"/>
                  </a:lnTo>
                  <a:lnTo>
                    <a:pt x="107" y="2062"/>
                  </a:lnTo>
                  <a:lnTo>
                    <a:pt x="154" y="2053"/>
                  </a:lnTo>
                  <a:lnTo>
                    <a:pt x="202" y="2040"/>
                  </a:lnTo>
                  <a:lnTo>
                    <a:pt x="249" y="2021"/>
                  </a:lnTo>
                  <a:lnTo>
                    <a:pt x="297" y="2000"/>
                  </a:lnTo>
                  <a:lnTo>
                    <a:pt x="346" y="1976"/>
                  </a:lnTo>
                  <a:lnTo>
                    <a:pt x="396" y="1951"/>
                  </a:lnTo>
                  <a:lnTo>
                    <a:pt x="446" y="1925"/>
                  </a:lnTo>
                  <a:lnTo>
                    <a:pt x="498" y="1901"/>
                  </a:lnTo>
                  <a:lnTo>
                    <a:pt x="549" y="1878"/>
                  </a:lnTo>
                  <a:lnTo>
                    <a:pt x="602" y="1858"/>
                  </a:lnTo>
                  <a:lnTo>
                    <a:pt x="656" y="1840"/>
                  </a:lnTo>
                  <a:lnTo>
                    <a:pt x="710" y="1828"/>
                  </a:lnTo>
                  <a:lnTo>
                    <a:pt x="175" y="651"/>
                  </a:lnTo>
                  <a:lnTo>
                    <a:pt x="171" y="636"/>
                  </a:lnTo>
                  <a:lnTo>
                    <a:pt x="170" y="620"/>
                  </a:lnTo>
                  <a:lnTo>
                    <a:pt x="174" y="605"/>
                  </a:lnTo>
                  <a:lnTo>
                    <a:pt x="181" y="590"/>
                  </a:lnTo>
                  <a:lnTo>
                    <a:pt x="191" y="579"/>
                  </a:lnTo>
                  <a:lnTo>
                    <a:pt x="206" y="571"/>
                  </a:lnTo>
                  <a:lnTo>
                    <a:pt x="1389" y="33"/>
                  </a:lnTo>
                  <a:lnTo>
                    <a:pt x="1431" y="16"/>
                  </a:lnTo>
                  <a:lnTo>
                    <a:pt x="1475" y="6"/>
                  </a:lnTo>
                  <a:lnTo>
                    <a:pt x="1519" y="0"/>
                  </a:lnTo>
                  <a:lnTo>
                    <a:pt x="156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5" name="Google Shape;2035;p225"/>
            <p:cNvSpPr/>
            <p:nvPr/>
          </p:nvSpPr>
          <p:spPr>
            <a:xfrm>
              <a:off x="1991" y="2435"/>
              <a:ext cx="56" cy="34"/>
            </a:xfrm>
            <a:custGeom>
              <a:avLst/>
              <a:gdLst/>
              <a:ahLst/>
              <a:cxnLst/>
              <a:rect l="l" t="t" r="r" b="b"/>
              <a:pathLst>
                <a:path w="617" h="370" extrusionOk="0">
                  <a:moveTo>
                    <a:pt x="61" y="0"/>
                  </a:moveTo>
                  <a:lnTo>
                    <a:pt x="555" y="0"/>
                  </a:lnTo>
                  <a:lnTo>
                    <a:pt x="575" y="3"/>
                  </a:lnTo>
                  <a:lnTo>
                    <a:pt x="592" y="11"/>
                  </a:lnTo>
                  <a:lnTo>
                    <a:pt x="605" y="25"/>
                  </a:lnTo>
                  <a:lnTo>
                    <a:pt x="614" y="41"/>
                  </a:lnTo>
                  <a:lnTo>
                    <a:pt x="617" y="61"/>
                  </a:lnTo>
                  <a:lnTo>
                    <a:pt x="617" y="370"/>
                  </a:lnTo>
                  <a:lnTo>
                    <a:pt x="0" y="370"/>
                  </a:lnTo>
                  <a:lnTo>
                    <a:pt x="0" y="61"/>
                  </a:lnTo>
                  <a:lnTo>
                    <a:pt x="3" y="41"/>
                  </a:lnTo>
                  <a:lnTo>
                    <a:pt x="12" y="25"/>
                  </a:lnTo>
                  <a:lnTo>
                    <a:pt x="25" y="11"/>
                  </a:lnTo>
                  <a:lnTo>
                    <a:pt x="43" y="3"/>
                  </a:lnTo>
                  <a:lnTo>
                    <a:pt x="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6" name="Google Shape;2036;p225"/>
            <p:cNvSpPr/>
            <p:nvPr/>
          </p:nvSpPr>
          <p:spPr>
            <a:xfrm>
              <a:off x="1890" y="2480"/>
              <a:ext cx="255" cy="88"/>
            </a:xfrm>
            <a:custGeom>
              <a:avLst/>
              <a:gdLst/>
              <a:ahLst/>
              <a:cxnLst/>
              <a:rect l="l" t="t" r="r" b="b"/>
              <a:pathLst>
                <a:path w="2837" h="952" extrusionOk="0">
                  <a:moveTo>
                    <a:pt x="678" y="247"/>
                  </a:moveTo>
                  <a:lnTo>
                    <a:pt x="659" y="250"/>
                  </a:lnTo>
                  <a:lnTo>
                    <a:pt x="642" y="259"/>
                  </a:lnTo>
                  <a:lnTo>
                    <a:pt x="628" y="272"/>
                  </a:lnTo>
                  <a:lnTo>
                    <a:pt x="620" y="289"/>
                  </a:lnTo>
                  <a:lnTo>
                    <a:pt x="617" y="308"/>
                  </a:lnTo>
                  <a:lnTo>
                    <a:pt x="620" y="328"/>
                  </a:lnTo>
                  <a:lnTo>
                    <a:pt x="628" y="345"/>
                  </a:lnTo>
                  <a:lnTo>
                    <a:pt x="642" y="358"/>
                  </a:lnTo>
                  <a:lnTo>
                    <a:pt x="659" y="367"/>
                  </a:lnTo>
                  <a:lnTo>
                    <a:pt x="678" y="371"/>
                  </a:lnTo>
                  <a:lnTo>
                    <a:pt x="2158" y="371"/>
                  </a:lnTo>
                  <a:lnTo>
                    <a:pt x="2178" y="367"/>
                  </a:lnTo>
                  <a:lnTo>
                    <a:pt x="2195" y="358"/>
                  </a:lnTo>
                  <a:lnTo>
                    <a:pt x="2208" y="345"/>
                  </a:lnTo>
                  <a:lnTo>
                    <a:pt x="2217" y="328"/>
                  </a:lnTo>
                  <a:lnTo>
                    <a:pt x="2221" y="308"/>
                  </a:lnTo>
                  <a:lnTo>
                    <a:pt x="2217" y="289"/>
                  </a:lnTo>
                  <a:lnTo>
                    <a:pt x="2208" y="272"/>
                  </a:lnTo>
                  <a:lnTo>
                    <a:pt x="2195" y="259"/>
                  </a:lnTo>
                  <a:lnTo>
                    <a:pt x="2178" y="250"/>
                  </a:lnTo>
                  <a:lnTo>
                    <a:pt x="2158" y="247"/>
                  </a:lnTo>
                  <a:lnTo>
                    <a:pt x="678" y="247"/>
                  </a:lnTo>
                  <a:close/>
                  <a:moveTo>
                    <a:pt x="62" y="0"/>
                  </a:moveTo>
                  <a:lnTo>
                    <a:pt x="2775" y="0"/>
                  </a:lnTo>
                  <a:lnTo>
                    <a:pt x="2795" y="4"/>
                  </a:lnTo>
                  <a:lnTo>
                    <a:pt x="2811" y="12"/>
                  </a:lnTo>
                  <a:lnTo>
                    <a:pt x="2825" y="25"/>
                  </a:lnTo>
                  <a:lnTo>
                    <a:pt x="2834" y="42"/>
                  </a:lnTo>
                  <a:lnTo>
                    <a:pt x="2837" y="62"/>
                  </a:lnTo>
                  <a:lnTo>
                    <a:pt x="2837" y="432"/>
                  </a:lnTo>
                  <a:lnTo>
                    <a:pt x="2834" y="451"/>
                  </a:lnTo>
                  <a:lnTo>
                    <a:pt x="2825" y="468"/>
                  </a:lnTo>
                  <a:lnTo>
                    <a:pt x="2811" y="481"/>
                  </a:lnTo>
                  <a:lnTo>
                    <a:pt x="2795" y="491"/>
                  </a:lnTo>
                  <a:lnTo>
                    <a:pt x="2775" y="494"/>
                  </a:lnTo>
                  <a:lnTo>
                    <a:pt x="2467" y="494"/>
                  </a:lnTo>
                  <a:lnTo>
                    <a:pt x="2467" y="952"/>
                  </a:lnTo>
                  <a:lnTo>
                    <a:pt x="1622" y="569"/>
                  </a:lnTo>
                  <a:lnTo>
                    <a:pt x="1574" y="549"/>
                  </a:lnTo>
                  <a:lnTo>
                    <a:pt x="1523" y="535"/>
                  </a:lnTo>
                  <a:lnTo>
                    <a:pt x="1471" y="527"/>
                  </a:lnTo>
                  <a:lnTo>
                    <a:pt x="1418" y="524"/>
                  </a:lnTo>
                  <a:lnTo>
                    <a:pt x="1366" y="527"/>
                  </a:lnTo>
                  <a:lnTo>
                    <a:pt x="1315" y="535"/>
                  </a:lnTo>
                  <a:lnTo>
                    <a:pt x="1264" y="549"/>
                  </a:lnTo>
                  <a:lnTo>
                    <a:pt x="1214" y="569"/>
                  </a:lnTo>
                  <a:lnTo>
                    <a:pt x="370" y="952"/>
                  </a:lnTo>
                  <a:lnTo>
                    <a:pt x="370" y="494"/>
                  </a:lnTo>
                  <a:lnTo>
                    <a:pt x="62" y="494"/>
                  </a:lnTo>
                  <a:lnTo>
                    <a:pt x="43" y="491"/>
                  </a:lnTo>
                  <a:lnTo>
                    <a:pt x="25" y="481"/>
                  </a:lnTo>
                  <a:lnTo>
                    <a:pt x="12" y="468"/>
                  </a:lnTo>
                  <a:lnTo>
                    <a:pt x="3" y="451"/>
                  </a:lnTo>
                  <a:lnTo>
                    <a:pt x="0" y="432"/>
                  </a:lnTo>
                  <a:lnTo>
                    <a:pt x="0" y="62"/>
                  </a:lnTo>
                  <a:lnTo>
                    <a:pt x="3" y="42"/>
                  </a:lnTo>
                  <a:lnTo>
                    <a:pt x="12" y="25"/>
                  </a:lnTo>
                  <a:lnTo>
                    <a:pt x="25" y="12"/>
                  </a:lnTo>
                  <a:lnTo>
                    <a:pt x="43" y="4"/>
                  </a:lnTo>
                  <a:lnTo>
                    <a:pt x="6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040"/>
        <p:cNvGrpSpPr/>
        <p:nvPr/>
      </p:nvGrpSpPr>
      <p:grpSpPr>
        <a:xfrm>
          <a:off x="0" y="0"/>
          <a:ext cx="0" cy="0"/>
          <a:chOff x="0" y="0"/>
          <a:chExt cx="0" cy="0"/>
        </a:xfrm>
      </p:grpSpPr>
      <p:sp>
        <p:nvSpPr>
          <p:cNvPr id="2041" name="Google Shape;2041;p226"/>
          <p:cNvSpPr txBox="1">
            <a:spLocks noGrp="1"/>
          </p:cNvSpPr>
          <p:nvPr>
            <p:ph type="title"/>
          </p:nvPr>
        </p:nvSpPr>
        <p:spPr>
          <a:xfrm>
            <a:off x="1118440" y="233363"/>
            <a:ext cx="77970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Missionaries and cannibals problem</a:t>
            </a:r>
            <a:endParaRPr/>
          </a:p>
        </p:txBody>
      </p:sp>
      <p:sp>
        <p:nvSpPr>
          <p:cNvPr id="2042" name="Google Shape;2042;p226"/>
          <p:cNvSpPr txBox="1">
            <a:spLocks noGrp="1"/>
          </p:cNvSpPr>
          <p:nvPr>
            <p:ph type="body" idx="1"/>
          </p:nvPr>
        </p:nvSpPr>
        <p:spPr>
          <a:xfrm>
            <a:off x="360219" y="1200149"/>
            <a:ext cx="5689200" cy="3636600"/>
          </a:xfrm>
          <a:prstGeom prst="rect">
            <a:avLst/>
          </a:prstGeom>
          <a:noFill/>
          <a:ln>
            <a:noFill/>
          </a:ln>
        </p:spPr>
        <p:txBody>
          <a:bodyPr spcFirstLastPara="1" wrap="square" lIns="0" tIns="0" rIns="0" bIns="0" anchor="t" anchorCtr="0">
            <a:normAutofit/>
          </a:bodyPr>
          <a:lstStyle/>
          <a:p>
            <a:pPr marL="287337" lvl="0" indent="-287337" algn="l" rtl="0">
              <a:lnSpc>
                <a:spcPct val="100000"/>
              </a:lnSpc>
              <a:spcBef>
                <a:spcPts val="0"/>
              </a:spcBef>
              <a:spcAft>
                <a:spcPts val="0"/>
              </a:spcAft>
              <a:buSzPts val="2000"/>
              <a:buChar char="❖"/>
            </a:pPr>
            <a:r>
              <a:rPr lang="en-US" b="1"/>
              <a:t>Take (1)</a:t>
            </a:r>
            <a:r>
              <a:rPr lang="en-US"/>
              <a:t>:</a:t>
            </a:r>
            <a:endParaRPr/>
          </a:p>
          <a:p>
            <a:pPr marL="803275" lvl="1" indent="-285750" algn="l" rtl="0">
              <a:lnSpc>
                <a:spcPct val="100000"/>
              </a:lnSpc>
              <a:spcBef>
                <a:spcPts val="600"/>
              </a:spcBef>
              <a:spcAft>
                <a:spcPts val="0"/>
              </a:spcAft>
              <a:buSzPts val="1600"/>
              <a:buChar char="◇"/>
            </a:pPr>
            <a:r>
              <a:rPr lang="en-US" sz="1600"/>
              <a:t>A state is a 7-tuple</a:t>
            </a:r>
            <a:endParaRPr/>
          </a:p>
          <a:p>
            <a:pPr marL="803275" lvl="1" indent="-285750" algn="l" rtl="0">
              <a:lnSpc>
                <a:spcPct val="100000"/>
              </a:lnSpc>
              <a:spcBef>
                <a:spcPts val="600"/>
              </a:spcBef>
              <a:spcAft>
                <a:spcPts val="0"/>
              </a:spcAft>
              <a:buSzPts val="1600"/>
              <a:buChar char="◇"/>
            </a:pPr>
            <a:r>
              <a:rPr lang="en-US" sz="1600"/>
              <a:t>                                               location of person </a:t>
            </a:r>
            <a:endParaRPr/>
          </a:p>
          <a:p>
            <a:pPr marL="803275" lvl="1" indent="-285750" algn="l" rtl="0">
              <a:lnSpc>
                <a:spcPct val="100000"/>
              </a:lnSpc>
              <a:spcBef>
                <a:spcPts val="600"/>
              </a:spcBef>
              <a:spcAft>
                <a:spcPts val="0"/>
              </a:spcAft>
              <a:buSzPts val="1600"/>
              <a:buChar char="◇"/>
            </a:pPr>
            <a:r>
              <a:rPr lang="en-US" sz="1600"/>
              <a:t>                                                    location of boat</a:t>
            </a:r>
            <a:endParaRPr/>
          </a:p>
          <a:p>
            <a:pPr marL="803275" lvl="1" indent="-285750" algn="l" rtl="0">
              <a:lnSpc>
                <a:spcPct val="100000"/>
              </a:lnSpc>
              <a:spcBef>
                <a:spcPts val="600"/>
              </a:spcBef>
              <a:spcAft>
                <a:spcPts val="0"/>
              </a:spcAft>
              <a:buSzPts val="1600"/>
              <a:buChar char="◇"/>
            </a:pPr>
            <a:r>
              <a:rPr lang="en-US" sz="1600"/>
              <a:t>Start state: </a:t>
            </a:r>
            <a:endParaRPr/>
          </a:p>
          <a:p>
            <a:pPr marL="803275" lvl="1" indent="-285750" algn="l" rtl="0">
              <a:lnSpc>
                <a:spcPct val="100000"/>
              </a:lnSpc>
              <a:spcBef>
                <a:spcPts val="600"/>
              </a:spcBef>
              <a:spcAft>
                <a:spcPts val="0"/>
              </a:spcAft>
              <a:buSzPts val="1600"/>
              <a:buChar char="◇"/>
            </a:pPr>
            <a:r>
              <a:rPr lang="en-US" sz="1600"/>
              <a:t>Goal state:</a:t>
            </a:r>
            <a:endParaRPr/>
          </a:p>
          <a:p>
            <a:pPr marL="287337" lvl="0" indent="-287337" algn="l" rtl="0">
              <a:lnSpc>
                <a:spcPct val="100000"/>
              </a:lnSpc>
              <a:spcBef>
                <a:spcPts val="1200"/>
              </a:spcBef>
              <a:spcAft>
                <a:spcPts val="0"/>
              </a:spcAft>
              <a:buSzPts val="2100"/>
              <a:buChar char="❖"/>
            </a:pPr>
            <a:r>
              <a:rPr lang="en-US" sz="2100"/>
              <a:t>How many states do we have?</a:t>
            </a:r>
            <a:r>
              <a:rPr lang="en-US" b="1"/>
              <a:t> </a:t>
            </a:r>
            <a:endParaRPr/>
          </a:p>
          <a:p>
            <a:pPr marL="287337" lvl="0" indent="-287337" algn="l" rtl="0">
              <a:lnSpc>
                <a:spcPct val="100000"/>
              </a:lnSpc>
              <a:spcBef>
                <a:spcPts val="1200"/>
              </a:spcBef>
              <a:spcAft>
                <a:spcPts val="0"/>
              </a:spcAft>
              <a:buSzPts val="2000"/>
              <a:buChar char="❖"/>
            </a:pPr>
            <a:r>
              <a:rPr lang="en-US"/>
              <a:t>Unnecessary information</a:t>
            </a:r>
            <a:endParaRPr/>
          </a:p>
          <a:p>
            <a:pPr marL="803275" lvl="1" indent="-285750" algn="l" rtl="0">
              <a:lnSpc>
                <a:spcPct val="100000"/>
              </a:lnSpc>
              <a:spcBef>
                <a:spcPts val="600"/>
              </a:spcBef>
              <a:spcAft>
                <a:spcPts val="0"/>
              </a:spcAft>
              <a:buSzPts val="1600"/>
              <a:buChar char="◇"/>
            </a:pPr>
            <a:r>
              <a:rPr lang="en-US" sz="1600"/>
              <a:t>We don’t care </a:t>
            </a:r>
            <a:r>
              <a:rPr lang="en-US" sz="1600" b="1"/>
              <a:t>which </a:t>
            </a:r>
            <a:r>
              <a:rPr lang="en-US" sz="1600"/>
              <a:t>missionary / cannibal is on which side</a:t>
            </a:r>
            <a:endParaRPr/>
          </a:p>
          <a:p>
            <a:pPr marL="803275" lvl="1" indent="-285750" algn="l" rtl="0">
              <a:lnSpc>
                <a:spcPct val="100000"/>
              </a:lnSpc>
              <a:spcBef>
                <a:spcPts val="600"/>
              </a:spcBef>
              <a:spcAft>
                <a:spcPts val="0"/>
              </a:spcAft>
              <a:buSzPts val="1600"/>
              <a:buChar char="◇"/>
            </a:pPr>
            <a:r>
              <a:rPr lang="en-US" sz="1600"/>
              <a:t>We don’t care  about the state of the boat while crossing</a:t>
            </a:r>
            <a:endParaRPr sz="2100"/>
          </a:p>
        </p:txBody>
      </p:sp>
      <p:pic>
        <p:nvPicPr>
          <p:cNvPr id="2043" name="Google Shape;2043;p226" descr="Cannibal Tribes cartoons, Cannibal Tribes cartoon, funny, Cannibal Tribes  picture, Cannibal Tribes pictures, Cannibal Tribes imag… | Cartoon, Comics,  Funny cartoons"/>
          <p:cNvPicPr preferRelativeResize="0"/>
          <p:nvPr/>
        </p:nvPicPr>
        <p:blipFill rotWithShape="1">
          <a:blip r:embed="rId3">
            <a:alphaModFix/>
          </a:blip>
          <a:srcRect/>
          <a:stretch/>
        </p:blipFill>
        <p:spPr>
          <a:xfrm>
            <a:off x="6658527" y="1450205"/>
            <a:ext cx="2284126" cy="2508269"/>
          </a:xfrm>
          <a:prstGeom prst="rect">
            <a:avLst/>
          </a:prstGeom>
          <a:noFill/>
          <a:ln>
            <a:noFill/>
          </a:ln>
        </p:spPr>
      </p:pic>
      <p:pic>
        <p:nvPicPr>
          <p:cNvPr id="2044" name="Google Shape;2044;p226" descr="\documentclass{article}&#10;\usepackage{amsmath}&#10;\usepackage{color}&#10;\usepackage[dvipsnames]{xcolor}&#10;\definecolor{mypink}{RGB}{206, 15, 105}&#10;\newcommand{\mymath}[1]{&#10; \ensuremath{&#10;  {&#10;   \color{mypink}#1&#10;  }&#10; }&#10;}&#10;&#10;\pagestyle{empty}&#10;\begin{document}&#10;&#10;\mymath{&#10;&lt;L_1, L_2, L_3, L_4, L_5, L_6, B&gt;&#10;}&#10;&#10;\end{document}" title="IguanaTex Bitmap Display"/>
          <p:cNvPicPr preferRelativeResize="0"/>
          <p:nvPr/>
        </p:nvPicPr>
        <p:blipFill rotWithShape="1">
          <a:blip r:embed="rId4">
            <a:alphaModFix/>
          </a:blip>
          <a:srcRect/>
          <a:stretch/>
        </p:blipFill>
        <p:spPr>
          <a:xfrm>
            <a:off x="2864807" y="1618539"/>
            <a:ext cx="2469303" cy="177006"/>
          </a:xfrm>
          <a:prstGeom prst="rect">
            <a:avLst/>
          </a:prstGeom>
          <a:noFill/>
          <a:ln>
            <a:noFill/>
          </a:ln>
        </p:spPr>
      </p:pic>
      <p:pic>
        <p:nvPicPr>
          <p:cNvPr id="2045" name="Google Shape;2045;p226" descr="\documentclass{article}&#10;\usepackage{amsmath}&#10;\usepackage{color}&#10;\usepackage[dvipsnames]{xcolor}&#10;\definecolor{mypink}{RGB}{206, 15, 105}&#10;\newcommand{\mymath}[1]{&#10; \ensuremath{&#10;  {&#10;   \color{mypink}#1&#10;  }&#10; }&#10;}&#10;&#10;\pagestyle{empty}&#10;\begin{document}&#10;&#10;\mymath{&#10;L_i \in \{ \text{Left}, \text{Right}, \text{Boat}\}&#10;}&#10;&#10;\end{document}" title="IguanaTex Bitmap Display"/>
          <p:cNvPicPr preferRelativeResize="0"/>
          <p:nvPr/>
        </p:nvPicPr>
        <p:blipFill rotWithShape="1">
          <a:blip r:embed="rId5">
            <a:alphaModFix/>
          </a:blip>
          <a:srcRect/>
          <a:stretch/>
        </p:blipFill>
        <p:spPr>
          <a:xfrm>
            <a:off x="1154476" y="1913019"/>
            <a:ext cx="2086761" cy="202605"/>
          </a:xfrm>
          <a:prstGeom prst="rect">
            <a:avLst/>
          </a:prstGeom>
          <a:noFill/>
          <a:ln>
            <a:noFill/>
          </a:ln>
        </p:spPr>
      </p:pic>
      <p:pic>
        <p:nvPicPr>
          <p:cNvPr id="2046" name="Google Shape;2046;p226" descr="\documentclass{article}&#10;\usepackage{amsmath}&#10;\usepackage{color}&#10;\usepackage[dvipsnames]{xcolor}&#10;\definecolor{mypink}{RGB}{206, 15, 105}&#10;\newcommand{\mymath}[1]{&#10; \ensuremath{&#10;  {&#10;   \color{mypink}#1&#10;  }&#10; }&#10;}&#10;&#10;\pagestyle{empty}&#10;\begin{document}&#10;&#10;\mymath{&#10;i&#10;}&#10;&#10;\end{document}" title="IguanaTex Bitmap Display"/>
          <p:cNvPicPr preferRelativeResize="0"/>
          <p:nvPr/>
        </p:nvPicPr>
        <p:blipFill rotWithShape="1">
          <a:blip r:embed="rId6">
            <a:alphaModFix/>
          </a:blip>
          <a:srcRect/>
          <a:stretch/>
        </p:blipFill>
        <p:spPr>
          <a:xfrm>
            <a:off x="5041687" y="1946298"/>
            <a:ext cx="53394" cy="136046"/>
          </a:xfrm>
          <a:prstGeom prst="rect">
            <a:avLst/>
          </a:prstGeom>
          <a:noFill/>
          <a:ln>
            <a:noFill/>
          </a:ln>
        </p:spPr>
      </p:pic>
      <p:pic>
        <p:nvPicPr>
          <p:cNvPr id="2047" name="Google Shape;2047;p226" descr="\documentclass{article}&#10;\usepackage{amsmath}&#10;\usepackage{color}&#10;\usepackage[dvipsnames]{xcolor}&#10;\definecolor{mypink}{RGB}{206, 15, 105}&#10;\newcommand{\mymath}[1]{&#10; \ensuremath{&#10;  {&#10;   \color{mypink}#1&#10;  }&#10; }&#10;}&#10;&#10;\pagestyle{empty}&#10;\begin{document}&#10;&#10;\mymath{&#10;B \in \{ \text{Left}, \text{Crossing}, \text{Right} \}&#10;}&#10;&#10;\end{document}" title="IguanaTex Bitmap Display"/>
          <p:cNvPicPr preferRelativeResize="0"/>
          <p:nvPr/>
        </p:nvPicPr>
        <p:blipFill rotWithShape="1">
          <a:blip r:embed="rId7">
            <a:alphaModFix/>
          </a:blip>
          <a:srcRect/>
          <a:stretch/>
        </p:blipFill>
        <p:spPr>
          <a:xfrm>
            <a:off x="1118440" y="2251670"/>
            <a:ext cx="2376415" cy="202606"/>
          </a:xfrm>
          <a:prstGeom prst="rect">
            <a:avLst/>
          </a:prstGeom>
          <a:noFill/>
          <a:ln>
            <a:noFill/>
          </a:ln>
        </p:spPr>
      </p:pic>
      <p:pic>
        <p:nvPicPr>
          <p:cNvPr id="2048" name="Google Shape;2048;p226" descr="\documentclass{article}&#10;\usepackage{amsmath}&#10;\usepackage{color}&#10;\usepackage[dvipsnames]{xcolor}&#10;\definecolor{mypink}{RGB}{206, 15, 105}&#10;\newcommand{\mymath}[1]{&#10; \ensuremath{&#10;  {&#10;   \color{mypink}#1&#10;  }&#10; }&#10;}&#10;&#10;\pagestyle{empty}&#10;\begin{document}&#10;&#10;\mymath{&#10;&lt;\text{Right}, \text{Right}, \text{Right}, \text{Right}, \text{Right}, \text{Right}, \text{Right}&gt;&#10;}&#10;&#10;\end{document}" title="IguanaTex Bitmap Display"/>
          <p:cNvPicPr preferRelativeResize="0"/>
          <p:nvPr/>
        </p:nvPicPr>
        <p:blipFill rotWithShape="1">
          <a:blip r:embed="rId8">
            <a:alphaModFix/>
          </a:blip>
          <a:srcRect/>
          <a:stretch/>
        </p:blipFill>
        <p:spPr>
          <a:xfrm>
            <a:off x="2151798" y="2607493"/>
            <a:ext cx="4378332" cy="182126"/>
          </a:xfrm>
          <a:prstGeom prst="rect">
            <a:avLst/>
          </a:prstGeom>
          <a:noFill/>
          <a:ln>
            <a:noFill/>
          </a:ln>
        </p:spPr>
      </p:pic>
      <p:pic>
        <p:nvPicPr>
          <p:cNvPr id="2049" name="Google Shape;2049;p226" descr="\documentclass{article}&#10;\usepackage{amsmath}&#10;\usepackage{color}&#10;\usepackage[dvipsnames]{xcolor}&#10;\definecolor{mypink}{RGB}{206, 15, 105}&#10;\newcommand{\mymath}[1]{&#10; \ensuremath{&#10;  {&#10;   \color{mypink}#1&#10;  }&#10; }&#10;}&#10;&#10;\pagestyle{empty}&#10;\begin{document}&#10;&#10;\mymath{&#10;&lt;\text{Left}, \text{Left}, \text{Left}, \text{Left}, \text{Left}, \text{Left}, \text{Left}&gt;&#10;}&#10;&#10;\end{document}" title="IguanaTex Bitmap Display"/>
          <p:cNvPicPr preferRelativeResize="0"/>
          <p:nvPr/>
        </p:nvPicPr>
        <p:blipFill rotWithShape="1">
          <a:blip r:embed="rId9">
            <a:alphaModFix/>
          </a:blip>
          <a:srcRect/>
          <a:stretch/>
        </p:blipFill>
        <p:spPr>
          <a:xfrm>
            <a:off x="2136829" y="2908352"/>
            <a:ext cx="3433327" cy="181395"/>
          </a:xfrm>
          <a:prstGeom prst="rect">
            <a:avLst/>
          </a:prstGeom>
          <a:noFill/>
          <a:ln>
            <a:noFill/>
          </a:ln>
        </p:spPr>
      </p:pic>
      <p:pic>
        <p:nvPicPr>
          <p:cNvPr id="2050" name="Google Shape;2050;p226" descr="\documentclass{article}&#10;\usepackage{amsmath}&#10;\usepackage{color}&#10;\usepackage[dvipsnames]{xcolor}&#10;\definecolor{mypink}{RGB}{206, 15, 105}&#10;\newcommand{\mymath}[1]{&#10; \ensuremath{&#10;  {&#10;   \color{mypink}#1&#10;  }&#10; }&#10;}&#10;&#10;\pagestyle{empty}&#10;\begin{document}&#10;&#10;\mymath{&#10;3^7 = 2187&#10;}&#10;&#10;\end{document}" title="IguanaTex Bitmap Display"/>
          <p:cNvPicPr preferRelativeResize="0"/>
          <p:nvPr/>
        </p:nvPicPr>
        <p:blipFill rotWithShape="1">
          <a:blip r:embed="rId10">
            <a:alphaModFix/>
          </a:blip>
          <a:srcRect/>
          <a:stretch/>
        </p:blipFill>
        <p:spPr>
          <a:xfrm>
            <a:off x="3998670" y="3281534"/>
            <a:ext cx="1069714" cy="217600"/>
          </a:xfrm>
          <a:prstGeom prst="rect">
            <a:avLst/>
          </a:prstGeom>
          <a:noFill/>
          <a:ln>
            <a:noFill/>
          </a:ln>
        </p:spPr>
      </p:pic>
      <p:grpSp>
        <p:nvGrpSpPr>
          <p:cNvPr id="2051" name="Google Shape;2051;p226"/>
          <p:cNvGrpSpPr/>
          <p:nvPr/>
        </p:nvGrpSpPr>
        <p:grpSpPr>
          <a:xfrm>
            <a:off x="398527" y="434156"/>
            <a:ext cx="440626" cy="477854"/>
            <a:chOff x="1879" y="2435"/>
            <a:chExt cx="278" cy="301"/>
          </a:xfrm>
        </p:grpSpPr>
        <p:sp>
          <p:nvSpPr>
            <p:cNvPr id="2052" name="Google Shape;2052;p226"/>
            <p:cNvSpPr/>
            <p:nvPr/>
          </p:nvSpPr>
          <p:spPr>
            <a:xfrm>
              <a:off x="1879" y="2539"/>
              <a:ext cx="278" cy="197"/>
            </a:xfrm>
            <a:custGeom>
              <a:avLst/>
              <a:gdLst/>
              <a:ahLst/>
              <a:cxnLst/>
              <a:rect l="l" t="t" r="r" b="b"/>
              <a:pathLst>
                <a:path w="3084" h="2189" extrusionOk="0">
                  <a:moveTo>
                    <a:pt x="1541" y="216"/>
                  </a:moveTo>
                  <a:lnTo>
                    <a:pt x="1523" y="219"/>
                  </a:lnTo>
                  <a:lnTo>
                    <a:pt x="1505" y="227"/>
                  </a:lnTo>
                  <a:lnTo>
                    <a:pt x="1491" y="241"/>
                  </a:lnTo>
                  <a:lnTo>
                    <a:pt x="1483" y="257"/>
                  </a:lnTo>
                  <a:lnTo>
                    <a:pt x="1480" y="277"/>
                  </a:lnTo>
                  <a:lnTo>
                    <a:pt x="1480" y="1758"/>
                  </a:lnTo>
                  <a:lnTo>
                    <a:pt x="1483" y="1777"/>
                  </a:lnTo>
                  <a:lnTo>
                    <a:pt x="1491" y="1794"/>
                  </a:lnTo>
                  <a:lnTo>
                    <a:pt x="1505" y="1807"/>
                  </a:lnTo>
                  <a:lnTo>
                    <a:pt x="1523" y="1816"/>
                  </a:lnTo>
                  <a:lnTo>
                    <a:pt x="1541" y="1819"/>
                  </a:lnTo>
                  <a:lnTo>
                    <a:pt x="1561" y="1816"/>
                  </a:lnTo>
                  <a:lnTo>
                    <a:pt x="1578" y="1807"/>
                  </a:lnTo>
                  <a:lnTo>
                    <a:pt x="1591" y="1794"/>
                  </a:lnTo>
                  <a:lnTo>
                    <a:pt x="1600" y="1777"/>
                  </a:lnTo>
                  <a:lnTo>
                    <a:pt x="1603" y="1758"/>
                  </a:lnTo>
                  <a:lnTo>
                    <a:pt x="1603" y="277"/>
                  </a:lnTo>
                  <a:lnTo>
                    <a:pt x="1600" y="257"/>
                  </a:lnTo>
                  <a:lnTo>
                    <a:pt x="1591" y="241"/>
                  </a:lnTo>
                  <a:lnTo>
                    <a:pt x="1578" y="227"/>
                  </a:lnTo>
                  <a:lnTo>
                    <a:pt x="1561" y="219"/>
                  </a:lnTo>
                  <a:lnTo>
                    <a:pt x="1541" y="216"/>
                  </a:lnTo>
                  <a:close/>
                  <a:moveTo>
                    <a:pt x="1564" y="0"/>
                  </a:moveTo>
                  <a:lnTo>
                    <a:pt x="1609" y="6"/>
                  </a:lnTo>
                  <a:lnTo>
                    <a:pt x="1652" y="16"/>
                  </a:lnTo>
                  <a:lnTo>
                    <a:pt x="1695" y="33"/>
                  </a:lnTo>
                  <a:lnTo>
                    <a:pt x="2877" y="571"/>
                  </a:lnTo>
                  <a:lnTo>
                    <a:pt x="2892" y="579"/>
                  </a:lnTo>
                  <a:lnTo>
                    <a:pt x="2902" y="590"/>
                  </a:lnTo>
                  <a:lnTo>
                    <a:pt x="2910" y="605"/>
                  </a:lnTo>
                  <a:lnTo>
                    <a:pt x="2914" y="620"/>
                  </a:lnTo>
                  <a:lnTo>
                    <a:pt x="2913" y="636"/>
                  </a:lnTo>
                  <a:lnTo>
                    <a:pt x="2909" y="651"/>
                  </a:lnTo>
                  <a:lnTo>
                    <a:pt x="2374" y="1829"/>
                  </a:lnTo>
                  <a:lnTo>
                    <a:pt x="2436" y="1845"/>
                  </a:lnTo>
                  <a:lnTo>
                    <a:pt x="2499" y="1865"/>
                  </a:lnTo>
                  <a:lnTo>
                    <a:pt x="2560" y="1891"/>
                  </a:lnTo>
                  <a:lnTo>
                    <a:pt x="2621" y="1920"/>
                  </a:lnTo>
                  <a:lnTo>
                    <a:pt x="2683" y="1949"/>
                  </a:lnTo>
                  <a:lnTo>
                    <a:pt x="2733" y="1975"/>
                  </a:lnTo>
                  <a:lnTo>
                    <a:pt x="2783" y="1999"/>
                  </a:lnTo>
                  <a:lnTo>
                    <a:pt x="2833" y="2021"/>
                  </a:lnTo>
                  <a:lnTo>
                    <a:pt x="2882" y="2038"/>
                  </a:lnTo>
                  <a:lnTo>
                    <a:pt x="2929" y="2053"/>
                  </a:lnTo>
                  <a:lnTo>
                    <a:pt x="2976" y="2062"/>
                  </a:lnTo>
                  <a:lnTo>
                    <a:pt x="3022" y="2065"/>
                  </a:lnTo>
                  <a:lnTo>
                    <a:pt x="3041" y="2069"/>
                  </a:lnTo>
                  <a:lnTo>
                    <a:pt x="3058" y="2078"/>
                  </a:lnTo>
                  <a:lnTo>
                    <a:pt x="3071" y="2091"/>
                  </a:lnTo>
                  <a:lnTo>
                    <a:pt x="3081" y="2108"/>
                  </a:lnTo>
                  <a:lnTo>
                    <a:pt x="3084" y="2128"/>
                  </a:lnTo>
                  <a:lnTo>
                    <a:pt x="3081" y="2147"/>
                  </a:lnTo>
                  <a:lnTo>
                    <a:pt x="3071" y="2164"/>
                  </a:lnTo>
                  <a:lnTo>
                    <a:pt x="3058" y="2177"/>
                  </a:lnTo>
                  <a:lnTo>
                    <a:pt x="3041" y="2186"/>
                  </a:lnTo>
                  <a:lnTo>
                    <a:pt x="3022" y="2189"/>
                  </a:lnTo>
                  <a:lnTo>
                    <a:pt x="2971" y="2187"/>
                  </a:lnTo>
                  <a:lnTo>
                    <a:pt x="2921" y="2178"/>
                  </a:lnTo>
                  <a:lnTo>
                    <a:pt x="2871" y="2165"/>
                  </a:lnTo>
                  <a:lnTo>
                    <a:pt x="2821" y="2148"/>
                  </a:lnTo>
                  <a:lnTo>
                    <a:pt x="2773" y="2129"/>
                  </a:lnTo>
                  <a:lnTo>
                    <a:pt x="2724" y="2107"/>
                  </a:lnTo>
                  <a:lnTo>
                    <a:pt x="2675" y="2084"/>
                  </a:lnTo>
                  <a:lnTo>
                    <a:pt x="2628" y="2060"/>
                  </a:lnTo>
                  <a:lnTo>
                    <a:pt x="2576" y="2034"/>
                  </a:lnTo>
                  <a:lnTo>
                    <a:pt x="2525" y="2010"/>
                  </a:lnTo>
                  <a:lnTo>
                    <a:pt x="2474" y="1989"/>
                  </a:lnTo>
                  <a:lnTo>
                    <a:pt x="2425" y="1970"/>
                  </a:lnTo>
                  <a:lnTo>
                    <a:pt x="2377" y="1956"/>
                  </a:lnTo>
                  <a:lnTo>
                    <a:pt x="2329" y="1946"/>
                  </a:lnTo>
                  <a:lnTo>
                    <a:pt x="2281" y="1942"/>
                  </a:lnTo>
                  <a:lnTo>
                    <a:pt x="2281" y="1942"/>
                  </a:lnTo>
                  <a:lnTo>
                    <a:pt x="2281" y="1942"/>
                  </a:lnTo>
                  <a:lnTo>
                    <a:pt x="2235" y="1946"/>
                  </a:lnTo>
                  <a:lnTo>
                    <a:pt x="2187" y="1956"/>
                  </a:lnTo>
                  <a:lnTo>
                    <a:pt x="2138" y="1970"/>
                  </a:lnTo>
                  <a:lnTo>
                    <a:pt x="2089" y="1989"/>
                  </a:lnTo>
                  <a:lnTo>
                    <a:pt x="2039" y="2010"/>
                  </a:lnTo>
                  <a:lnTo>
                    <a:pt x="1988" y="2034"/>
                  </a:lnTo>
                  <a:lnTo>
                    <a:pt x="1936" y="2060"/>
                  </a:lnTo>
                  <a:lnTo>
                    <a:pt x="1888" y="2084"/>
                  </a:lnTo>
                  <a:lnTo>
                    <a:pt x="1840" y="2107"/>
                  </a:lnTo>
                  <a:lnTo>
                    <a:pt x="1791" y="2129"/>
                  </a:lnTo>
                  <a:lnTo>
                    <a:pt x="1742" y="2148"/>
                  </a:lnTo>
                  <a:lnTo>
                    <a:pt x="1693" y="2165"/>
                  </a:lnTo>
                  <a:lnTo>
                    <a:pt x="1643" y="2178"/>
                  </a:lnTo>
                  <a:lnTo>
                    <a:pt x="1592" y="2187"/>
                  </a:lnTo>
                  <a:lnTo>
                    <a:pt x="1541" y="2189"/>
                  </a:lnTo>
                  <a:lnTo>
                    <a:pt x="1491" y="2187"/>
                  </a:lnTo>
                  <a:lnTo>
                    <a:pt x="1442" y="2178"/>
                  </a:lnTo>
                  <a:lnTo>
                    <a:pt x="1393" y="2165"/>
                  </a:lnTo>
                  <a:lnTo>
                    <a:pt x="1344" y="2149"/>
                  </a:lnTo>
                  <a:lnTo>
                    <a:pt x="1297" y="2130"/>
                  </a:lnTo>
                  <a:lnTo>
                    <a:pt x="1249" y="2108"/>
                  </a:lnTo>
                  <a:lnTo>
                    <a:pt x="1201" y="2085"/>
                  </a:lnTo>
                  <a:lnTo>
                    <a:pt x="1154" y="2062"/>
                  </a:lnTo>
                  <a:lnTo>
                    <a:pt x="1103" y="2036"/>
                  </a:lnTo>
                  <a:lnTo>
                    <a:pt x="1051" y="2012"/>
                  </a:lnTo>
                  <a:lnTo>
                    <a:pt x="1001" y="1989"/>
                  </a:lnTo>
                  <a:lnTo>
                    <a:pt x="950" y="1970"/>
                  </a:lnTo>
                  <a:lnTo>
                    <a:pt x="901" y="1956"/>
                  </a:lnTo>
                  <a:lnTo>
                    <a:pt x="851" y="1946"/>
                  </a:lnTo>
                  <a:lnTo>
                    <a:pt x="801" y="1942"/>
                  </a:lnTo>
                  <a:lnTo>
                    <a:pt x="752" y="1946"/>
                  </a:lnTo>
                  <a:lnTo>
                    <a:pt x="703" y="1956"/>
                  </a:lnTo>
                  <a:lnTo>
                    <a:pt x="654" y="1970"/>
                  </a:lnTo>
                  <a:lnTo>
                    <a:pt x="604" y="1989"/>
                  </a:lnTo>
                  <a:lnTo>
                    <a:pt x="553" y="2010"/>
                  </a:lnTo>
                  <a:lnTo>
                    <a:pt x="503" y="2035"/>
                  </a:lnTo>
                  <a:lnTo>
                    <a:pt x="452" y="2061"/>
                  </a:lnTo>
                  <a:lnTo>
                    <a:pt x="405" y="2085"/>
                  </a:lnTo>
                  <a:lnTo>
                    <a:pt x="357" y="2108"/>
                  </a:lnTo>
                  <a:lnTo>
                    <a:pt x="310" y="2130"/>
                  </a:lnTo>
                  <a:lnTo>
                    <a:pt x="261" y="2148"/>
                  </a:lnTo>
                  <a:lnTo>
                    <a:pt x="212" y="2165"/>
                  </a:lnTo>
                  <a:lnTo>
                    <a:pt x="162" y="2178"/>
                  </a:lnTo>
                  <a:lnTo>
                    <a:pt x="113" y="2187"/>
                  </a:lnTo>
                  <a:lnTo>
                    <a:pt x="62" y="2189"/>
                  </a:lnTo>
                  <a:lnTo>
                    <a:pt x="42" y="2186"/>
                  </a:lnTo>
                  <a:lnTo>
                    <a:pt x="25" y="2177"/>
                  </a:lnTo>
                  <a:lnTo>
                    <a:pt x="12" y="2164"/>
                  </a:lnTo>
                  <a:lnTo>
                    <a:pt x="3" y="2147"/>
                  </a:lnTo>
                  <a:lnTo>
                    <a:pt x="0" y="2128"/>
                  </a:lnTo>
                  <a:lnTo>
                    <a:pt x="3" y="2108"/>
                  </a:lnTo>
                  <a:lnTo>
                    <a:pt x="12" y="2091"/>
                  </a:lnTo>
                  <a:lnTo>
                    <a:pt x="25" y="2078"/>
                  </a:lnTo>
                  <a:lnTo>
                    <a:pt x="42" y="2069"/>
                  </a:lnTo>
                  <a:lnTo>
                    <a:pt x="62" y="2065"/>
                  </a:lnTo>
                  <a:lnTo>
                    <a:pt x="107" y="2062"/>
                  </a:lnTo>
                  <a:lnTo>
                    <a:pt x="154" y="2053"/>
                  </a:lnTo>
                  <a:lnTo>
                    <a:pt x="202" y="2040"/>
                  </a:lnTo>
                  <a:lnTo>
                    <a:pt x="249" y="2021"/>
                  </a:lnTo>
                  <a:lnTo>
                    <a:pt x="297" y="2000"/>
                  </a:lnTo>
                  <a:lnTo>
                    <a:pt x="346" y="1976"/>
                  </a:lnTo>
                  <a:lnTo>
                    <a:pt x="396" y="1951"/>
                  </a:lnTo>
                  <a:lnTo>
                    <a:pt x="446" y="1925"/>
                  </a:lnTo>
                  <a:lnTo>
                    <a:pt x="498" y="1901"/>
                  </a:lnTo>
                  <a:lnTo>
                    <a:pt x="549" y="1878"/>
                  </a:lnTo>
                  <a:lnTo>
                    <a:pt x="602" y="1858"/>
                  </a:lnTo>
                  <a:lnTo>
                    <a:pt x="656" y="1840"/>
                  </a:lnTo>
                  <a:lnTo>
                    <a:pt x="710" y="1828"/>
                  </a:lnTo>
                  <a:lnTo>
                    <a:pt x="175" y="651"/>
                  </a:lnTo>
                  <a:lnTo>
                    <a:pt x="171" y="636"/>
                  </a:lnTo>
                  <a:lnTo>
                    <a:pt x="170" y="620"/>
                  </a:lnTo>
                  <a:lnTo>
                    <a:pt x="174" y="605"/>
                  </a:lnTo>
                  <a:lnTo>
                    <a:pt x="181" y="590"/>
                  </a:lnTo>
                  <a:lnTo>
                    <a:pt x="191" y="579"/>
                  </a:lnTo>
                  <a:lnTo>
                    <a:pt x="206" y="571"/>
                  </a:lnTo>
                  <a:lnTo>
                    <a:pt x="1389" y="33"/>
                  </a:lnTo>
                  <a:lnTo>
                    <a:pt x="1431" y="16"/>
                  </a:lnTo>
                  <a:lnTo>
                    <a:pt x="1475" y="6"/>
                  </a:lnTo>
                  <a:lnTo>
                    <a:pt x="1519" y="0"/>
                  </a:lnTo>
                  <a:lnTo>
                    <a:pt x="156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3" name="Google Shape;2053;p226"/>
            <p:cNvSpPr/>
            <p:nvPr/>
          </p:nvSpPr>
          <p:spPr>
            <a:xfrm>
              <a:off x="1991" y="2435"/>
              <a:ext cx="56" cy="34"/>
            </a:xfrm>
            <a:custGeom>
              <a:avLst/>
              <a:gdLst/>
              <a:ahLst/>
              <a:cxnLst/>
              <a:rect l="l" t="t" r="r" b="b"/>
              <a:pathLst>
                <a:path w="617" h="370" extrusionOk="0">
                  <a:moveTo>
                    <a:pt x="61" y="0"/>
                  </a:moveTo>
                  <a:lnTo>
                    <a:pt x="555" y="0"/>
                  </a:lnTo>
                  <a:lnTo>
                    <a:pt x="575" y="3"/>
                  </a:lnTo>
                  <a:lnTo>
                    <a:pt x="592" y="11"/>
                  </a:lnTo>
                  <a:lnTo>
                    <a:pt x="605" y="25"/>
                  </a:lnTo>
                  <a:lnTo>
                    <a:pt x="614" y="41"/>
                  </a:lnTo>
                  <a:lnTo>
                    <a:pt x="617" y="61"/>
                  </a:lnTo>
                  <a:lnTo>
                    <a:pt x="617" y="370"/>
                  </a:lnTo>
                  <a:lnTo>
                    <a:pt x="0" y="370"/>
                  </a:lnTo>
                  <a:lnTo>
                    <a:pt x="0" y="61"/>
                  </a:lnTo>
                  <a:lnTo>
                    <a:pt x="3" y="41"/>
                  </a:lnTo>
                  <a:lnTo>
                    <a:pt x="12" y="25"/>
                  </a:lnTo>
                  <a:lnTo>
                    <a:pt x="25" y="11"/>
                  </a:lnTo>
                  <a:lnTo>
                    <a:pt x="43" y="3"/>
                  </a:lnTo>
                  <a:lnTo>
                    <a:pt x="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4" name="Google Shape;2054;p226"/>
            <p:cNvSpPr/>
            <p:nvPr/>
          </p:nvSpPr>
          <p:spPr>
            <a:xfrm>
              <a:off x="1890" y="2480"/>
              <a:ext cx="255" cy="88"/>
            </a:xfrm>
            <a:custGeom>
              <a:avLst/>
              <a:gdLst/>
              <a:ahLst/>
              <a:cxnLst/>
              <a:rect l="l" t="t" r="r" b="b"/>
              <a:pathLst>
                <a:path w="2837" h="952" extrusionOk="0">
                  <a:moveTo>
                    <a:pt x="678" y="247"/>
                  </a:moveTo>
                  <a:lnTo>
                    <a:pt x="659" y="250"/>
                  </a:lnTo>
                  <a:lnTo>
                    <a:pt x="642" y="259"/>
                  </a:lnTo>
                  <a:lnTo>
                    <a:pt x="628" y="272"/>
                  </a:lnTo>
                  <a:lnTo>
                    <a:pt x="620" y="289"/>
                  </a:lnTo>
                  <a:lnTo>
                    <a:pt x="617" y="308"/>
                  </a:lnTo>
                  <a:lnTo>
                    <a:pt x="620" y="328"/>
                  </a:lnTo>
                  <a:lnTo>
                    <a:pt x="628" y="345"/>
                  </a:lnTo>
                  <a:lnTo>
                    <a:pt x="642" y="358"/>
                  </a:lnTo>
                  <a:lnTo>
                    <a:pt x="659" y="367"/>
                  </a:lnTo>
                  <a:lnTo>
                    <a:pt x="678" y="371"/>
                  </a:lnTo>
                  <a:lnTo>
                    <a:pt x="2158" y="371"/>
                  </a:lnTo>
                  <a:lnTo>
                    <a:pt x="2178" y="367"/>
                  </a:lnTo>
                  <a:lnTo>
                    <a:pt x="2195" y="358"/>
                  </a:lnTo>
                  <a:lnTo>
                    <a:pt x="2208" y="345"/>
                  </a:lnTo>
                  <a:lnTo>
                    <a:pt x="2217" y="328"/>
                  </a:lnTo>
                  <a:lnTo>
                    <a:pt x="2221" y="308"/>
                  </a:lnTo>
                  <a:lnTo>
                    <a:pt x="2217" y="289"/>
                  </a:lnTo>
                  <a:lnTo>
                    <a:pt x="2208" y="272"/>
                  </a:lnTo>
                  <a:lnTo>
                    <a:pt x="2195" y="259"/>
                  </a:lnTo>
                  <a:lnTo>
                    <a:pt x="2178" y="250"/>
                  </a:lnTo>
                  <a:lnTo>
                    <a:pt x="2158" y="247"/>
                  </a:lnTo>
                  <a:lnTo>
                    <a:pt x="678" y="247"/>
                  </a:lnTo>
                  <a:close/>
                  <a:moveTo>
                    <a:pt x="62" y="0"/>
                  </a:moveTo>
                  <a:lnTo>
                    <a:pt x="2775" y="0"/>
                  </a:lnTo>
                  <a:lnTo>
                    <a:pt x="2795" y="4"/>
                  </a:lnTo>
                  <a:lnTo>
                    <a:pt x="2811" y="12"/>
                  </a:lnTo>
                  <a:lnTo>
                    <a:pt x="2825" y="25"/>
                  </a:lnTo>
                  <a:lnTo>
                    <a:pt x="2834" y="42"/>
                  </a:lnTo>
                  <a:lnTo>
                    <a:pt x="2837" y="62"/>
                  </a:lnTo>
                  <a:lnTo>
                    <a:pt x="2837" y="432"/>
                  </a:lnTo>
                  <a:lnTo>
                    <a:pt x="2834" y="451"/>
                  </a:lnTo>
                  <a:lnTo>
                    <a:pt x="2825" y="468"/>
                  </a:lnTo>
                  <a:lnTo>
                    <a:pt x="2811" y="481"/>
                  </a:lnTo>
                  <a:lnTo>
                    <a:pt x="2795" y="491"/>
                  </a:lnTo>
                  <a:lnTo>
                    <a:pt x="2775" y="494"/>
                  </a:lnTo>
                  <a:lnTo>
                    <a:pt x="2467" y="494"/>
                  </a:lnTo>
                  <a:lnTo>
                    <a:pt x="2467" y="952"/>
                  </a:lnTo>
                  <a:lnTo>
                    <a:pt x="1622" y="569"/>
                  </a:lnTo>
                  <a:lnTo>
                    <a:pt x="1574" y="549"/>
                  </a:lnTo>
                  <a:lnTo>
                    <a:pt x="1523" y="535"/>
                  </a:lnTo>
                  <a:lnTo>
                    <a:pt x="1471" y="527"/>
                  </a:lnTo>
                  <a:lnTo>
                    <a:pt x="1418" y="524"/>
                  </a:lnTo>
                  <a:lnTo>
                    <a:pt x="1366" y="527"/>
                  </a:lnTo>
                  <a:lnTo>
                    <a:pt x="1315" y="535"/>
                  </a:lnTo>
                  <a:lnTo>
                    <a:pt x="1264" y="549"/>
                  </a:lnTo>
                  <a:lnTo>
                    <a:pt x="1214" y="569"/>
                  </a:lnTo>
                  <a:lnTo>
                    <a:pt x="370" y="952"/>
                  </a:lnTo>
                  <a:lnTo>
                    <a:pt x="370" y="494"/>
                  </a:lnTo>
                  <a:lnTo>
                    <a:pt x="62" y="494"/>
                  </a:lnTo>
                  <a:lnTo>
                    <a:pt x="43" y="491"/>
                  </a:lnTo>
                  <a:lnTo>
                    <a:pt x="25" y="481"/>
                  </a:lnTo>
                  <a:lnTo>
                    <a:pt x="12" y="468"/>
                  </a:lnTo>
                  <a:lnTo>
                    <a:pt x="3" y="451"/>
                  </a:lnTo>
                  <a:lnTo>
                    <a:pt x="0" y="432"/>
                  </a:lnTo>
                  <a:lnTo>
                    <a:pt x="0" y="62"/>
                  </a:lnTo>
                  <a:lnTo>
                    <a:pt x="3" y="42"/>
                  </a:lnTo>
                  <a:lnTo>
                    <a:pt x="12" y="25"/>
                  </a:lnTo>
                  <a:lnTo>
                    <a:pt x="25" y="12"/>
                  </a:lnTo>
                  <a:lnTo>
                    <a:pt x="43" y="4"/>
                  </a:lnTo>
                  <a:lnTo>
                    <a:pt x="6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9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Humans vs. Computers</a:t>
            </a:r>
            <a:endParaRPr>
              <a:solidFill>
                <a:schemeClr val="dk1"/>
              </a:solidFill>
            </a:endParaRPr>
          </a:p>
        </p:txBody>
      </p:sp>
      <p:sp>
        <p:nvSpPr>
          <p:cNvPr id="1457" name="Google Shape;1457;p191"/>
          <p:cNvSpPr txBox="1">
            <a:spLocks noGrp="1"/>
          </p:cNvSpPr>
          <p:nvPr>
            <p:ph type="body" idx="1"/>
          </p:nvPr>
        </p:nvSpPr>
        <p:spPr>
          <a:xfrm>
            <a:off x="266075" y="965475"/>
            <a:ext cx="8578122" cy="3800598"/>
          </a:xfrm>
          <a:prstGeom prst="rect">
            <a:avLst/>
          </a:prstGeom>
          <a:noFill/>
          <a:ln>
            <a:noFill/>
          </a:ln>
        </p:spPr>
        <p:txBody>
          <a:bodyPr spcFirstLastPara="1" wrap="square" lIns="0" tIns="0" rIns="0" bIns="0" anchor="t" anchorCtr="0">
            <a:normAutofit/>
          </a:bodyPr>
          <a:lstStyle/>
          <a:p>
            <a:pPr marL="287338" lvl="0" indent="-249238" algn="l" rtl="0">
              <a:lnSpc>
                <a:spcPct val="100000"/>
              </a:lnSpc>
              <a:spcBef>
                <a:spcPts val="0"/>
              </a:spcBef>
              <a:spcAft>
                <a:spcPts val="0"/>
              </a:spcAft>
              <a:buSzPts val="600"/>
              <a:buNone/>
            </a:pPr>
            <a:endParaRPr sz="600"/>
          </a:p>
          <a:p>
            <a:pPr marL="287338" lvl="0" indent="-287338" algn="l" rtl="0">
              <a:lnSpc>
                <a:spcPct val="100000"/>
              </a:lnSpc>
              <a:spcBef>
                <a:spcPts val="1200"/>
              </a:spcBef>
              <a:spcAft>
                <a:spcPts val="0"/>
              </a:spcAft>
              <a:buSzPts val="2000"/>
              <a:buChar char="❖"/>
            </a:pPr>
            <a:r>
              <a:rPr lang="en-US"/>
              <a:t>What tasks are computers clearly better than humans?</a:t>
            </a:r>
            <a:endParaRPr/>
          </a:p>
          <a:p>
            <a:pPr marL="803275" lvl="1" indent="-285750" algn="l" rtl="0">
              <a:lnSpc>
                <a:spcPct val="100000"/>
              </a:lnSpc>
              <a:spcBef>
                <a:spcPts val="600"/>
              </a:spcBef>
              <a:spcAft>
                <a:spcPts val="0"/>
              </a:spcAft>
              <a:buSzPts val="1800"/>
              <a:buChar char="◇"/>
            </a:pPr>
            <a:r>
              <a:rPr lang="en-US"/>
              <a:t>Arithmetic computation, systematic search, storing and retrieving data, boredom resistance, not pressurable, handling big data</a:t>
            </a:r>
            <a:endParaRPr/>
          </a:p>
          <a:p>
            <a:pPr marL="287338" lvl="0" indent="-287338" algn="l" rtl="0">
              <a:lnSpc>
                <a:spcPct val="100000"/>
              </a:lnSpc>
              <a:spcBef>
                <a:spcPts val="1200"/>
              </a:spcBef>
              <a:spcAft>
                <a:spcPts val="0"/>
              </a:spcAft>
              <a:buSzPts val="2000"/>
              <a:buChar char="❖"/>
            </a:pPr>
            <a:r>
              <a:rPr lang="en-US"/>
              <a:t>What tasks are humans clearly better than computers?</a:t>
            </a:r>
            <a:endParaRPr/>
          </a:p>
          <a:p>
            <a:pPr marL="803275" lvl="1" indent="-285750" algn="l" rtl="0">
              <a:lnSpc>
                <a:spcPct val="100000"/>
              </a:lnSpc>
              <a:spcBef>
                <a:spcPts val="600"/>
              </a:spcBef>
              <a:spcAft>
                <a:spcPts val="0"/>
              </a:spcAft>
              <a:buSzPts val="1800"/>
              <a:buChar char="◇"/>
            </a:pPr>
            <a:r>
              <a:rPr lang="en-US"/>
              <a:t>World model, reasoning, language processing</a:t>
            </a:r>
            <a:endParaRPr/>
          </a:p>
          <a:p>
            <a:pPr marL="287338" lvl="0" indent="-287338" algn="l" rtl="0">
              <a:lnSpc>
                <a:spcPct val="100000"/>
              </a:lnSpc>
              <a:spcBef>
                <a:spcPts val="1200"/>
              </a:spcBef>
              <a:spcAft>
                <a:spcPts val="0"/>
              </a:spcAft>
              <a:buSzPts val="2000"/>
              <a:buChar char="❖"/>
            </a:pPr>
            <a:r>
              <a:rPr lang="en-US"/>
              <a:t>What about</a:t>
            </a:r>
            <a:endParaRPr/>
          </a:p>
          <a:p>
            <a:pPr marL="803275" lvl="1" indent="-285750" algn="l" rtl="0">
              <a:lnSpc>
                <a:spcPct val="100000"/>
              </a:lnSpc>
              <a:spcBef>
                <a:spcPts val="600"/>
              </a:spcBef>
              <a:spcAft>
                <a:spcPts val="0"/>
              </a:spcAft>
              <a:buSzPts val="1800"/>
              <a:buChar char="◇"/>
            </a:pPr>
            <a:r>
              <a:rPr lang="en-US"/>
              <a:t>Image analysis, pattern recognition, learning</a:t>
            </a:r>
            <a:endParaRPr/>
          </a:p>
        </p:txBody>
      </p:sp>
      <p:grpSp>
        <p:nvGrpSpPr>
          <p:cNvPr id="1458" name="Google Shape;1458;p191"/>
          <p:cNvGrpSpPr/>
          <p:nvPr/>
        </p:nvGrpSpPr>
        <p:grpSpPr>
          <a:xfrm>
            <a:off x="462070" y="377427"/>
            <a:ext cx="460375" cy="476250"/>
            <a:chOff x="154" y="1599"/>
            <a:chExt cx="290" cy="300"/>
          </a:xfrm>
        </p:grpSpPr>
        <p:sp>
          <p:nvSpPr>
            <p:cNvPr id="1459" name="Google Shape;1459;p191"/>
            <p:cNvSpPr/>
            <p:nvPr/>
          </p:nvSpPr>
          <p:spPr>
            <a:xfrm>
              <a:off x="186" y="1599"/>
              <a:ext cx="225" cy="300"/>
            </a:xfrm>
            <a:custGeom>
              <a:avLst/>
              <a:gdLst/>
              <a:ahLst/>
              <a:cxnLst/>
              <a:rect l="l" t="t" r="r" b="b"/>
              <a:pathLst>
                <a:path w="2481" h="3307" extrusionOk="0">
                  <a:moveTo>
                    <a:pt x="1240" y="473"/>
                  </a:moveTo>
                  <a:lnTo>
                    <a:pt x="1222" y="476"/>
                  </a:lnTo>
                  <a:lnTo>
                    <a:pt x="1206" y="484"/>
                  </a:lnTo>
                  <a:lnTo>
                    <a:pt x="1192" y="497"/>
                  </a:lnTo>
                  <a:lnTo>
                    <a:pt x="1184" y="513"/>
                  </a:lnTo>
                  <a:lnTo>
                    <a:pt x="1181" y="532"/>
                  </a:lnTo>
                  <a:lnTo>
                    <a:pt x="1184" y="551"/>
                  </a:lnTo>
                  <a:lnTo>
                    <a:pt x="1192" y="566"/>
                  </a:lnTo>
                  <a:lnTo>
                    <a:pt x="1206" y="580"/>
                  </a:lnTo>
                  <a:lnTo>
                    <a:pt x="1222" y="588"/>
                  </a:lnTo>
                  <a:lnTo>
                    <a:pt x="1240" y="591"/>
                  </a:lnTo>
                  <a:lnTo>
                    <a:pt x="1259" y="588"/>
                  </a:lnTo>
                  <a:lnTo>
                    <a:pt x="1275" y="580"/>
                  </a:lnTo>
                  <a:lnTo>
                    <a:pt x="1288" y="566"/>
                  </a:lnTo>
                  <a:lnTo>
                    <a:pt x="1296" y="551"/>
                  </a:lnTo>
                  <a:lnTo>
                    <a:pt x="1299" y="532"/>
                  </a:lnTo>
                  <a:lnTo>
                    <a:pt x="1296" y="513"/>
                  </a:lnTo>
                  <a:lnTo>
                    <a:pt x="1288" y="497"/>
                  </a:lnTo>
                  <a:lnTo>
                    <a:pt x="1275" y="484"/>
                  </a:lnTo>
                  <a:lnTo>
                    <a:pt x="1259" y="476"/>
                  </a:lnTo>
                  <a:lnTo>
                    <a:pt x="1240" y="473"/>
                  </a:lnTo>
                  <a:close/>
                  <a:moveTo>
                    <a:pt x="1240" y="0"/>
                  </a:moveTo>
                  <a:lnTo>
                    <a:pt x="1259" y="3"/>
                  </a:lnTo>
                  <a:lnTo>
                    <a:pt x="1275" y="12"/>
                  </a:lnTo>
                  <a:lnTo>
                    <a:pt x="1288" y="24"/>
                  </a:lnTo>
                  <a:lnTo>
                    <a:pt x="1296" y="41"/>
                  </a:lnTo>
                  <a:lnTo>
                    <a:pt x="1299" y="59"/>
                  </a:lnTo>
                  <a:lnTo>
                    <a:pt x="1299" y="365"/>
                  </a:lnTo>
                  <a:lnTo>
                    <a:pt x="1328" y="379"/>
                  </a:lnTo>
                  <a:lnTo>
                    <a:pt x="1354" y="396"/>
                  </a:lnTo>
                  <a:lnTo>
                    <a:pt x="1376" y="418"/>
                  </a:lnTo>
                  <a:lnTo>
                    <a:pt x="1394" y="444"/>
                  </a:lnTo>
                  <a:lnTo>
                    <a:pt x="1407" y="473"/>
                  </a:lnTo>
                  <a:lnTo>
                    <a:pt x="2422" y="473"/>
                  </a:lnTo>
                  <a:lnTo>
                    <a:pt x="2441" y="476"/>
                  </a:lnTo>
                  <a:lnTo>
                    <a:pt x="2456" y="484"/>
                  </a:lnTo>
                  <a:lnTo>
                    <a:pt x="2470" y="497"/>
                  </a:lnTo>
                  <a:lnTo>
                    <a:pt x="2478" y="513"/>
                  </a:lnTo>
                  <a:lnTo>
                    <a:pt x="2481" y="532"/>
                  </a:lnTo>
                  <a:lnTo>
                    <a:pt x="2478" y="551"/>
                  </a:lnTo>
                  <a:lnTo>
                    <a:pt x="2470" y="566"/>
                  </a:lnTo>
                  <a:lnTo>
                    <a:pt x="2456" y="580"/>
                  </a:lnTo>
                  <a:lnTo>
                    <a:pt x="2441" y="588"/>
                  </a:lnTo>
                  <a:lnTo>
                    <a:pt x="2422" y="591"/>
                  </a:lnTo>
                  <a:lnTo>
                    <a:pt x="1407" y="591"/>
                  </a:lnTo>
                  <a:lnTo>
                    <a:pt x="1394" y="619"/>
                  </a:lnTo>
                  <a:lnTo>
                    <a:pt x="1376" y="645"/>
                  </a:lnTo>
                  <a:lnTo>
                    <a:pt x="1354" y="667"/>
                  </a:lnTo>
                  <a:lnTo>
                    <a:pt x="1328" y="684"/>
                  </a:lnTo>
                  <a:lnTo>
                    <a:pt x="1299" y="698"/>
                  </a:lnTo>
                  <a:lnTo>
                    <a:pt x="1299" y="2954"/>
                  </a:lnTo>
                  <a:lnTo>
                    <a:pt x="2008" y="2954"/>
                  </a:lnTo>
                  <a:lnTo>
                    <a:pt x="2047" y="2957"/>
                  </a:lnTo>
                  <a:lnTo>
                    <a:pt x="2083" y="2965"/>
                  </a:lnTo>
                  <a:lnTo>
                    <a:pt x="2117" y="2980"/>
                  </a:lnTo>
                  <a:lnTo>
                    <a:pt x="2148" y="2999"/>
                  </a:lnTo>
                  <a:lnTo>
                    <a:pt x="2175" y="3022"/>
                  </a:lnTo>
                  <a:lnTo>
                    <a:pt x="2199" y="3050"/>
                  </a:lnTo>
                  <a:lnTo>
                    <a:pt x="2218" y="3081"/>
                  </a:lnTo>
                  <a:lnTo>
                    <a:pt x="2232" y="3114"/>
                  </a:lnTo>
                  <a:lnTo>
                    <a:pt x="2242" y="3151"/>
                  </a:lnTo>
                  <a:lnTo>
                    <a:pt x="2245" y="3189"/>
                  </a:lnTo>
                  <a:lnTo>
                    <a:pt x="2245" y="3248"/>
                  </a:lnTo>
                  <a:lnTo>
                    <a:pt x="2242" y="3267"/>
                  </a:lnTo>
                  <a:lnTo>
                    <a:pt x="2233" y="3283"/>
                  </a:lnTo>
                  <a:lnTo>
                    <a:pt x="2221" y="3296"/>
                  </a:lnTo>
                  <a:lnTo>
                    <a:pt x="2204" y="3304"/>
                  </a:lnTo>
                  <a:lnTo>
                    <a:pt x="2186" y="3307"/>
                  </a:lnTo>
                  <a:lnTo>
                    <a:pt x="296" y="3307"/>
                  </a:lnTo>
                  <a:lnTo>
                    <a:pt x="277" y="3304"/>
                  </a:lnTo>
                  <a:lnTo>
                    <a:pt x="261" y="3296"/>
                  </a:lnTo>
                  <a:lnTo>
                    <a:pt x="248" y="3283"/>
                  </a:lnTo>
                  <a:lnTo>
                    <a:pt x="240" y="3267"/>
                  </a:lnTo>
                  <a:lnTo>
                    <a:pt x="237" y="3248"/>
                  </a:lnTo>
                  <a:lnTo>
                    <a:pt x="237" y="3189"/>
                  </a:lnTo>
                  <a:lnTo>
                    <a:pt x="240" y="3151"/>
                  </a:lnTo>
                  <a:lnTo>
                    <a:pt x="249" y="3114"/>
                  </a:lnTo>
                  <a:lnTo>
                    <a:pt x="263" y="3081"/>
                  </a:lnTo>
                  <a:lnTo>
                    <a:pt x="282" y="3050"/>
                  </a:lnTo>
                  <a:lnTo>
                    <a:pt x="306" y="3022"/>
                  </a:lnTo>
                  <a:lnTo>
                    <a:pt x="333" y="2999"/>
                  </a:lnTo>
                  <a:lnTo>
                    <a:pt x="364" y="2980"/>
                  </a:lnTo>
                  <a:lnTo>
                    <a:pt x="398" y="2965"/>
                  </a:lnTo>
                  <a:lnTo>
                    <a:pt x="435" y="2957"/>
                  </a:lnTo>
                  <a:lnTo>
                    <a:pt x="473" y="2954"/>
                  </a:lnTo>
                  <a:lnTo>
                    <a:pt x="1181" y="2954"/>
                  </a:lnTo>
                  <a:lnTo>
                    <a:pt x="1181" y="698"/>
                  </a:lnTo>
                  <a:lnTo>
                    <a:pt x="1153" y="684"/>
                  </a:lnTo>
                  <a:lnTo>
                    <a:pt x="1127" y="667"/>
                  </a:lnTo>
                  <a:lnTo>
                    <a:pt x="1105" y="645"/>
                  </a:lnTo>
                  <a:lnTo>
                    <a:pt x="1088" y="619"/>
                  </a:lnTo>
                  <a:lnTo>
                    <a:pt x="1074" y="591"/>
                  </a:lnTo>
                  <a:lnTo>
                    <a:pt x="59" y="591"/>
                  </a:lnTo>
                  <a:lnTo>
                    <a:pt x="41" y="588"/>
                  </a:lnTo>
                  <a:lnTo>
                    <a:pt x="24" y="580"/>
                  </a:lnTo>
                  <a:lnTo>
                    <a:pt x="12" y="566"/>
                  </a:lnTo>
                  <a:lnTo>
                    <a:pt x="3" y="551"/>
                  </a:lnTo>
                  <a:lnTo>
                    <a:pt x="0" y="532"/>
                  </a:lnTo>
                  <a:lnTo>
                    <a:pt x="3" y="513"/>
                  </a:lnTo>
                  <a:lnTo>
                    <a:pt x="12" y="497"/>
                  </a:lnTo>
                  <a:lnTo>
                    <a:pt x="24" y="484"/>
                  </a:lnTo>
                  <a:lnTo>
                    <a:pt x="41" y="476"/>
                  </a:lnTo>
                  <a:lnTo>
                    <a:pt x="59" y="473"/>
                  </a:lnTo>
                  <a:lnTo>
                    <a:pt x="1074" y="473"/>
                  </a:lnTo>
                  <a:lnTo>
                    <a:pt x="1088" y="444"/>
                  </a:lnTo>
                  <a:lnTo>
                    <a:pt x="1105" y="418"/>
                  </a:lnTo>
                  <a:lnTo>
                    <a:pt x="1127" y="396"/>
                  </a:lnTo>
                  <a:lnTo>
                    <a:pt x="1153" y="379"/>
                  </a:lnTo>
                  <a:lnTo>
                    <a:pt x="1181" y="365"/>
                  </a:lnTo>
                  <a:lnTo>
                    <a:pt x="1181" y="59"/>
                  </a:lnTo>
                  <a:lnTo>
                    <a:pt x="1184" y="41"/>
                  </a:lnTo>
                  <a:lnTo>
                    <a:pt x="1192" y="24"/>
                  </a:lnTo>
                  <a:lnTo>
                    <a:pt x="1206" y="12"/>
                  </a:lnTo>
                  <a:lnTo>
                    <a:pt x="1222" y="3"/>
                  </a:lnTo>
                  <a:lnTo>
                    <a:pt x="124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0" name="Google Shape;1460;p191"/>
            <p:cNvSpPr/>
            <p:nvPr/>
          </p:nvSpPr>
          <p:spPr>
            <a:xfrm>
              <a:off x="154" y="1652"/>
              <a:ext cx="96" cy="151"/>
            </a:xfrm>
            <a:custGeom>
              <a:avLst/>
              <a:gdLst/>
              <a:ahLst/>
              <a:cxnLst/>
              <a:rect l="l" t="t" r="r" b="b"/>
              <a:pathLst>
                <a:path w="1063" h="1654" extrusionOk="0">
                  <a:moveTo>
                    <a:pt x="532" y="246"/>
                  </a:moveTo>
                  <a:lnTo>
                    <a:pt x="259" y="1063"/>
                  </a:lnTo>
                  <a:lnTo>
                    <a:pt x="804" y="1063"/>
                  </a:lnTo>
                  <a:lnTo>
                    <a:pt x="532" y="246"/>
                  </a:lnTo>
                  <a:close/>
                  <a:moveTo>
                    <a:pt x="532" y="0"/>
                  </a:moveTo>
                  <a:lnTo>
                    <a:pt x="546" y="2"/>
                  </a:lnTo>
                  <a:lnTo>
                    <a:pt x="560" y="7"/>
                  </a:lnTo>
                  <a:lnTo>
                    <a:pt x="572" y="16"/>
                  </a:lnTo>
                  <a:lnTo>
                    <a:pt x="581" y="27"/>
                  </a:lnTo>
                  <a:lnTo>
                    <a:pt x="588" y="41"/>
                  </a:lnTo>
                  <a:lnTo>
                    <a:pt x="929" y="1063"/>
                  </a:lnTo>
                  <a:lnTo>
                    <a:pt x="1004" y="1063"/>
                  </a:lnTo>
                  <a:lnTo>
                    <a:pt x="1023" y="1066"/>
                  </a:lnTo>
                  <a:lnTo>
                    <a:pt x="1039" y="1074"/>
                  </a:lnTo>
                  <a:lnTo>
                    <a:pt x="1052" y="1087"/>
                  </a:lnTo>
                  <a:lnTo>
                    <a:pt x="1060" y="1103"/>
                  </a:lnTo>
                  <a:lnTo>
                    <a:pt x="1063" y="1122"/>
                  </a:lnTo>
                  <a:lnTo>
                    <a:pt x="1060" y="1180"/>
                  </a:lnTo>
                  <a:lnTo>
                    <a:pt x="1051" y="1236"/>
                  </a:lnTo>
                  <a:lnTo>
                    <a:pt x="1035" y="1290"/>
                  </a:lnTo>
                  <a:lnTo>
                    <a:pt x="1016" y="1342"/>
                  </a:lnTo>
                  <a:lnTo>
                    <a:pt x="991" y="1390"/>
                  </a:lnTo>
                  <a:lnTo>
                    <a:pt x="961" y="1436"/>
                  </a:lnTo>
                  <a:lnTo>
                    <a:pt x="926" y="1478"/>
                  </a:lnTo>
                  <a:lnTo>
                    <a:pt x="887" y="1517"/>
                  </a:lnTo>
                  <a:lnTo>
                    <a:pt x="846" y="1551"/>
                  </a:lnTo>
                  <a:lnTo>
                    <a:pt x="800" y="1581"/>
                  </a:lnTo>
                  <a:lnTo>
                    <a:pt x="751" y="1606"/>
                  </a:lnTo>
                  <a:lnTo>
                    <a:pt x="700" y="1627"/>
                  </a:lnTo>
                  <a:lnTo>
                    <a:pt x="646" y="1641"/>
                  </a:lnTo>
                  <a:lnTo>
                    <a:pt x="590" y="1650"/>
                  </a:lnTo>
                  <a:lnTo>
                    <a:pt x="532" y="1654"/>
                  </a:lnTo>
                  <a:lnTo>
                    <a:pt x="474" y="1650"/>
                  </a:lnTo>
                  <a:lnTo>
                    <a:pt x="418" y="1641"/>
                  </a:lnTo>
                  <a:lnTo>
                    <a:pt x="364" y="1627"/>
                  </a:lnTo>
                  <a:lnTo>
                    <a:pt x="312" y="1606"/>
                  </a:lnTo>
                  <a:lnTo>
                    <a:pt x="263" y="1581"/>
                  </a:lnTo>
                  <a:lnTo>
                    <a:pt x="217" y="1551"/>
                  </a:lnTo>
                  <a:lnTo>
                    <a:pt x="176" y="1517"/>
                  </a:lnTo>
                  <a:lnTo>
                    <a:pt x="137" y="1478"/>
                  </a:lnTo>
                  <a:lnTo>
                    <a:pt x="102" y="1436"/>
                  </a:lnTo>
                  <a:lnTo>
                    <a:pt x="72" y="1390"/>
                  </a:lnTo>
                  <a:lnTo>
                    <a:pt x="47" y="1342"/>
                  </a:lnTo>
                  <a:lnTo>
                    <a:pt x="27" y="1290"/>
                  </a:lnTo>
                  <a:lnTo>
                    <a:pt x="12" y="1236"/>
                  </a:lnTo>
                  <a:lnTo>
                    <a:pt x="3" y="1180"/>
                  </a:lnTo>
                  <a:lnTo>
                    <a:pt x="0" y="1122"/>
                  </a:lnTo>
                  <a:lnTo>
                    <a:pt x="3" y="1103"/>
                  </a:lnTo>
                  <a:lnTo>
                    <a:pt x="11" y="1087"/>
                  </a:lnTo>
                  <a:lnTo>
                    <a:pt x="25" y="1074"/>
                  </a:lnTo>
                  <a:lnTo>
                    <a:pt x="40" y="1066"/>
                  </a:lnTo>
                  <a:lnTo>
                    <a:pt x="59" y="1063"/>
                  </a:lnTo>
                  <a:lnTo>
                    <a:pt x="135" y="1063"/>
                  </a:lnTo>
                  <a:lnTo>
                    <a:pt x="476" y="41"/>
                  </a:lnTo>
                  <a:lnTo>
                    <a:pt x="482" y="27"/>
                  </a:lnTo>
                  <a:lnTo>
                    <a:pt x="491" y="16"/>
                  </a:lnTo>
                  <a:lnTo>
                    <a:pt x="504" y="7"/>
                  </a:lnTo>
                  <a:lnTo>
                    <a:pt x="517" y="2"/>
                  </a:lnTo>
                  <a:lnTo>
                    <a:pt x="53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1" name="Google Shape;1461;p191"/>
            <p:cNvSpPr/>
            <p:nvPr/>
          </p:nvSpPr>
          <p:spPr>
            <a:xfrm>
              <a:off x="347" y="1652"/>
              <a:ext cx="97" cy="151"/>
            </a:xfrm>
            <a:custGeom>
              <a:avLst/>
              <a:gdLst/>
              <a:ahLst/>
              <a:cxnLst/>
              <a:rect l="l" t="t" r="r" b="b"/>
              <a:pathLst>
                <a:path w="1064" h="1654" extrusionOk="0">
                  <a:moveTo>
                    <a:pt x="532" y="246"/>
                  </a:moveTo>
                  <a:lnTo>
                    <a:pt x="259" y="1063"/>
                  </a:lnTo>
                  <a:lnTo>
                    <a:pt x="804" y="1063"/>
                  </a:lnTo>
                  <a:lnTo>
                    <a:pt x="532" y="246"/>
                  </a:lnTo>
                  <a:close/>
                  <a:moveTo>
                    <a:pt x="532" y="0"/>
                  </a:moveTo>
                  <a:lnTo>
                    <a:pt x="546" y="2"/>
                  </a:lnTo>
                  <a:lnTo>
                    <a:pt x="560" y="7"/>
                  </a:lnTo>
                  <a:lnTo>
                    <a:pt x="572" y="16"/>
                  </a:lnTo>
                  <a:lnTo>
                    <a:pt x="582" y="27"/>
                  </a:lnTo>
                  <a:lnTo>
                    <a:pt x="588" y="41"/>
                  </a:lnTo>
                  <a:lnTo>
                    <a:pt x="929" y="1063"/>
                  </a:lnTo>
                  <a:lnTo>
                    <a:pt x="1005" y="1063"/>
                  </a:lnTo>
                  <a:lnTo>
                    <a:pt x="1023" y="1066"/>
                  </a:lnTo>
                  <a:lnTo>
                    <a:pt x="1039" y="1074"/>
                  </a:lnTo>
                  <a:lnTo>
                    <a:pt x="1052" y="1087"/>
                  </a:lnTo>
                  <a:lnTo>
                    <a:pt x="1060" y="1103"/>
                  </a:lnTo>
                  <a:lnTo>
                    <a:pt x="1064" y="1122"/>
                  </a:lnTo>
                  <a:lnTo>
                    <a:pt x="1060" y="1180"/>
                  </a:lnTo>
                  <a:lnTo>
                    <a:pt x="1051" y="1236"/>
                  </a:lnTo>
                  <a:lnTo>
                    <a:pt x="1036" y="1290"/>
                  </a:lnTo>
                  <a:lnTo>
                    <a:pt x="1016" y="1342"/>
                  </a:lnTo>
                  <a:lnTo>
                    <a:pt x="991" y="1390"/>
                  </a:lnTo>
                  <a:lnTo>
                    <a:pt x="961" y="1436"/>
                  </a:lnTo>
                  <a:lnTo>
                    <a:pt x="926" y="1478"/>
                  </a:lnTo>
                  <a:lnTo>
                    <a:pt x="887" y="1517"/>
                  </a:lnTo>
                  <a:lnTo>
                    <a:pt x="845" y="1551"/>
                  </a:lnTo>
                  <a:lnTo>
                    <a:pt x="799" y="1581"/>
                  </a:lnTo>
                  <a:lnTo>
                    <a:pt x="751" y="1606"/>
                  </a:lnTo>
                  <a:lnTo>
                    <a:pt x="700" y="1627"/>
                  </a:lnTo>
                  <a:lnTo>
                    <a:pt x="646" y="1641"/>
                  </a:lnTo>
                  <a:lnTo>
                    <a:pt x="590" y="1650"/>
                  </a:lnTo>
                  <a:lnTo>
                    <a:pt x="532" y="1654"/>
                  </a:lnTo>
                  <a:lnTo>
                    <a:pt x="474" y="1650"/>
                  </a:lnTo>
                  <a:lnTo>
                    <a:pt x="418" y="1641"/>
                  </a:lnTo>
                  <a:lnTo>
                    <a:pt x="364" y="1627"/>
                  </a:lnTo>
                  <a:lnTo>
                    <a:pt x="312" y="1606"/>
                  </a:lnTo>
                  <a:lnTo>
                    <a:pt x="263" y="1581"/>
                  </a:lnTo>
                  <a:lnTo>
                    <a:pt x="218" y="1551"/>
                  </a:lnTo>
                  <a:lnTo>
                    <a:pt x="176" y="1517"/>
                  </a:lnTo>
                  <a:lnTo>
                    <a:pt x="137" y="1478"/>
                  </a:lnTo>
                  <a:lnTo>
                    <a:pt x="103" y="1436"/>
                  </a:lnTo>
                  <a:lnTo>
                    <a:pt x="73" y="1390"/>
                  </a:lnTo>
                  <a:lnTo>
                    <a:pt x="48" y="1342"/>
                  </a:lnTo>
                  <a:lnTo>
                    <a:pt x="27" y="1290"/>
                  </a:lnTo>
                  <a:lnTo>
                    <a:pt x="12" y="1236"/>
                  </a:lnTo>
                  <a:lnTo>
                    <a:pt x="3" y="1180"/>
                  </a:lnTo>
                  <a:lnTo>
                    <a:pt x="0" y="1122"/>
                  </a:lnTo>
                  <a:lnTo>
                    <a:pt x="3" y="1103"/>
                  </a:lnTo>
                  <a:lnTo>
                    <a:pt x="11" y="1087"/>
                  </a:lnTo>
                  <a:lnTo>
                    <a:pt x="24" y="1074"/>
                  </a:lnTo>
                  <a:lnTo>
                    <a:pt x="40" y="1066"/>
                  </a:lnTo>
                  <a:lnTo>
                    <a:pt x="59" y="1063"/>
                  </a:lnTo>
                  <a:lnTo>
                    <a:pt x="135" y="1063"/>
                  </a:lnTo>
                  <a:lnTo>
                    <a:pt x="476" y="41"/>
                  </a:lnTo>
                  <a:lnTo>
                    <a:pt x="482" y="27"/>
                  </a:lnTo>
                  <a:lnTo>
                    <a:pt x="491" y="16"/>
                  </a:lnTo>
                  <a:lnTo>
                    <a:pt x="503" y="7"/>
                  </a:lnTo>
                  <a:lnTo>
                    <a:pt x="517" y="2"/>
                  </a:lnTo>
                  <a:lnTo>
                    <a:pt x="53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058"/>
        <p:cNvGrpSpPr/>
        <p:nvPr/>
      </p:nvGrpSpPr>
      <p:grpSpPr>
        <a:xfrm>
          <a:off x="0" y="0"/>
          <a:ext cx="0" cy="0"/>
          <a:chOff x="0" y="0"/>
          <a:chExt cx="0" cy="0"/>
        </a:xfrm>
      </p:grpSpPr>
      <p:sp>
        <p:nvSpPr>
          <p:cNvPr id="2059" name="Google Shape;2059;p227"/>
          <p:cNvSpPr txBox="1">
            <a:spLocks noGrp="1"/>
          </p:cNvSpPr>
          <p:nvPr>
            <p:ph type="title"/>
          </p:nvPr>
        </p:nvSpPr>
        <p:spPr>
          <a:xfrm>
            <a:off x="1118440" y="233363"/>
            <a:ext cx="77970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Missionaries and cannibals problem</a:t>
            </a:r>
            <a:endParaRPr/>
          </a:p>
        </p:txBody>
      </p:sp>
      <p:sp>
        <p:nvSpPr>
          <p:cNvPr id="2060" name="Google Shape;2060;p227"/>
          <p:cNvSpPr txBox="1">
            <a:spLocks noGrp="1"/>
          </p:cNvSpPr>
          <p:nvPr>
            <p:ph type="body" idx="1"/>
          </p:nvPr>
        </p:nvSpPr>
        <p:spPr>
          <a:xfrm>
            <a:off x="360219" y="1200149"/>
            <a:ext cx="5689200" cy="3391800"/>
          </a:xfrm>
          <a:prstGeom prst="rect">
            <a:avLst/>
          </a:prstGeom>
          <a:noFill/>
          <a:ln>
            <a:noFill/>
          </a:ln>
        </p:spPr>
        <p:txBody>
          <a:bodyPr spcFirstLastPara="1" wrap="square" lIns="0" tIns="0" rIns="0" bIns="0" anchor="t" anchorCtr="0">
            <a:normAutofit/>
          </a:bodyPr>
          <a:lstStyle/>
          <a:p>
            <a:pPr marL="287337" lvl="0" indent="-287337" algn="l" rtl="0">
              <a:lnSpc>
                <a:spcPct val="100000"/>
              </a:lnSpc>
              <a:spcBef>
                <a:spcPts val="0"/>
              </a:spcBef>
              <a:spcAft>
                <a:spcPts val="0"/>
              </a:spcAft>
              <a:buSzPts val="2000"/>
              <a:buChar char="❖"/>
            </a:pPr>
            <a:r>
              <a:rPr lang="en-US" b="1"/>
              <a:t>Take (2)</a:t>
            </a:r>
            <a:r>
              <a:rPr lang="en-US"/>
              <a:t>:</a:t>
            </a:r>
            <a:endParaRPr/>
          </a:p>
          <a:p>
            <a:pPr marL="803275" lvl="1" indent="-285750" algn="l" rtl="0">
              <a:lnSpc>
                <a:spcPct val="100000"/>
              </a:lnSpc>
              <a:spcBef>
                <a:spcPts val="600"/>
              </a:spcBef>
              <a:spcAft>
                <a:spcPts val="0"/>
              </a:spcAft>
              <a:buSzPts val="1600"/>
              <a:buChar char="◇"/>
            </a:pPr>
            <a:r>
              <a:rPr lang="en-US" sz="1600"/>
              <a:t>A state is a 3-tuple</a:t>
            </a:r>
            <a:endParaRPr/>
          </a:p>
          <a:p>
            <a:pPr marL="803275" lvl="1" indent="-285750" algn="l" rtl="0">
              <a:lnSpc>
                <a:spcPct val="100000"/>
              </a:lnSpc>
              <a:spcBef>
                <a:spcPts val="600"/>
              </a:spcBef>
              <a:spcAft>
                <a:spcPts val="0"/>
              </a:spcAft>
              <a:buSzPts val="1600"/>
              <a:buChar char="◇"/>
            </a:pPr>
            <a:r>
              <a:rPr lang="en-US" sz="1600"/>
              <a:t>                                 number of missionaries on left bank</a:t>
            </a:r>
            <a:endParaRPr/>
          </a:p>
          <a:p>
            <a:pPr marL="803275" lvl="1" indent="-285750" algn="l" rtl="0">
              <a:lnSpc>
                <a:spcPct val="100000"/>
              </a:lnSpc>
              <a:spcBef>
                <a:spcPts val="600"/>
              </a:spcBef>
              <a:spcAft>
                <a:spcPts val="0"/>
              </a:spcAft>
              <a:buSzPts val="1600"/>
              <a:buChar char="◇"/>
            </a:pPr>
            <a:r>
              <a:rPr lang="en-US" sz="1600"/>
              <a:t>                                 number of cannibals on left bank</a:t>
            </a:r>
            <a:endParaRPr/>
          </a:p>
          <a:p>
            <a:pPr marL="803275" lvl="1" indent="-285750" algn="l" rtl="0">
              <a:lnSpc>
                <a:spcPct val="100000"/>
              </a:lnSpc>
              <a:spcBef>
                <a:spcPts val="600"/>
              </a:spcBef>
              <a:spcAft>
                <a:spcPts val="0"/>
              </a:spcAft>
              <a:buSzPts val="1600"/>
              <a:buChar char="◇"/>
            </a:pPr>
            <a:r>
              <a:rPr lang="en-US" sz="1600"/>
              <a:t>                                   location of boat</a:t>
            </a:r>
            <a:endParaRPr/>
          </a:p>
          <a:p>
            <a:pPr marL="803275" lvl="1" indent="-285750" algn="l" rtl="0">
              <a:lnSpc>
                <a:spcPct val="100000"/>
              </a:lnSpc>
              <a:spcBef>
                <a:spcPts val="600"/>
              </a:spcBef>
              <a:spcAft>
                <a:spcPts val="0"/>
              </a:spcAft>
              <a:buSzPts val="1600"/>
              <a:buChar char="◇"/>
            </a:pPr>
            <a:r>
              <a:rPr lang="en-US" sz="1600"/>
              <a:t>Start state: </a:t>
            </a:r>
            <a:endParaRPr/>
          </a:p>
          <a:p>
            <a:pPr marL="803275" lvl="1" indent="-285750" algn="l" rtl="0">
              <a:lnSpc>
                <a:spcPct val="100000"/>
              </a:lnSpc>
              <a:spcBef>
                <a:spcPts val="600"/>
              </a:spcBef>
              <a:spcAft>
                <a:spcPts val="0"/>
              </a:spcAft>
              <a:buSzPts val="1600"/>
              <a:buChar char="◇"/>
            </a:pPr>
            <a:r>
              <a:rPr lang="en-US" sz="1600"/>
              <a:t>Goal state:</a:t>
            </a:r>
            <a:endParaRPr/>
          </a:p>
          <a:p>
            <a:pPr marL="287337" lvl="0" indent="-287337" algn="l" rtl="0">
              <a:lnSpc>
                <a:spcPct val="100000"/>
              </a:lnSpc>
              <a:spcBef>
                <a:spcPts val="1200"/>
              </a:spcBef>
              <a:spcAft>
                <a:spcPts val="0"/>
              </a:spcAft>
              <a:buSzPts val="2100"/>
              <a:buChar char="❖"/>
            </a:pPr>
            <a:r>
              <a:rPr lang="en-US" sz="2100"/>
              <a:t>How many states do we have?</a:t>
            </a:r>
            <a:endParaRPr/>
          </a:p>
        </p:txBody>
      </p:sp>
      <p:pic>
        <p:nvPicPr>
          <p:cNvPr id="2061" name="Google Shape;2061;p227" descr="Cannibal Tribes cartoons, Cannibal Tribes cartoon, funny, Cannibal Tribes  picture, Cannibal Tribes pictures, Cannibal Tribes imag… | Cartoon, Comics,  Funny cartoons"/>
          <p:cNvPicPr preferRelativeResize="0"/>
          <p:nvPr/>
        </p:nvPicPr>
        <p:blipFill rotWithShape="1">
          <a:blip r:embed="rId3">
            <a:alphaModFix/>
          </a:blip>
          <a:srcRect/>
          <a:stretch/>
        </p:blipFill>
        <p:spPr>
          <a:xfrm>
            <a:off x="6631274" y="1430350"/>
            <a:ext cx="2284126" cy="2508269"/>
          </a:xfrm>
          <a:prstGeom prst="rect">
            <a:avLst/>
          </a:prstGeom>
          <a:noFill/>
          <a:ln>
            <a:noFill/>
          </a:ln>
        </p:spPr>
      </p:pic>
      <p:pic>
        <p:nvPicPr>
          <p:cNvPr id="2062" name="Google Shape;2062;p227" descr="\documentclass{article}&#10;\usepackage{amsmath}&#10;\usepackage{color}&#10;\usepackage[dvipsnames]{xcolor}&#10;\definecolor{mypink}{RGB}{206, 15, 105}&#10;\newcommand{\mymath}[1]{&#10; \ensuremath{&#10;  {&#10;   \color{mypink}#1&#10;  }&#10; }&#10;}&#10;&#10;\pagestyle{empty}&#10;\begin{document}&#10;&#10;\mymath{&#10;&lt;M_L, M_C, B&gt;&#10;}&#10;&#10;\end{document}" title="IguanaTex Bitmap Display"/>
          <p:cNvPicPr preferRelativeResize="0"/>
          <p:nvPr/>
        </p:nvPicPr>
        <p:blipFill rotWithShape="1">
          <a:blip r:embed="rId4">
            <a:alphaModFix/>
          </a:blip>
          <a:srcRect/>
          <a:stretch/>
        </p:blipFill>
        <p:spPr>
          <a:xfrm>
            <a:off x="2864807" y="1618539"/>
            <a:ext cx="1388252" cy="177006"/>
          </a:xfrm>
          <a:prstGeom prst="rect">
            <a:avLst/>
          </a:prstGeom>
          <a:noFill/>
          <a:ln>
            <a:noFill/>
          </a:ln>
        </p:spPr>
      </p:pic>
      <p:pic>
        <p:nvPicPr>
          <p:cNvPr id="2063" name="Google Shape;2063;p227" descr="\documentclass{article}&#10;\usepackage{amsmath}&#10;\usepackage{color}&#10;\usepackage[dvipsnames]{xcolor}&#10;\definecolor{mypink}{RGB}{206, 15, 105}&#10;\newcommand{\mymath}[1]{&#10; \ensuremath{&#10;  {&#10;   \color{mypink}#1&#10;  }&#10; }&#10;}&#10;&#10;\pagestyle{empty}&#10;\begin{document}&#10;&#10;\mymath{&#10;M_L \in \{ 0, \ldots, 3\}&#10;}&#10;&#10;\end{document}" title="IguanaTex Bitmap Display"/>
          <p:cNvPicPr preferRelativeResize="0"/>
          <p:nvPr/>
        </p:nvPicPr>
        <p:blipFill rotWithShape="1">
          <a:blip r:embed="rId5">
            <a:alphaModFix/>
          </a:blip>
          <a:srcRect/>
          <a:stretch/>
        </p:blipFill>
        <p:spPr>
          <a:xfrm>
            <a:off x="1154476" y="1913019"/>
            <a:ext cx="1397026" cy="202605"/>
          </a:xfrm>
          <a:prstGeom prst="rect">
            <a:avLst/>
          </a:prstGeom>
          <a:noFill/>
          <a:ln>
            <a:noFill/>
          </a:ln>
        </p:spPr>
      </p:pic>
      <p:pic>
        <p:nvPicPr>
          <p:cNvPr id="2064" name="Google Shape;2064;p227" descr="\documentclass{article}&#10;\usepackage{amsmath}&#10;\usepackage{color}&#10;\usepackage[dvipsnames]{xcolor}&#10;\definecolor{mypink}{RGB}{206, 15, 105}&#10;\newcommand{\mymath}[1]{&#10; \ensuremath{&#10;  {&#10;   \color{mypink}#1&#10;  }&#10; }&#10;}&#10;&#10;\pagestyle{empty}&#10;\begin{document}&#10;&#10;\mymath{&#10;&lt;0,0, \text{Right}&gt;&#10;}&#10;&#10;\end{document}" title="IguanaTex Bitmap Display"/>
          <p:cNvPicPr preferRelativeResize="0"/>
          <p:nvPr/>
        </p:nvPicPr>
        <p:blipFill rotWithShape="1">
          <a:blip r:embed="rId6">
            <a:alphaModFix/>
          </a:blip>
          <a:srcRect/>
          <a:stretch/>
        </p:blipFill>
        <p:spPr>
          <a:xfrm>
            <a:off x="2136830" y="2908352"/>
            <a:ext cx="1268297" cy="182126"/>
          </a:xfrm>
          <a:prstGeom prst="rect">
            <a:avLst/>
          </a:prstGeom>
          <a:noFill/>
          <a:ln>
            <a:noFill/>
          </a:ln>
        </p:spPr>
      </p:pic>
      <p:pic>
        <p:nvPicPr>
          <p:cNvPr id="2065" name="Google Shape;2065;p227" descr="\documentclass{article}&#10;\usepackage{amsmath}&#10;\usepackage{color}&#10;\usepackage[dvipsnames]{xcolor}&#10;\definecolor{mypink}{RGB}{206, 15, 105}&#10;\newcommand{\mymath}[1]{&#10; \ensuremath{&#10;  {&#10;   \color{mypink}#1&#10;  }&#10; }&#10;}&#10;&#10;\pagestyle{empty}&#10;\begin{document}&#10;&#10;\mymath{&#10;M_C \in \{ 0, \ldots, 3\}&#10;}&#10;&#10;\end{document}" title="IguanaTex Bitmap Display"/>
          <p:cNvPicPr preferRelativeResize="0"/>
          <p:nvPr/>
        </p:nvPicPr>
        <p:blipFill rotWithShape="1">
          <a:blip r:embed="rId7">
            <a:alphaModFix/>
          </a:blip>
          <a:srcRect/>
          <a:stretch/>
        </p:blipFill>
        <p:spPr>
          <a:xfrm>
            <a:off x="1154476" y="2248995"/>
            <a:ext cx="1412386" cy="202605"/>
          </a:xfrm>
          <a:prstGeom prst="rect">
            <a:avLst/>
          </a:prstGeom>
          <a:noFill/>
          <a:ln>
            <a:noFill/>
          </a:ln>
        </p:spPr>
      </p:pic>
      <p:pic>
        <p:nvPicPr>
          <p:cNvPr id="2066" name="Google Shape;2066;p227" descr="\documentclass{article}&#10;\usepackage{amsmath}&#10;\usepackage{color}&#10;\usepackage[dvipsnames]{xcolor}&#10;\definecolor{mypink}{RGB}{206, 15, 105}&#10;\newcommand{\mymath}[1]{&#10; \ensuremath{&#10;  {&#10;   \color{mypink}#1&#10;  }&#10; }&#10;}&#10;&#10;\pagestyle{empty}&#10;\begin{document}&#10;&#10;\mymath{&#10;B \in \{ \text{Left},  \text{Right} \}&#10;}&#10;&#10;\end{document}" title="IguanaTex Bitmap Display"/>
          <p:cNvPicPr preferRelativeResize="0"/>
          <p:nvPr/>
        </p:nvPicPr>
        <p:blipFill rotWithShape="1">
          <a:blip r:embed="rId8">
            <a:alphaModFix/>
          </a:blip>
          <a:srcRect/>
          <a:stretch/>
        </p:blipFill>
        <p:spPr>
          <a:xfrm>
            <a:off x="1154476" y="2583182"/>
            <a:ext cx="1530151" cy="202606"/>
          </a:xfrm>
          <a:prstGeom prst="rect">
            <a:avLst/>
          </a:prstGeom>
          <a:noFill/>
          <a:ln>
            <a:noFill/>
          </a:ln>
        </p:spPr>
      </p:pic>
      <p:pic>
        <p:nvPicPr>
          <p:cNvPr id="2067" name="Google Shape;2067;p227" descr="\documentclass{article}&#10;\usepackage{amsmath}&#10;\usepackage{color}&#10;\usepackage[dvipsnames]{xcolor}&#10;\definecolor{mypink}{RGB}{206, 15, 105}&#10;\newcommand{\mymath}[1]{&#10; \ensuremath{&#10;  {&#10;   \color{mypink}#1&#10;  }&#10; }&#10;}&#10;&#10;\pagestyle{empty}&#10;\begin{document}&#10;&#10;\mymath{&#10;&lt;3,3, \text{Left}&gt;&#10;}&#10;&#10;\end{document}" title="IguanaTex Bitmap Display"/>
          <p:cNvPicPr preferRelativeResize="0"/>
          <p:nvPr/>
        </p:nvPicPr>
        <p:blipFill rotWithShape="1">
          <a:blip r:embed="rId9">
            <a:alphaModFix/>
          </a:blip>
          <a:srcRect/>
          <a:stretch/>
        </p:blipFill>
        <p:spPr>
          <a:xfrm>
            <a:off x="2136829" y="3212311"/>
            <a:ext cx="1133714" cy="181395"/>
          </a:xfrm>
          <a:prstGeom prst="rect">
            <a:avLst/>
          </a:prstGeom>
          <a:noFill/>
          <a:ln>
            <a:noFill/>
          </a:ln>
        </p:spPr>
      </p:pic>
      <p:pic>
        <p:nvPicPr>
          <p:cNvPr id="2068" name="Google Shape;2068;p227" descr="\documentclass{article}&#10;\usepackage{amsmath}&#10;\usepackage{color}&#10;\usepackage[dvipsnames]{xcolor}&#10;\definecolor{mypink}{RGB}{206, 15, 105}&#10;\newcommand{\mymath}[1]{&#10; \ensuremath{&#10;  {&#10;   \color{mypink}#1&#10;  }&#10; }&#10;}&#10;&#10;\pagestyle{empty}&#10;\begin{document}&#10;&#10;\mymath{&#10;4 \times 4 \times 2 = 32&#10;}&#10;&#10;\end{document}" title="IguanaTex Bitmap Display"/>
          <p:cNvPicPr preferRelativeResize="0"/>
          <p:nvPr/>
        </p:nvPicPr>
        <p:blipFill rotWithShape="1">
          <a:blip r:embed="rId10">
            <a:alphaModFix/>
          </a:blip>
          <a:srcRect/>
          <a:stretch/>
        </p:blipFill>
        <p:spPr>
          <a:xfrm>
            <a:off x="4082400" y="3655639"/>
            <a:ext cx="1569829" cy="176457"/>
          </a:xfrm>
          <a:prstGeom prst="rect">
            <a:avLst/>
          </a:prstGeom>
          <a:noFill/>
          <a:ln>
            <a:noFill/>
          </a:ln>
        </p:spPr>
      </p:pic>
      <p:grpSp>
        <p:nvGrpSpPr>
          <p:cNvPr id="2069" name="Google Shape;2069;p227"/>
          <p:cNvGrpSpPr/>
          <p:nvPr/>
        </p:nvGrpSpPr>
        <p:grpSpPr>
          <a:xfrm>
            <a:off x="398527" y="434156"/>
            <a:ext cx="440626" cy="477854"/>
            <a:chOff x="1879" y="2435"/>
            <a:chExt cx="278" cy="301"/>
          </a:xfrm>
        </p:grpSpPr>
        <p:sp>
          <p:nvSpPr>
            <p:cNvPr id="2070" name="Google Shape;2070;p227"/>
            <p:cNvSpPr/>
            <p:nvPr/>
          </p:nvSpPr>
          <p:spPr>
            <a:xfrm>
              <a:off x="1879" y="2539"/>
              <a:ext cx="278" cy="197"/>
            </a:xfrm>
            <a:custGeom>
              <a:avLst/>
              <a:gdLst/>
              <a:ahLst/>
              <a:cxnLst/>
              <a:rect l="l" t="t" r="r" b="b"/>
              <a:pathLst>
                <a:path w="3084" h="2189" extrusionOk="0">
                  <a:moveTo>
                    <a:pt x="1541" y="216"/>
                  </a:moveTo>
                  <a:lnTo>
                    <a:pt x="1523" y="219"/>
                  </a:lnTo>
                  <a:lnTo>
                    <a:pt x="1505" y="227"/>
                  </a:lnTo>
                  <a:lnTo>
                    <a:pt x="1491" y="241"/>
                  </a:lnTo>
                  <a:lnTo>
                    <a:pt x="1483" y="257"/>
                  </a:lnTo>
                  <a:lnTo>
                    <a:pt x="1480" y="277"/>
                  </a:lnTo>
                  <a:lnTo>
                    <a:pt x="1480" y="1758"/>
                  </a:lnTo>
                  <a:lnTo>
                    <a:pt x="1483" y="1777"/>
                  </a:lnTo>
                  <a:lnTo>
                    <a:pt x="1491" y="1794"/>
                  </a:lnTo>
                  <a:lnTo>
                    <a:pt x="1505" y="1807"/>
                  </a:lnTo>
                  <a:lnTo>
                    <a:pt x="1523" y="1816"/>
                  </a:lnTo>
                  <a:lnTo>
                    <a:pt x="1541" y="1819"/>
                  </a:lnTo>
                  <a:lnTo>
                    <a:pt x="1561" y="1816"/>
                  </a:lnTo>
                  <a:lnTo>
                    <a:pt x="1578" y="1807"/>
                  </a:lnTo>
                  <a:lnTo>
                    <a:pt x="1591" y="1794"/>
                  </a:lnTo>
                  <a:lnTo>
                    <a:pt x="1600" y="1777"/>
                  </a:lnTo>
                  <a:lnTo>
                    <a:pt x="1603" y="1758"/>
                  </a:lnTo>
                  <a:lnTo>
                    <a:pt x="1603" y="277"/>
                  </a:lnTo>
                  <a:lnTo>
                    <a:pt x="1600" y="257"/>
                  </a:lnTo>
                  <a:lnTo>
                    <a:pt x="1591" y="241"/>
                  </a:lnTo>
                  <a:lnTo>
                    <a:pt x="1578" y="227"/>
                  </a:lnTo>
                  <a:lnTo>
                    <a:pt x="1561" y="219"/>
                  </a:lnTo>
                  <a:lnTo>
                    <a:pt x="1541" y="216"/>
                  </a:lnTo>
                  <a:close/>
                  <a:moveTo>
                    <a:pt x="1564" y="0"/>
                  </a:moveTo>
                  <a:lnTo>
                    <a:pt x="1609" y="6"/>
                  </a:lnTo>
                  <a:lnTo>
                    <a:pt x="1652" y="16"/>
                  </a:lnTo>
                  <a:lnTo>
                    <a:pt x="1695" y="33"/>
                  </a:lnTo>
                  <a:lnTo>
                    <a:pt x="2877" y="571"/>
                  </a:lnTo>
                  <a:lnTo>
                    <a:pt x="2892" y="579"/>
                  </a:lnTo>
                  <a:lnTo>
                    <a:pt x="2902" y="590"/>
                  </a:lnTo>
                  <a:lnTo>
                    <a:pt x="2910" y="605"/>
                  </a:lnTo>
                  <a:lnTo>
                    <a:pt x="2914" y="620"/>
                  </a:lnTo>
                  <a:lnTo>
                    <a:pt x="2913" y="636"/>
                  </a:lnTo>
                  <a:lnTo>
                    <a:pt x="2909" y="651"/>
                  </a:lnTo>
                  <a:lnTo>
                    <a:pt x="2374" y="1829"/>
                  </a:lnTo>
                  <a:lnTo>
                    <a:pt x="2436" y="1845"/>
                  </a:lnTo>
                  <a:lnTo>
                    <a:pt x="2499" y="1865"/>
                  </a:lnTo>
                  <a:lnTo>
                    <a:pt x="2560" y="1891"/>
                  </a:lnTo>
                  <a:lnTo>
                    <a:pt x="2621" y="1920"/>
                  </a:lnTo>
                  <a:lnTo>
                    <a:pt x="2683" y="1949"/>
                  </a:lnTo>
                  <a:lnTo>
                    <a:pt x="2733" y="1975"/>
                  </a:lnTo>
                  <a:lnTo>
                    <a:pt x="2783" y="1999"/>
                  </a:lnTo>
                  <a:lnTo>
                    <a:pt x="2833" y="2021"/>
                  </a:lnTo>
                  <a:lnTo>
                    <a:pt x="2882" y="2038"/>
                  </a:lnTo>
                  <a:lnTo>
                    <a:pt x="2929" y="2053"/>
                  </a:lnTo>
                  <a:lnTo>
                    <a:pt x="2976" y="2062"/>
                  </a:lnTo>
                  <a:lnTo>
                    <a:pt x="3022" y="2065"/>
                  </a:lnTo>
                  <a:lnTo>
                    <a:pt x="3041" y="2069"/>
                  </a:lnTo>
                  <a:lnTo>
                    <a:pt x="3058" y="2078"/>
                  </a:lnTo>
                  <a:lnTo>
                    <a:pt x="3071" y="2091"/>
                  </a:lnTo>
                  <a:lnTo>
                    <a:pt x="3081" y="2108"/>
                  </a:lnTo>
                  <a:lnTo>
                    <a:pt x="3084" y="2128"/>
                  </a:lnTo>
                  <a:lnTo>
                    <a:pt x="3081" y="2147"/>
                  </a:lnTo>
                  <a:lnTo>
                    <a:pt x="3071" y="2164"/>
                  </a:lnTo>
                  <a:lnTo>
                    <a:pt x="3058" y="2177"/>
                  </a:lnTo>
                  <a:lnTo>
                    <a:pt x="3041" y="2186"/>
                  </a:lnTo>
                  <a:lnTo>
                    <a:pt x="3022" y="2189"/>
                  </a:lnTo>
                  <a:lnTo>
                    <a:pt x="2971" y="2187"/>
                  </a:lnTo>
                  <a:lnTo>
                    <a:pt x="2921" y="2178"/>
                  </a:lnTo>
                  <a:lnTo>
                    <a:pt x="2871" y="2165"/>
                  </a:lnTo>
                  <a:lnTo>
                    <a:pt x="2821" y="2148"/>
                  </a:lnTo>
                  <a:lnTo>
                    <a:pt x="2773" y="2129"/>
                  </a:lnTo>
                  <a:lnTo>
                    <a:pt x="2724" y="2107"/>
                  </a:lnTo>
                  <a:lnTo>
                    <a:pt x="2675" y="2084"/>
                  </a:lnTo>
                  <a:lnTo>
                    <a:pt x="2628" y="2060"/>
                  </a:lnTo>
                  <a:lnTo>
                    <a:pt x="2576" y="2034"/>
                  </a:lnTo>
                  <a:lnTo>
                    <a:pt x="2525" y="2010"/>
                  </a:lnTo>
                  <a:lnTo>
                    <a:pt x="2474" y="1989"/>
                  </a:lnTo>
                  <a:lnTo>
                    <a:pt x="2425" y="1970"/>
                  </a:lnTo>
                  <a:lnTo>
                    <a:pt x="2377" y="1956"/>
                  </a:lnTo>
                  <a:lnTo>
                    <a:pt x="2329" y="1946"/>
                  </a:lnTo>
                  <a:lnTo>
                    <a:pt x="2281" y="1942"/>
                  </a:lnTo>
                  <a:lnTo>
                    <a:pt x="2281" y="1942"/>
                  </a:lnTo>
                  <a:lnTo>
                    <a:pt x="2281" y="1942"/>
                  </a:lnTo>
                  <a:lnTo>
                    <a:pt x="2235" y="1946"/>
                  </a:lnTo>
                  <a:lnTo>
                    <a:pt x="2187" y="1956"/>
                  </a:lnTo>
                  <a:lnTo>
                    <a:pt x="2138" y="1970"/>
                  </a:lnTo>
                  <a:lnTo>
                    <a:pt x="2089" y="1989"/>
                  </a:lnTo>
                  <a:lnTo>
                    <a:pt x="2039" y="2010"/>
                  </a:lnTo>
                  <a:lnTo>
                    <a:pt x="1988" y="2034"/>
                  </a:lnTo>
                  <a:lnTo>
                    <a:pt x="1936" y="2060"/>
                  </a:lnTo>
                  <a:lnTo>
                    <a:pt x="1888" y="2084"/>
                  </a:lnTo>
                  <a:lnTo>
                    <a:pt x="1840" y="2107"/>
                  </a:lnTo>
                  <a:lnTo>
                    <a:pt x="1791" y="2129"/>
                  </a:lnTo>
                  <a:lnTo>
                    <a:pt x="1742" y="2148"/>
                  </a:lnTo>
                  <a:lnTo>
                    <a:pt x="1693" y="2165"/>
                  </a:lnTo>
                  <a:lnTo>
                    <a:pt x="1643" y="2178"/>
                  </a:lnTo>
                  <a:lnTo>
                    <a:pt x="1592" y="2187"/>
                  </a:lnTo>
                  <a:lnTo>
                    <a:pt x="1541" y="2189"/>
                  </a:lnTo>
                  <a:lnTo>
                    <a:pt x="1491" y="2187"/>
                  </a:lnTo>
                  <a:lnTo>
                    <a:pt x="1442" y="2178"/>
                  </a:lnTo>
                  <a:lnTo>
                    <a:pt x="1393" y="2165"/>
                  </a:lnTo>
                  <a:lnTo>
                    <a:pt x="1344" y="2149"/>
                  </a:lnTo>
                  <a:lnTo>
                    <a:pt x="1297" y="2130"/>
                  </a:lnTo>
                  <a:lnTo>
                    <a:pt x="1249" y="2108"/>
                  </a:lnTo>
                  <a:lnTo>
                    <a:pt x="1201" y="2085"/>
                  </a:lnTo>
                  <a:lnTo>
                    <a:pt x="1154" y="2062"/>
                  </a:lnTo>
                  <a:lnTo>
                    <a:pt x="1103" y="2036"/>
                  </a:lnTo>
                  <a:lnTo>
                    <a:pt x="1051" y="2012"/>
                  </a:lnTo>
                  <a:lnTo>
                    <a:pt x="1001" y="1989"/>
                  </a:lnTo>
                  <a:lnTo>
                    <a:pt x="950" y="1970"/>
                  </a:lnTo>
                  <a:lnTo>
                    <a:pt x="901" y="1956"/>
                  </a:lnTo>
                  <a:lnTo>
                    <a:pt x="851" y="1946"/>
                  </a:lnTo>
                  <a:lnTo>
                    <a:pt x="801" y="1942"/>
                  </a:lnTo>
                  <a:lnTo>
                    <a:pt x="752" y="1946"/>
                  </a:lnTo>
                  <a:lnTo>
                    <a:pt x="703" y="1956"/>
                  </a:lnTo>
                  <a:lnTo>
                    <a:pt x="654" y="1970"/>
                  </a:lnTo>
                  <a:lnTo>
                    <a:pt x="604" y="1989"/>
                  </a:lnTo>
                  <a:lnTo>
                    <a:pt x="553" y="2010"/>
                  </a:lnTo>
                  <a:lnTo>
                    <a:pt x="503" y="2035"/>
                  </a:lnTo>
                  <a:lnTo>
                    <a:pt x="452" y="2061"/>
                  </a:lnTo>
                  <a:lnTo>
                    <a:pt x="405" y="2085"/>
                  </a:lnTo>
                  <a:lnTo>
                    <a:pt x="357" y="2108"/>
                  </a:lnTo>
                  <a:lnTo>
                    <a:pt x="310" y="2130"/>
                  </a:lnTo>
                  <a:lnTo>
                    <a:pt x="261" y="2148"/>
                  </a:lnTo>
                  <a:lnTo>
                    <a:pt x="212" y="2165"/>
                  </a:lnTo>
                  <a:lnTo>
                    <a:pt x="162" y="2178"/>
                  </a:lnTo>
                  <a:lnTo>
                    <a:pt x="113" y="2187"/>
                  </a:lnTo>
                  <a:lnTo>
                    <a:pt x="62" y="2189"/>
                  </a:lnTo>
                  <a:lnTo>
                    <a:pt x="42" y="2186"/>
                  </a:lnTo>
                  <a:lnTo>
                    <a:pt x="25" y="2177"/>
                  </a:lnTo>
                  <a:lnTo>
                    <a:pt x="12" y="2164"/>
                  </a:lnTo>
                  <a:lnTo>
                    <a:pt x="3" y="2147"/>
                  </a:lnTo>
                  <a:lnTo>
                    <a:pt x="0" y="2128"/>
                  </a:lnTo>
                  <a:lnTo>
                    <a:pt x="3" y="2108"/>
                  </a:lnTo>
                  <a:lnTo>
                    <a:pt x="12" y="2091"/>
                  </a:lnTo>
                  <a:lnTo>
                    <a:pt x="25" y="2078"/>
                  </a:lnTo>
                  <a:lnTo>
                    <a:pt x="42" y="2069"/>
                  </a:lnTo>
                  <a:lnTo>
                    <a:pt x="62" y="2065"/>
                  </a:lnTo>
                  <a:lnTo>
                    <a:pt x="107" y="2062"/>
                  </a:lnTo>
                  <a:lnTo>
                    <a:pt x="154" y="2053"/>
                  </a:lnTo>
                  <a:lnTo>
                    <a:pt x="202" y="2040"/>
                  </a:lnTo>
                  <a:lnTo>
                    <a:pt x="249" y="2021"/>
                  </a:lnTo>
                  <a:lnTo>
                    <a:pt x="297" y="2000"/>
                  </a:lnTo>
                  <a:lnTo>
                    <a:pt x="346" y="1976"/>
                  </a:lnTo>
                  <a:lnTo>
                    <a:pt x="396" y="1951"/>
                  </a:lnTo>
                  <a:lnTo>
                    <a:pt x="446" y="1925"/>
                  </a:lnTo>
                  <a:lnTo>
                    <a:pt x="498" y="1901"/>
                  </a:lnTo>
                  <a:lnTo>
                    <a:pt x="549" y="1878"/>
                  </a:lnTo>
                  <a:lnTo>
                    <a:pt x="602" y="1858"/>
                  </a:lnTo>
                  <a:lnTo>
                    <a:pt x="656" y="1840"/>
                  </a:lnTo>
                  <a:lnTo>
                    <a:pt x="710" y="1828"/>
                  </a:lnTo>
                  <a:lnTo>
                    <a:pt x="175" y="651"/>
                  </a:lnTo>
                  <a:lnTo>
                    <a:pt x="171" y="636"/>
                  </a:lnTo>
                  <a:lnTo>
                    <a:pt x="170" y="620"/>
                  </a:lnTo>
                  <a:lnTo>
                    <a:pt x="174" y="605"/>
                  </a:lnTo>
                  <a:lnTo>
                    <a:pt x="181" y="590"/>
                  </a:lnTo>
                  <a:lnTo>
                    <a:pt x="191" y="579"/>
                  </a:lnTo>
                  <a:lnTo>
                    <a:pt x="206" y="571"/>
                  </a:lnTo>
                  <a:lnTo>
                    <a:pt x="1389" y="33"/>
                  </a:lnTo>
                  <a:lnTo>
                    <a:pt x="1431" y="16"/>
                  </a:lnTo>
                  <a:lnTo>
                    <a:pt x="1475" y="6"/>
                  </a:lnTo>
                  <a:lnTo>
                    <a:pt x="1519" y="0"/>
                  </a:lnTo>
                  <a:lnTo>
                    <a:pt x="156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1" name="Google Shape;2071;p227"/>
            <p:cNvSpPr/>
            <p:nvPr/>
          </p:nvSpPr>
          <p:spPr>
            <a:xfrm>
              <a:off x="1991" y="2435"/>
              <a:ext cx="56" cy="34"/>
            </a:xfrm>
            <a:custGeom>
              <a:avLst/>
              <a:gdLst/>
              <a:ahLst/>
              <a:cxnLst/>
              <a:rect l="l" t="t" r="r" b="b"/>
              <a:pathLst>
                <a:path w="617" h="370" extrusionOk="0">
                  <a:moveTo>
                    <a:pt x="61" y="0"/>
                  </a:moveTo>
                  <a:lnTo>
                    <a:pt x="555" y="0"/>
                  </a:lnTo>
                  <a:lnTo>
                    <a:pt x="575" y="3"/>
                  </a:lnTo>
                  <a:lnTo>
                    <a:pt x="592" y="11"/>
                  </a:lnTo>
                  <a:lnTo>
                    <a:pt x="605" y="25"/>
                  </a:lnTo>
                  <a:lnTo>
                    <a:pt x="614" y="41"/>
                  </a:lnTo>
                  <a:lnTo>
                    <a:pt x="617" y="61"/>
                  </a:lnTo>
                  <a:lnTo>
                    <a:pt x="617" y="370"/>
                  </a:lnTo>
                  <a:lnTo>
                    <a:pt x="0" y="370"/>
                  </a:lnTo>
                  <a:lnTo>
                    <a:pt x="0" y="61"/>
                  </a:lnTo>
                  <a:lnTo>
                    <a:pt x="3" y="41"/>
                  </a:lnTo>
                  <a:lnTo>
                    <a:pt x="12" y="25"/>
                  </a:lnTo>
                  <a:lnTo>
                    <a:pt x="25" y="11"/>
                  </a:lnTo>
                  <a:lnTo>
                    <a:pt x="43" y="3"/>
                  </a:lnTo>
                  <a:lnTo>
                    <a:pt x="6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2" name="Google Shape;2072;p227"/>
            <p:cNvSpPr/>
            <p:nvPr/>
          </p:nvSpPr>
          <p:spPr>
            <a:xfrm>
              <a:off x="1890" y="2480"/>
              <a:ext cx="255" cy="88"/>
            </a:xfrm>
            <a:custGeom>
              <a:avLst/>
              <a:gdLst/>
              <a:ahLst/>
              <a:cxnLst/>
              <a:rect l="l" t="t" r="r" b="b"/>
              <a:pathLst>
                <a:path w="2837" h="952" extrusionOk="0">
                  <a:moveTo>
                    <a:pt x="678" y="247"/>
                  </a:moveTo>
                  <a:lnTo>
                    <a:pt x="659" y="250"/>
                  </a:lnTo>
                  <a:lnTo>
                    <a:pt x="642" y="259"/>
                  </a:lnTo>
                  <a:lnTo>
                    <a:pt x="628" y="272"/>
                  </a:lnTo>
                  <a:lnTo>
                    <a:pt x="620" y="289"/>
                  </a:lnTo>
                  <a:lnTo>
                    <a:pt x="617" y="308"/>
                  </a:lnTo>
                  <a:lnTo>
                    <a:pt x="620" y="328"/>
                  </a:lnTo>
                  <a:lnTo>
                    <a:pt x="628" y="345"/>
                  </a:lnTo>
                  <a:lnTo>
                    <a:pt x="642" y="358"/>
                  </a:lnTo>
                  <a:lnTo>
                    <a:pt x="659" y="367"/>
                  </a:lnTo>
                  <a:lnTo>
                    <a:pt x="678" y="371"/>
                  </a:lnTo>
                  <a:lnTo>
                    <a:pt x="2158" y="371"/>
                  </a:lnTo>
                  <a:lnTo>
                    <a:pt x="2178" y="367"/>
                  </a:lnTo>
                  <a:lnTo>
                    <a:pt x="2195" y="358"/>
                  </a:lnTo>
                  <a:lnTo>
                    <a:pt x="2208" y="345"/>
                  </a:lnTo>
                  <a:lnTo>
                    <a:pt x="2217" y="328"/>
                  </a:lnTo>
                  <a:lnTo>
                    <a:pt x="2221" y="308"/>
                  </a:lnTo>
                  <a:lnTo>
                    <a:pt x="2217" y="289"/>
                  </a:lnTo>
                  <a:lnTo>
                    <a:pt x="2208" y="272"/>
                  </a:lnTo>
                  <a:lnTo>
                    <a:pt x="2195" y="259"/>
                  </a:lnTo>
                  <a:lnTo>
                    <a:pt x="2178" y="250"/>
                  </a:lnTo>
                  <a:lnTo>
                    <a:pt x="2158" y="247"/>
                  </a:lnTo>
                  <a:lnTo>
                    <a:pt x="678" y="247"/>
                  </a:lnTo>
                  <a:close/>
                  <a:moveTo>
                    <a:pt x="62" y="0"/>
                  </a:moveTo>
                  <a:lnTo>
                    <a:pt x="2775" y="0"/>
                  </a:lnTo>
                  <a:lnTo>
                    <a:pt x="2795" y="4"/>
                  </a:lnTo>
                  <a:lnTo>
                    <a:pt x="2811" y="12"/>
                  </a:lnTo>
                  <a:lnTo>
                    <a:pt x="2825" y="25"/>
                  </a:lnTo>
                  <a:lnTo>
                    <a:pt x="2834" y="42"/>
                  </a:lnTo>
                  <a:lnTo>
                    <a:pt x="2837" y="62"/>
                  </a:lnTo>
                  <a:lnTo>
                    <a:pt x="2837" y="432"/>
                  </a:lnTo>
                  <a:lnTo>
                    <a:pt x="2834" y="451"/>
                  </a:lnTo>
                  <a:lnTo>
                    <a:pt x="2825" y="468"/>
                  </a:lnTo>
                  <a:lnTo>
                    <a:pt x="2811" y="481"/>
                  </a:lnTo>
                  <a:lnTo>
                    <a:pt x="2795" y="491"/>
                  </a:lnTo>
                  <a:lnTo>
                    <a:pt x="2775" y="494"/>
                  </a:lnTo>
                  <a:lnTo>
                    <a:pt x="2467" y="494"/>
                  </a:lnTo>
                  <a:lnTo>
                    <a:pt x="2467" y="952"/>
                  </a:lnTo>
                  <a:lnTo>
                    <a:pt x="1622" y="569"/>
                  </a:lnTo>
                  <a:lnTo>
                    <a:pt x="1574" y="549"/>
                  </a:lnTo>
                  <a:lnTo>
                    <a:pt x="1523" y="535"/>
                  </a:lnTo>
                  <a:lnTo>
                    <a:pt x="1471" y="527"/>
                  </a:lnTo>
                  <a:lnTo>
                    <a:pt x="1418" y="524"/>
                  </a:lnTo>
                  <a:lnTo>
                    <a:pt x="1366" y="527"/>
                  </a:lnTo>
                  <a:lnTo>
                    <a:pt x="1315" y="535"/>
                  </a:lnTo>
                  <a:lnTo>
                    <a:pt x="1264" y="549"/>
                  </a:lnTo>
                  <a:lnTo>
                    <a:pt x="1214" y="569"/>
                  </a:lnTo>
                  <a:lnTo>
                    <a:pt x="370" y="952"/>
                  </a:lnTo>
                  <a:lnTo>
                    <a:pt x="370" y="494"/>
                  </a:lnTo>
                  <a:lnTo>
                    <a:pt x="62" y="494"/>
                  </a:lnTo>
                  <a:lnTo>
                    <a:pt x="43" y="491"/>
                  </a:lnTo>
                  <a:lnTo>
                    <a:pt x="25" y="481"/>
                  </a:lnTo>
                  <a:lnTo>
                    <a:pt x="12" y="468"/>
                  </a:lnTo>
                  <a:lnTo>
                    <a:pt x="3" y="451"/>
                  </a:lnTo>
                  <a:lnTo>
                    <a:pt x="0" y="432"/>
                  </a:lnTo>
                  <a:lnTo>
                    <a:pt x="0" y="62"/>
                  </a:lnTo>
                  <a:lnTo>
                    <a:pt x="3" y="42"/>
                  </a:lnTo>
                  <a:lnTo>
                    <a:pt x="12" y="25"/>
                  </a:lnTo>
                  <a:lnTo>
                    <a:pt x="25" y="12"/>
                  </a:lnTo>
                  <a:lnTo>
                    <a:pt x="43" y="4"/>
                  </a:lnTo>
                  <a:lnTo>
                    <a:pt x="6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228"/>
          <p:cNvSpPr txBox="1">
            <a:spLocks noGrp="1"/>
          </p:cNvSpPr>
          <p:nvPr>
            <p:ph type="title"/>
          </p:nvPr>
        </p:nvSpPr>
        <p:spPr>
          <a:xfrm>
            <a:off x="1118440" y="233363"/>
            <a:ext cx="77970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Palatino"/>
              <a:buNone/>
            </a:pPr>
            <a:r>
              <a:rPr lang="en-US">
                <a:latin typeface="Palatino"/>
                <a:ea typeface="Palatino"/>
                <a:cs typeface="Palatino"/>
                <a:sym typeface="Palatino"/>
              </a:rPr>
              <a:t> Informed Search</a:t>
            </a:r>
            <a:endParaRPr/>
          </a:p>
        </p:txBody>
      </p:sp>
      <p:sp>
        <p:nvSpPr>
          <p:cNvPr id="2079" name="Google Shape;2079;p228"/>
          <p:cNvSpPr txBox="1">
            <a:spLocks noGrp="1"/>
          </p:cNvSpPr>
          <p:nvPr>
            <p:ph type="body" idx="1"/>
          </p:nvPr>
        </p:nvSpPr>
        <p:spPr>
          <a:xfrm>
            <a:off x="304800" y="1047751"/>
            <a:ext cx="3993000" cy="3546900"/>
          </a:xfrm>
          <a:prstGeom prst="rect">
            <a:avLst/>
          </a:prstGeom>
          <a:noFill/>
          <a:ln>
            <a:noFill/>
          </a:ln>
        </p:spPr>
        <p:txBody>
          <a:bodyPr spcFirstLastPara="1" wrap="square" lIns="0" tIns="0" rIns="0" bIns="0" anchor="t" anchorCtr="0">
            <a:normAutofit/>
          </a:bodyPr>
          <a:lstStyle/>
          <a:p>
            <a:pPr marL="342900" lvl="0" indent="-342900" algn="l" rtl="0">
              <a:lnSpc>
                <a:spcPct val="100000"/>
              </a:lnSpc>
              <a:spcBef>
                <a:spcPts val="0"/>
              </a:spcBef>
              <a:spcAft>
                <a:spcPts val="0"/>
              </a:spcAft>
              <a:buSzPts val="2100"/>
              <a:buFont typeface="Noto Sans Symbols"/>
              <a:buChar char="❖"/>
            </a:pPr>
            <a:r>
              <a:rPr lang="en-US" sz="2100">
                <a:latin typeface="Palatino"/>
                <a:ea typeface="Palatino"/>
                <a:cs typeface="Palatino"/>
                <a:sym typeface="Palatino"/>
              </a:rPr>
              <a:t>Uninformed (blind) Search – using only problem definition and no </a:t>
            </a:r>
            <a:r>
              <a:rPr lang="en-US" sz="2100" b="1">
                <a:solidFill>
                  <a:schemeClr val="accent6"/>
                </a:solidFill>
                <a:latin typeface="Palatino"/>
                <a:ea typeface="Palatino"/>
                <a:cs typeface="Palatino"/>
                <a:sym typeface="Palatino"/>
              </a:rPr>
              <a:t>domain knowledge </a:t>
            </a:r>
            <a:endParaRPr/>
          </a:p>
          <a:p>
            <a:pPr marL="803275" lvl="1" indent="-285750" algn="l" rtl="0">
              <a:lnSpc>
                <a:spcPct val="100000"/>
              </a:lnSpc>
              <a:spcBef>
                <a:spcPts val="600"/>
              </a:spcBef>
              <a:spcAft>
                <a:spcPts val="0"/>
              </a:spcAft>
              <a:buSzPts val="1800"/>
              <a:buFont typeface="Noto Sans Symbols"/>
              <a:buChar char="⮚"/>
            </a:pPr>
            <a:r>
              <a:rPr lang="en-US" b="1">
                <a:latin typeface="Courier New"/>
                <a:ea typeface="Courier New"/>
                <a:cs typeface="Courier New"/>
                <a:sym typeface="Courier New"/>
              </a:rPr>
              <a:t>DFS, BFS, UCS</a:t>
            </a:r>
            <a:endParaRPr/>
          </a:p>
          <a:p>
            <a:pPr marL="0" lvl="0" indent="0" algn="l" rtl="0">
              <a:lnSpc>
                <a:spcPct val="100000"/>
              </a:lnSpc>
              <a:spcBef>
                <a:spcPts val="1200"/>
              </a:spcBef>
              <a:spcAft>
                <a:spcPts val="0"/>
              </a:spcAft>
              <a:buSzPts val="2000"/>
              <a:buNone/>
            </a:pPr>
            <a:endParaRPr>
              <a:latin typeface="Palatino"/>
              <a:ea typeface="Palatino"/>
              <a:cs typeface="Palatino"/>
              <a:sym typeface="Palatino"/>
            </a:endParaRPr>
          </a:p>
          <a:p>
            <a:pPr marL="0" lvl="0" indent="0" algn="l" rtl="0">
              <a:lnSpc>
                <a:spcPct val="100000"/>
              </a:lnSpc>
              <a:spcBef>
                <a:spcPts val="1200"/>
              </a:spcBef>
              <a:spcAft>
                <a:spcPts val="0"/>
              </a:spcAft>
              <a:buSzPts val="2000"/>
              <a:buNone/>
            </a:pPr>
            <a:endParaRPr>
              <a:latin typeface="Palatino"/>
              <a:ea typeface="Palatino"/>
              <a:cs typeface="Palatino"/>
              <a:sym typeface="Palatino"/>
            </a:endParaRPr>
          </a:p>
        </p:txBody>
      </p:sp>
      <p:pic>
        <p:nvPicPr>
          <p:cNvPr id="2080" name="Google Shape;2080;p228"/>
          <p:cNvPicPr preferRelativeResize="0"/>
          <p:nvPr/>
        </p:nvPicPr>
        <p:blipFill rotWithShape="1">
          <a:blip r:embed="rId3">
            <a:alphaModFix/>
          </a:blip>
          <a:srcRect/>
          <a:stretch/>
        </p:blipFill>
        <p:spPr>
          <a:xfrm>
            <a:off x="4769920" y="2821187"/>
            <a:ext cx="2917640" cy="1924050"/>
          </a:xfrm>
          <a:prstGeom prst="rect">
            <a:avLst/>
          </a:prstGeom>
          <a:noFill/>
          <a:ln>
            <a:noFill/>
          </a:ln>
        </p:spPr>
      </p:pic>
      <p:sp>
        <p:nvSpPr>
          <p:cNvPr id="2081" name="Google Shape;2081;p228"/>
          <p:cNvSpPr txBox="1"/>
          <p:nvPr/>
        </p:nvSpPr>
        <p:spPr>
          <a:xfrm>
            <a:off x="4769919" y="979973"/>
            <a:ext cx="4836000" cy="1714500"/>
          </a:xfrm>
          <a:prstGeom prst="rect">
            <a:avLst/>
          </a:prstGeom>
          <a:noFill/>
          <a:ln>
            <a:noFill/>
          </a:ln>
        </p:spPr>
        <p:txBody>
          <a:bodyPr spcFirstLastPara="1" wrap="square" lIns="68575" tIns="34275" rIns="68575" bIns="34275" anchor="t" anchorCtr="0">
            <a:noAutofit/>
          </a:bodyPr>
          <a:lstStyle/>
          <a:p>
            <a:pPr marL="342900" marR="0" lvl="0" indent="-342900" algn="l" rtl="0">
              <a:lnSpc>
                <a:spcPct val="100000"/>
              </a:lnSpc>
              <a:spcBef>
                <a:spcPts val="0"/>
              </a:spcBef>
              <a:spcAft>
                <a:spcPts val="0"/>
              </a:spcAft>
              <a:buClr>
                <a:schemeClr val="lt2"/>
              </a:buClr>
              <a:buSzPts val="2100"/>
              <a:buFont typeface="Noto Sans Symbols"/>
              <a:buChar char="❖"/>
            </a:pPr>
            <a:r>
              <a:rPr lang="en-US" sz="2100" b="0" i="0" u="none" strike="noStrike" cap="none">
                <a:solidFill>
                  <a:schemeClr val="dk2"/>
                </a:solidFill>
                <a:latin typeface="Palatino"/>
                <a:ea typeface="Palatino"/>
                <a:cs typeface="Palatino"/>
                <a:sym typeface="Palatino"/>
              </a:rPr>
              <a:t>Informed Search</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800"/>
              <a:buFont typeface="Noto Sans Symbols"/>
              <a:buChar char="⮚"/>
            </a:pPr>
            <a:r>
              <a:rPr lang="en-US" sz="1800" b="0" i="0" u="none" strike="noStrike" cap="none">
                <a:solidFill>
                  <a:schemeClr val="dk2"/>
                </a:solidFill>
                <a:latin typeface="Calibri"/>
                <a:ea typeface="Calibri"/>
                <a:cs typeface="Calibri"/>
                <a:sym typeface="Calibri"/>
              </a:rPr>
              <a:t>Heuristics – some domain knowledge</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800"/>
              <a:buFont typeface="Noto Sans Symbols"/>
              <a:buChar char="⮚"/>
            </a:pPr>
            <a:r>
              <a:rPr lang="en-US" sz="1800" b="0" i="0" u="none" strike="noStrike" cap="none">
                <a:solidFill>
                  <a:schemeClr val="dk2"/>
                </a:solidFill>
                <a:latin typeface="Calibri"/>
                <a:ea typeface="Calibri"/>
                <a:cs typeface="Calibri"/>
                <a:sym typeface="Calibri"/>
              </a:rPr>
              <a:t>Greedy Search</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800"/>
              <a:buFont typeface="Noto Sans Symbols"/>
              <a:buChar char="⮚"/>
            </a:pPr>
            <a:r>
              <a:rPr lang="en-US" sz="1800" b="1" i="0" u="none" strike="noStrike" cap="none">
                <a:solidFill>
                  <a:schemeClr val="dk2"/>
                </a:solidFill>
                <a:latin typeface="Courier New"/>
                <a:ea typeface="Courier New"/>
                <a:cs typeface="Courier New"/>
                <a:sym typeface="Courier New"/>
              </a:rPr>
              <a:t>A*</a:t>
            </a:r>
            <a:r>
              <a:rPr lang="en-US" sz="1800" b="0" i="0" u="none" strike="noStrike" cap="none">
                <a:solidFill>
                  <a:schemeClr val="dk2"/>
                </a:solidFill>
                <a:latin typeface="Calibri"/>
                <a:ea typeface="Calibri"/>
                <a:cs typeface="Calibri"/>
                <a:sym typeface="Calibri"/>
              </a:rPr>
              <a:t> 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80"/>
              </a:spcBef>
              <a:spcAft>
                <a:spcPts val="0"/>
              </a:spcAft>
              <a:buClr>
                <a:schemeClr val="accent2"/>
              </a:buClr>
              <a:buSzPts val="2400"/>
              <a:buFont typeface="Noto Sans Symbols"/>
              <a:buNone/>
            </a:pPr>
            <a:endParaRPr sz="2400" b="0" i="0" u="none" strike="noStrike" cap="none">
              <a:solidFill>
                <a:schemeClr val="accent2"/>
              </a:solidFill>
              <a:latin typeface="Palatino"/>
              <a:ea typeface="Palatino"/>
              <a:cs typeface="Palatino"/>
              <a:sym typeface="Palatino"/>
            </a:endParaRPr>
          </a:p>
          <a:p>
            <a:pPr marL="0" marR="0" lvl="0" indent="0" algn="l" rtl="0">
              <a:lnSpc>
                <a:spcPct val="100000"/>
              </a:lnSpc>
              <a:spcBef>
                <a:spcPts val="480"/>
              </a:spcBef>
              <a:spcAft>
                <a:spcPts val="0"/>
              </a:spcAft>
              <a:buClr>
                <a:schemeClr val="accent2"/>
              </a:buClr>
              <a:buSzPts val="2400"/>
              <a:buFont typeface="Noto Sans Symbols"/>
              <a:buNone/>
            </a:pPr>
            <a:endParaRPr sz="2400" b="0" i="0" u="none" strike="noStrike" cap="none">
              <a:solidFill>
                <a:schemeClr val="accent2"/>
              </a:solidFill>
              <a:latin typeface="Palatino"/>
              <a:ea typeface="Palatino"/>
              <a:cs typeface="Palatino"/>
              <a:sym typeface="Palatino"/>
            </a:endParaRPr>
          </a:p>
        </p:txBody>
      </p:sp>
      <p:pic>
        <p:nvPicPr>
          <p:cNvPr id="2082" name="Google Shape;2082;p228" descr="Blind man symbol on gray background"/>
          <p:cNvPicPr preferRelativeResize="0"/>
          <p:nvPr/>
        </p:nvPicPr>
        <p:blipFill rotWithShape="1">
          <a:blip r:embed="rId4">
            <a:alphaModFix/>
          </a:blip>
          <a:srcRect/>
          <a:stretch/>
        </p:blipFill>
        <p:spPr>
          <a:xfrm>
            <a:off x="885825" y="2694473"/>
            <a:ext cx="1943100" cy="2029460"/>
          </a:xfrm>
          <a:prstGeom prst="rect">
            <a:avLst/>
          </a:prstGeom>
          <a:noFill/>
          <a:ln>
            <a:noFill/>
          </a:ln>
        </p:spPr>
      </p:pic>
      <p:grpSp>
        <p:nvGrpSpPr>
          <p:cNvPr id="2083" name="Google Shape;2083;p228"/>
          <p:cNvGrpSpPr/>
          <p:nvPr/>
        </p:nvGrpSpPr>
        <p:grpSpPr>
          <a:xfrm>
            <a:off x="304800" y="404611"/>
            <a:ext cx="471488" cy="471488"/>
            <a:chOff x="2442" y="761"/>
            <a:chExt cx="297" cy="297"/>
          </a:xfrm>
        </p:grpSpPr>
        <p:sp>
          <p:nvSpPr>
            <p:cNvPr id="2084" name="Google Shape;2084;p228"/>
            <p:cNvSpPr/>
            <p:nvPr/>
          </p:nvSpPr>
          <p:spPr>
            <a:xfrm>
              <a:off x="2442" y="761"/>
              <a:ext cx="297" cy="297"/>
            </a:xfrm>
            <a:custGeom>
              <a:avLst/>
              <a:gdLst/>
              <a:ahLst/>
              <a:cxnLst/>
              <a:rect l="l" t="t" r="r" b="b"/>
              <a:pathLst>
                <a:path w="3300" h="3300" extrusionOk="0">
                  <a:moveTo>
                    <a:pt x="2506" y="734"/>
                  </a:moveTo>
                  <a:lnTo>
                    <a:pt x="2491" y="735"/>
                  </a:lnTo>
                  <a:lnTo>
                    <a:pt x="2475" y="741"/>
                  </a:lnTo>
                  <a:lnTo>
                    <a:pt x="1375" y="1352"/>
                  </a:lnTo>
                  <a:lnTo>
                    <a:pt x="1369" y="1357"/>
                  </a:lnTo>
                  <a:lnTo>
                    <a:pt x="1363" y="1362"/>
                  </a:lnTo>
                  <a:lnTo>
                    <a:pt x="1362" y="1362"/>
                  </a:lnTo>
                  <a:lnTo>
                    <a:pt x="1362" y="1363"/>
                  </a:lnTo>
                  <a:lnTo>
                    <a:pt x="1357" y="1370"/>
                  </a:lnTo>
                  <a:lnTo>
                    <a:pt x="1353" y="1376"/>
                  </a:lnTo>
                  <a:lnTo>
                    <a:pt x="741" y="2476"/>
                  </a:lnTo>
                  <a:lnTo>
                    <a:pt x="735" y="2491"/>
                  </a:lnTo>
                  <a:lnTo>
                    <a:pt x="734" y="2507"/>
                  </a:lnTo>
                  <a:lnTo>
                    <a:pt x="736" y="2521"/>
                  </a:lnTo>
                  <a:lnTo>
                    <a:pt x="742" y="2536"/>
                  </a:lnTo>
                  <a:lnTo>
                    <a:pt x="751" y="2549"/>
                  </a:lnTo>
                  <a:lnTo>
                    <a:pt x="764" y="2559"/>
                  </a:lnTo>
                  <a:lnTo>
                    <a:pt x="779" y="2565"/>
                  </a:lnTo>
                  <a:lnTo>
                    <a:pt x="795" y="2567"/>
                  </a:lnTo>
                  <a:lnTo>
                    <a:pt x="809" y="2565"/>
                  </a:lnTo>
                  <a:lnTo>
                    <a:pt x="824" y="2559"/>
                  </a:lnTo>
                  <a:lnTo>
                    <a:pt x="1924" y="1948"/>
                  </a:lnTo>
                  <a:lnTo>
                    <a:pt x="1931" y="1944"/>
                  </a:lnTo>
                  <a:lnTo>
                    <a:pt x="1937" y="1938"/>
                  </a:lnTo>
                  <a:lnTo>
                    <a:pt x="1937" y="1938"/>
                  </a:lnTo>
                  <a:lnTo>
                    <a:pt x="1937" y="1938"/>
                  </a:lnTo>
                  <a:lnTo>
                    <a:pt x="1944" y="1931"/>
                  </a:lnTo>
                  <a:lnTo>
                    <a:pt x="1948" y="1924"/>
                  </a:lnTo>
                  <a:lnTo>
                    <a:pt x="2559" y="824"/>
                  </a:lnTo>
                  <a:lnTo>
                    <a:pt x="2565" y="810"/>
                  </a:lnTo>
                  <a:lnTo>
                    <a:pt x="2567" y="794"/>
                  </a:lnTo>
                  <a:lnTo>
                    <a:pt x="2565" y="779"/>
                  </a:lnTo>
                  <a:lnTo>
                    <a:pt x="2558" y="764"/>
                  </a:lnTo>
                  <a:lnTo>
                    <a:pt x="2549" y="752"/>
                  </a:lnTo>
                  <a:lnTo>
                    <a:pt x="2536" y="741"/>
                  </a:lnTo>
                  <a:lnTo>
                    <a:pt x="2522" y="736"/>
                  </a:lnTo>
                  <a:lnTo>
                    <a:pt x="2506" y="734"/>
                  </a:lnTo>
                  <a:close/>
                  <a:moveTo>
                    <a:pt x="1650" y="0"/>
                  </a:moveTo>
                  <a:lnTo>
                    <a:pt x="1754" y="3"/>
                  </a:lnTo>
                  <a:lnTo>
                    <a:pt x="1857" y="14"/>
                  </a:lnTo>
                  <a:lnTo>
                    <a:pt x="1957" y="29"/>
                  </a:lnTo>
                  <a:lnTo>
                    <a:pt x="2056" y="51"/>
                  </a:lnTo>
                  <a:lnTo>
                    <a:pt x="2152" y="79"/>
                  </a:lnTo>
                  <a:lnTo>
                    <a:pt x="2245" y="112"/>
                  </a:lnTo>
                  <a:lnTo>
                    <a:pt x="2336" y="150"/>
                  </a:lnTo>
                  <a:lnTo>
                    <a:pt x="2425" y="194"/>
                  </a:lnTo>
                  <a:lnTo>
                    <a:pt x="2510" y="243"/>
                  </a:lnTo>
                  <a:lnTo>
                    <a:pt x="2592" y="297"/>
                  </a:lnTo>
                  <a:lnTo>
                    <a:pt x="2670" y="355"/>
                  </a:lnTo>
                  <a:lnTo>
                    <a:pt x="2745" y="417"/>
                  </a:lnTo>
                  <a:lnTo>
                    <a:pt x="2816" y="484"/>
                  </a:lnTo>
                  <a:lnTo>
                    <a:pt x="2883" y="555"/>
                  </a:lnTo>
                  <a:lnTo>
                    <a:pt x="2946" y="629"/>
                  </a:lnTo>
                  <a:lnTo>
                    <a:pt x="3004" y="708"/>
                  </a:lnTo>
                  <a:lnTo>
                    <a:pt x="3057" y="790"/>
                  </a:lnTo>
                  <a:lnTo>
                    <a:pt x="3107" y="875"/>
                  </a:lnTo>
                  <a:lnTo>
                    <a:pt x="3150" y="963"/>
                  </a:lnTo>
                  <a:lnTo>
                    <a:pt x="3189" y="1054"/>
                  </a:lnTo>
                  <a:lnTo>
                    <a:pt x="3222" y="1149"/>
                  </a:lnTo>
                  <a:lnTo>
                    <a:pt x="3250" y="1244"/>
                  </a:lnTo>
                  <a:lnTo>
                    <a:pt x="3272" y="1343"/>
                  </a:lnTo>
                  <a:lnTo>
                    <a:pt x="3287" y="1443"/>
                  </a:lnTo>
                  <a:lnTo>
                    <a:pt x="3296" y="1546"/>
                  </a:lnTo>
                  <a:lnTo>
                    <a:pt x="3300" y="1650"/>
                  </a:lnTo>
                  <a:lnTo>
                    <a:pt x="3296" y="1754"/>
                  </a:lnTo>
                  <a:lnTo>
                    <a:pt x="3287" y="1857"/>
                  </a:lnTo>
                  <a:lnTo>
                    <a:pt x="3272" y="1957"/>
                  </a:lnTo>
                  <a:lnTo>
                    <a:pt x="3250" y="2056"/>
                  </a:lnTo>
                  <a:lnTo>
                    <a:pt x="3222" y="2152"/>
                  </a:lnTo>
                  <a:lnTo>
                    <a:pt x="3189" y="2246"/>
                  </a:lnTo>
                  <a:lnTo>
                    <a:pt x="3150" y="2337"/>
                  </a:lnTo>
                  <a:lnTo>
                    <a:pt x="3107" y="2425"/>
                  </a:lnTo>
                  <a:lnTo>
                    <a:pt x="3057" y="2510"/>
                  </a:lnTo>
                  <a:lnTo>
                    <a:pt x="3004" y="2592"/>
                  </a:lnTo>
                  <a:lnTo>
                    <a:pt x="2946" y="2671"/>
                  </a:lnTo>
                  <a:lnTo>
                    <a:pt x="2883" y="2745"/>
                  </a:lnTo>
                  <a:lnTo>
                    <a:pt x="2816" y="2817"/>
                  </a:lnTo>
                  <a:lnTo>
                    <a:pt x="2745" y="2883"/>
                  </a:lnTo>
                  <a:lnTo>
                    <a:pt x="2670" y="2945"/>
                  </a:lnTo>
                  <a:lnTo>
                    <a:pt x="2592" y="3004"/>
                  </a:lnTo>
                  <a:lnTo>
                    <a:pt x="2510" y="3057"/>
                  </a:lnTo>
                  <a:lnTo>
                    <a:pt x="2425" y="3106"/>
                  </a:lnTo>
                  <a:lnTo>
                    <a:pt x="2336" y="3151"/>
                  </a:lnTo>
                  <a:lnTo>
                    <a:pt x="2245" y="3189"/>
                  </a:lnTo>
                  <a:lnTo>
                    <a:pt x="2152" y="3222"/>
                  </a:lnTo>
                  <a:lnTo>
                    <a:pt x="2056" y="3249"/>
                  </a:lnTo>
                  <a:lnTo>
                    <a:pt x="1957" y="3272"/>
                  </a:lnTo>
                  <a:lnTo>
                    <a:pt x="1857" y="3287"/>
                  </a:lnTo>
                  <a:lnTo>
                    <a:pt x="1754" y="3297"/>
                  </a:lnTo>
                  <a:lnTo>
                    <a:pt x="1650" y="3300"/>
                  </a:lnTo>
                  <a:lnTo>
                    <a:pt x="1546" y="3297"/>
                  </a:lnTo>
                  <a:lnTo>
                    <a:pt x="1443" y="3287"/>
                  </a:lnTo>
                  <a:lnTo>
                    <a:pt x="1342" y="3272"/>
                  </a:lnTo>
                  <a:lnTo>
                    <a:pt x="1244" y="3249"/>
                  </a:lnTo>
                  <a:lnTo>
                    <a:pt x="1148" y="3222"/>
                  </a:lnTo>
                  <a:lnTo>
                    <a:pt x="1054" y="3189"/>
                  </a:lnTo>
                  <a:lnTo>
                    <a:pt x="963" y="3151"/>
                  </a:lnTo>
                  <a:lnTo>
                    <a:pt x="875" y="3106"/>
                  </a:lnTo>
                  <a:lnTo>
                    <a:pt x="790" y="3057"/>
                  </a:lnTo>
                  <a:lnTo>
                    <a:pt x="708" y="3004"/>
                  </a:lnTo>
                  <a:lnTo>
                    <a:pt x="630" y="2945"/>
                  </a:lnTo>
                  <a:lnTo>
                    <a:pt x="554" y="2883"/>
                  </a:lnTo>
                  <a:lnTo>
                    <a:pt x="484" y="2817"/>
                  </a:lnTo>
                  <a:lnTo>
                    <a:pt x="417" y="2745"/>
                  </a:lnTo>
                  <a:lnTo>
                    <a:pt x="354" y="2671"/>
                  </a:lnTo>
                  <a:lnTo>
                    <a:pt x="296" y="2592"/>
                  </a:lnTo>
                  <a:lnTo>
                    <a:pt x="242" y="2510"/>
                  </a:lnTo>
                  <a:lnTo>
                    <a:pt x="194" y="2425"/>
                  </a:lnTo>
                  <a:lnTo>
                    <a:pt x="150" y="2337"/>
                  </a:lnTo>
                  <a:lnTo>
                    <a:pt x="112" y="2246"/>
                  </a:lnTo>
                  <a:lnTo>
                    <a:pt x="79" y="2152"/>
                  </a:lnTo>
                  <a:lnTo>
                    <a:pt x="51" y="2056"/>
                  </a:lnTo>
                  <a:lnTo>
                    <a:pt x="29" y="1957"/>
                  </a:lnTo>
                  <a:lnTo>
                    <a:pt x="13" y="1857"/>
                  </a:lnTo>
                  <a:lnTo>
                    <a:pt x="3" y="1754"/>
                  </a:lnTo>
                  <a:lnTo>
                    <a:pt x="0" y="1650"/>
                  </a:lnTo>
                  <a:lnTo>
                    <a:pt x="3" y="1546"/>
                  </a:lnTo>
                  <a:lnTo>
                    <a:pt x="13" y="1443"/>
                  </a:lnTo>
                  <a:lnTo>
                    <a:pt x="29" y="1343"/>
                  </a:lnTo>
                  <a:lnTo>
                    <a:pt x="51" y="1244"/>
                  </a:lnTo>
                  <a:lnTo>
                    <a:pt x="79" y="1149"/>
                  </a:lnTo>
                  <a:lnTo>
                    <a:pt x="112" y="1054"/>
                  </a:lnTo>
                  <a:lnTo>
                    <a:pt x="150" y="963"/>
                  </a:lnTo>
                  <a:lnTo>
                    <a:pt x="194" y="875"/>
                  </a:lnTo>
                  <a:lnTo>
                    <a:pt x="242" y="790"/>
                  </a:lnTo>
                  <a:lnTo>
                    <a:pt x="296" y="708"/>
                  </a:lnTo>
                  <a:lnTo>
                    <a:pt x="354" y="629"/>
                  </a:lnTo>
                  <a:lnTo>
                    <a:pt x="417" y="555"/>
                  </a:lnTo>
                  <a:lnTo>
                    <a:pt x="484" y="484"/>
                  </a:lnTo>
                  <a:lnTo>
                    <a:pt x="554" y="417"/>
                  </a:lnTo>
                  <a:lnTo>
                    <a:pt x="630" y="355"/>
                  </a:lnTo>
                  <a:lnTo>
                    <a:pt x="708" y="297"/>
                  </a:lnTo>
                  <a:lnTo>
                    <a:pt x="790" y="243"/>
                  </a:lnTo>
                  <a:lnTo>
                    <a:pt x="875" y="194"/>
                  </a:lnTo>
                  <a:lnTo>
                    <a:pt x="963" y="150"/>
                  </a:lnTo>
                  <a:lnTo>
                    <a:pt x="1054" y="112"/>
                  </a:lnTo>
                  <a:lnTo>
                    <a:pt x="1148" y="79"/>
                  </a:lnTo>
                  <a:lnTo>
                    <a:pt x="1244" y="51"/>
                  </a:lnTo>
                  <a:lnTo>
                    <a:pt x="1342" y="29"/>
                  </a:lnTo>
                  <a:lnTo>
                    <a:pt x="1443" y="14"/>
                  </a:lnTo>
                  <a:lnTo>
                    <a:pt x="1546" y="3"/>
                  </a:lnTo>
                  <a:lnTo>
                    <a:pt x="165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5" name="Google Shape;2085;p228"/>
            <p:cNvSpPr/>
            <p:nvPr/>
          </p:nvSpPr>
          <p:spPr>
            <a:xfrm>
              <a:off x="2528" y="898"/>
              <a:ext cx="78" cy="78"/>
            </a:xfrm>
            <a:custGeom>
              <a:avLst/>
              <a:gdLst/>
              <a:ahLst/>
              <a:cxnLst/>
              <a:rect l="l" t="t" r="r" b="b"/>
              <a:pathLst>
                <a:path w="843" h="842" extrusionOk="0">
                  <a:moveTo>
                    <a:pt x="469" y="0"/>
                  </a:moveTo>
                  <a:lnTo>
                    <a:pt x="843" y="375"/>
                  </a:lnTo>
                  <a:lnTo>
                    <a:pt x="0" y="842"/>
                  </a:lnTo>
                  <a:lnTo>
                    <a:pt x="46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229"/>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alibri"/>
              <a:buNone/>
            </a:pPr>
            <a:r>
              <a:rPr lang="en-US">
                <a:solidFill>
                  <a:schemeClr val="lt2"/>
                </a:solidFill>
              </a:rPr>
              <a:t>Breadth-First Search</a:t>
            </a:r>
            <a:endParaRPr/>
          </a:p>
        </p:txBody>
      </p:sp>
      <p:pic>
        <p:nvPicPr>
          <p:cNvPr id="2091" name="Google Shape;2091;p229"/>
          <p:cNvPicPr preferRelativeResize="0"/>
          <p:nvPr/>
        </p:nvPicPr>
        <p:blipFill rotWithShape="1">
          <a:blip r:embed="rId3">
            <a:alphaModFix/>
          </a:blip>
          <a:srcRect/>
          <a:stretch/>
        </p:blipFill>
        <p:spPr>
          <a:xfrm>
            <a:off x="2300437" y="2449629"/>
            <a:ext cx="4018547" cy="301391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23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Breadth-First Search</a:t>
            </a:r>
            <a:endParaRPr/>
          </a:p>
        </p:txBody>
      </p:sp>
      <p:grpSp>
        <p:nvGrpSpPr>
          <p:cNvPr id="2098" name="Google Shape;2098;p230"/>
          <p:cNvGrpSpPr/>
          <p:nvPr/>
        </p:nvGrpSpPr>
        <p:grpSpPr>
          <a:xfrm>
            <a:off x="2414585" y="2624140"/>
            <a:ext cx="4114800" cy="2539706"/>
            <a:chOff x="48" y="2332"/>
            <a:chExt cx="3456" cy="2428"/>
          </a:xfrm>
        </p:grpSpPr>
        <p:sp>
          <p:nvSpPr>
            <p:cNvPr id="2099" name="Google Shape;2099;p230"/>
            <p:cNvSpPr txBox="1"/>
            <p:nvPr/>
          </p:nvSpPr>
          <p:spPr>
            <a:xfrm>
              <a:off x="1728" y="2332"/>
              <a:ext cx="624" cy="2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2100" name="Google Shape;2100;p230"/>
            <p:cNvSpPr txBox="1"/>
            <p:nvPr/>
          </p:nvSpPr>
          <p:spPr>
            <a:xfrm>
              <a:off x="48" y="3417"/>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101" name="Google Shape;2101;p230"/>
            <p:cNvSpPr txBox="1"/>
            <p:nvPr/>
          </p:nvSpPr>
          <p:spPr>
            <a:xfrm>
              <a:off x="48" y="303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102" name="Google Shape;2102;p230"/>
            <p:cNvSpPr txBox="1"/>
            <p:nvPr/>
          </p:nvSpPr>
          <p:spPr>
            <a:xfrm>
              <a:off x="384" y="268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
          <p:nvSpPr>
            <p:cNvPr id="2103" name="Google Shape;2103;p230"/>
            <p:cNvSpPr txBox="1"/>
            <p:nvPr/>
          </p:nvSpPr>
          <p:spPr>
            <a:xfrm>
              <a:off x="3264" y="2640"/>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104" name="Google Shape;2104;p230"/>
            <p:cNvSpPr txBox="1"/>
            <p:nvPr/>
          </p:nvSpPr>
          <p:spPr>
            <a:xfrm>
              <a:off x="480" y="3417"/>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105" name="Google Shape;2105;p230"/>
            <p:cNvSpPr txBox="1"/>
            <p:nvPr/>
          </p:nvSpPr>
          <p:spPr>
            <a:xfrm>
              <a:off x="480" y="303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cxnSp>
          <p:nvCxnSpPr>
            <p:cNvPr id="2106" name="Google Shape;2106;p230"/>
            <p:cNvCxnSpPr>
              <a:stCxn id="2102" idx="2"/>
              <a:endCxn id="2101" idx="0"/>
            </p:cNvCxnSpPr>
            <p:nvPr/>
          </p:nvCxnSpPr>
          <p:spPr>
            <a:xfrm rot="10800000">
              <a:off x="204" y="2975"/>
              <a:ext cx="300" cy="0"/>
            </a:xfrm>
            <a:prstGeom prst="straightConnector1">
              <a:avLst/>
            </a:prstGeom>
            <a:noFill/>
            <a:ln w="9525" cap="flat" cmpd="sng">
              <a:solidFill>
                <a:schemeClr val="dk1"/>
              </a:solidFill>
              <a:prstDash val="solid"/>
              <a:round/>
              <a:headEnd type="none" w="sm" len="sm"/>
              <a:tailEnd type="none" w="sm" len="sm"/>
            </a:ln>
          </p:spPr>
        </p:cxnSp>
        <p:cxnSp>
          <p:nvCxnSpPr>
            <p:cNvPr id="2107" name="Google Shape;2107;p230"/>
            <p:cNvCxnSpPr>
              <a:stCxn id="2102" idx="2"/>
              <a:endCxn id="2105" idx="0"/>
            </p:cNvCxnSpPr>
            <p:nvPr/>
          </p:nvCxnSpPr>
          <p:spPr>
            <a:xfrm>
              <a:off x="504" y="2975"/>
              <a:ext cx="0" cy="0"/>
            </a:xfrm>
            <a:prstGeom prst="straightConnector1">
              <a:avLst/>
            </a:prstGeom>
            <a:noFill/>
            <a:ln w="9525" cap="flat" cmpd="sng">
              <a:solidFill>
                <a:schemeClr val="dk1"/>
              </a:solidFill>
              <a:prstDash val="solid"/>
              <a:round/>
              <a:headEnd type="none" w="sm" len="sm"/>
              <a:tailEnd type="none" w="sm" len="sm"/>
            </a:ln>
          </p:spPr>
        </p:cxnSp>
        <p:cxnSp>
          <p:nvCxnSpPr>
            <p:cNvPr id="2108" name="Google Shape;2108;p230"/>
            <p:cNvCxnSpPr>
              <a:stCxn id="2101" idx="2"/>
              <a:endCxn id="2100" idx="0"/>
            </p:cNvCxnSpPr>
            <p:nvPr/>
          </p:nvCxnSpPr>
          <p:spPr>
            <a:xfrm>
              <a:off x="168" y="3320"/>
              <a:ext cx="0" cy="0"/>
            </a:xfrm>
            <a:prstGeom prst="straightConnector1">
              <a:avLst/>
            </a:prstGeom>
            <a:noFill/>
            <a:ln w="9525" cap="flat" cmpd="sng">
              <a:solidFill>
                <a:schemeClr val="dk1"/>
              </a:solidFill>
              <a:prstDash val="solid"/>
              <a:round/>
              <a:headEnd type="none" w="sm" len="sm"/>
              <a:tailEnd type="none" w="sm" len="sm"/>
            </a:ln>
          </p:spPr>
        </p:cxnSp>
        <p:cxnSp>
          <p:nvCxnSpPr>
            <p:cNvPr id="2109" name="Google Shape;2109;p230"/>
            <p:cNvCxnSpPr>
              <a:stCxn id="2105" idx="2"/>
              <a:endCxn id="2104" idx="0"/>
            </p:cNvCxnSpPr>
            <p:nvPr/>
          </p:nvCxnSpPr>
          <p:spPr>
            <a:xfrm>
              <a:off x="600" y="3320"/>
              <a:ext cx="0" cy="0"/>
            </a:xfrm>
            <a:prstGeom prst="straightConnector1">
              <a:avLst/>
            </a:prstGeom>
            <a:noFill/>
            <a:ln w="9525" cap="flat" cmpd="sng">
              <a:solidFill>
                <a:schemeClr val="dk1"/>
              </a:solidFill>
              <a:prstDash val="solid"/>
              <a:round/>
              <a:headEnd type="none" w="sm" len="sm"/>
              <a:tailEnd type="none" w="sm" len="sm"/>
            </a:ln>
          </p:spPr>
        </p:cxnSp>
        <p:grpSp>
          <p:nvGrpSpPr>
            <p:cNvPr id="2110" name="Google Shape;2110;p230"/>
            <p:cNvGrpSpPr/>
            <p:nvPr/>
          </p:nvGrpSpPr>
          <p:grpSpPr>
            <a:xfrm>
              <a:off x="1776" y="2640"/>
              <a:ext cx="1104" cy="1736"/>
              <a:chOff x="1152" y="2640"/>
              <a:chExt cx="1104" cy="1736"/>
            </a:xfrm>
          </p:grpSpPr>
          <p:sp>
            <p:nvSpPr>
              <p:cNvPr id="2111" name="Google Shape;2111;p230"/>
              <p:cNvSpPr txBox="1"/>
              <p:nvPr/>
            </p:nvSpPr>
            <p:spPr>
              <a:xfrm>
                <a:off x="1536" y="2640"/>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112" name="Google Shape;2112;p230"/>
              <p:cNvSpPr txBox="1"/>
              <p:nvPr/>
            </p:nvSpPr>
            <p:spPr>
              <a:xfrm>
                <a:off x="1152"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113" name="Google Shape;2113;p230"/>
              <p:cNvSpPr txBox="1"/>
              <p:nvPr/>
            </p:nvSpPr>
            <p:spPr>
              <a:xfrm>
                <a:off x="1296"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114" name="Google Shape;2114;p230"/>
              <p:cNvSpPr txBox="1"/>
              <p:nvPr/>
            </p:nvSpPr>
            <p:spPr>
              <a:xfrm>
                <a:off x="1728"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115" name="Google Shape;2115;p230"/>
              <p:cNvSpPr txBox="1"/>
              <p:nvPr/>
            </p:nvSpPr>
            <p:spPr>
              <a:xfrm>
                <a:off x="1728"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116" name="Google Shape;2116;p230"/>
              <p:cNvSpPr txBox="1"/>
              <p:nvPr/>
            </p:nvSpPr>
            <p:spPr>
              <a:xfrm>
                <a:off x="1440"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117" name="Google Shape;2117;p230"/>
              <p:cNvSpPr txBox="1"/>
              <p:nvPr/>
            </p:nvSpPr>
            <p:spPr>
              <a:xfrm>
                <a:off x="1152"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118" name="Google Shape;2118;p230"/>
              <p:cNvSpPr txBox="1"/>
              <p:nvPr/>
            </p:nvSpPr>
            <p:spPr>
              <a:xfrm>
                <a:off x="1584"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119" name="Google Shape;2119;p230"/>
              <p:cNvSpPr txBox="1"/>
              <p:nvPr/>
            </p:nvSpPr>
            <p:spPr>
              <a:xfrm>
                <a:off x="1776" y="3792"/>
                <a:ext cx="480" cy="2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120" name="Google Shape;2120;p230"/>
              <p:cNvSpPr txBox="1"/>
              <p:nvPr/>
            </p:nvSpPr>
            <p:spPr>
              <a:xfrm>
                <a:off x="1584" y="4089"/>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cxnSp>
            <p:nvCxnSpPr>
              <p:cNvPr id="2121" name="Google Shape;2121;p230"/>
              <p:cNvCxnSpPr>
                <a:stCxn id="2111" idx="2"/>
                <a:endCxn id="2113" idx="0"/>
              </p:cNvCxnSpPr>
              <p:nvPr/>
            </p:nvCxnSpPr>
            <p:spPr>
              <a:xfrm rot="10800000">
                <a:off x="13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122" name="Google Shape;2122;p230"/>
              <p:cNvCxnSpPr>
                <a:stCxn id="2111" idx="2"/>
                <a:endCxn id="2115" idx="0"/>
              </p:cNvCxnSpPr>
              <p:nvPr/>
            </p:nvCxnSpPr>
            <p:spPr>
              <a:xfrm>
                <a:off x="16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123" name="Google Shape;2123;p230"/>
              <p:cNvCxnSpPr>
                <a:stCxn id="2113" idx="2"/>
                <a:endCxn id="2112"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124" name="Google Shape;2124;p230"/>
              <p:cNvCxnSpPr>
                <a:stCxn id="2113" idx="2"/>
                <a:endCxn id="2116"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125" name="Google Shape;2125;p230"/>
              <p:cNvCxnSpPr>
                <a:stCxn id="2115" idx="2"/>
                <a:endCxn id="2114" idx="0"/>
              </p:cNvCxnSpPr>
              <p:nvPr/>
            </p:nvCxnSpPr>
            <p:spPr>
              <a:xfrm>
                <a:off x="1848" y="3311"/>
                <a:ext cx="0" cy="0"/>
              </a:xfrm>
              <a:prstGeom prst="straightConnector1">
                <a:avLst/>
              </a:prstGeom>
              <a:noFill/>
              <a:ln w="9525" cap="flat" cmpd="sng">
                <a:solidFill>
                  <a:schemeClr val="dk1"/>
                </a:solidFill>
                <a:prstDash val="solid"/>
                <a:round/>
                <a:headEnd type="none" w="sm" len="sm"/>
                <a:tailEnd type="none" w="sm" len="sm"/>
              </a:ln>
            </p:spPr>
          </p:cxnSp>
          <p:cxnSp>
            <p:nvCxnSpPr>
              <p:cNvPr id="2126" name="Google Shape;2126;p230"/>
              <p:cNvCxnSpPr>
                <a:stCxn id="2112" idx="2"/>
                <a:endCxn id="2117" idx="0"/>
              </p:cNvCxnSpPr>
              <p:nvPr/>
            </p:nvCxnSpPr>
            <p:spPr>
              <a:xfrm>
                <a:off x="1272" y="3695"/>
                <a:ext cx="0" cy="0"/>
              </a:xfrm>
              <a:prstGeom prst="straightConnector1">
                <a:avLst/>
              </a:prstGeom>
              <a:noFill/>
              <a:ln w="9525" cap="flat" cmpd="sng">
                <a:solidFill>
                  <a:schemeClr val="dk1"/>
                </a:solidFill>
                <a:prstDash val="solid"/>
                <a:round/>
                <a:headEnd type="none" w="sm" len="sm"/>
                <a:tailEnd type="none" w="sm" len="sm"/>
              </a:ln>
            </p:spPr>
          </p:cxnSp>
          <p:cxnSp>
            <p:nvCxnSpPr>
              <p:cNvPr id="2127" name="Google Shape;2127;p230"/>
              <p:cNvCxnSpPr>
                <a:stCxn id="2114" idx="2"/>
                <a:endCxn id="2118" idx="0"/>
              </p:cNvCxnSpPr>
              <p:nvPr/>
            </p:nvCxnSpPr>
            <p:spPr>
              <a:xfrm>
                <a:off x="1848" y="3695"/>
                <a:ext cx="0" cy="0"/>
              </a:xfrm>
              <a:prstGeom prst="straightConnector1">
                <a:avLst/>
              </a:prstGeom>
              <a:noFill/>
              <a:ln w="9525" cap="flat" cmpd="sng">
                <a:solidFill>
                  <a:schemeClr val="dk1"/>
                </a:solidFill>
                <a:prstDash val="solid"/>
                <a:round/>
                <a:headEnd type="none" w="sm" len="sm"/>
                <a:tailEnd type="none" w="sm" len="sm"/>
              </a:ln>
            </p:spPr>
          </p:cxnSp>
          <p:cxnSp>
            <p:nvCxnSpPr>
              <p:cNvPr id="2128" name="Google Shape;2128;p230"/>
              <p:cNvCxnSpPr>
                <a:stCxn id="2114" idx="2"/>
                <a:endCxn id="2119" idx="0"/>
              </p:cNvCxnSpPr>
              <p:nvPr/>
            </p:nvCxnSpPr>
            <p:spPr>
              <a:xfrm>
                <a:off x="1848" y="3695"/>
                <a:ext cx="300" cy="0"/>
              </a:xfrm>
              <a:prstGeom prst="straightConnector1">
                <a:avLst/>
              </a:prstGeom>
              <a:noFill/>
              <a:ln w="9525" cap="flat" cmpd="sng">
                <a:solidFill>
                  <a:schemeClr val="dk1"/>
                </a:solidFill>
                <a:prstDash val="solid"/>
                <a:round/>
                <a:headEnd type="none" w="sm" len="sm"/>
                <a:tailEnd type="none" w="sm" len="sm"/>
              </a:ln>
            </p:spPr>
          </p:cxnSp>
          <p:cxnSp>
            <p:nvCxnSpPr>
              <p:cNvPr id="2129" name="Google Shape;2129;p230"/>
              <p:cNvCxnSpPr>
                <a:stCxn id="2118" idx="2"/>
                <a:endCxn id="2120" idx="0"/>
              </p:cNvCxnSpPr>
              <p:nvPr/>
            </p:nvCxnSpPr>
            <p:spPr>
              <a:xfrm>
                <a:off x="1704" y="4040"/>
                <a:ext cx="0" cy="0"/>
              </a:xfrm>
              <a:prstGeom prst="straightConnector1">
                <a:avLst/>
              </a:prstGeom>
              <a:noFill/>
              <a:ln w="9525" cap="flat" cmpd="sng">
                <a:solidFill>
                  <a:schemeClr val="dk1"/>
                </a:solidFill>
                <a:prstDash val="solid"/>
                <a:round/>
                <a:headEnd type="none" w="sm" len="sm"/>
                <a:tailEnd type="none" w="sm" len="sm"/>
              </a:ln>
            </p:spPr>
          </p:cxnSp>
        </p:grpSp>
        <p:sp>
          <p:nvSpPr>
            <p:cNvPr id="2130" name="Google Shape;2130;p230"/>
            <p:cNvSpPr txBox="1"/>
            <p:nvPr/>
          </p:nvSpPr>
          <p:spPr>
            <a:xfrm>
              <a:off x="3264" y="299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cxnSp>
          <p:nvCxnSpPr>
            <p:cNvPr id="2131" name="Google Shape;2131;p230"/>
            <p:cNvCxnSpPr>
              <a:stCxn id="2103" idx="2"/>
              <a:endCxn id="2130" idx="0"/>
            </p:cNvCxnSpPr>
            <p:nvPr/>
          </p:nvCxnSpPr>
          <p:spPr>
            <a:xfrm>
              <a:off x="3384" y="2927"/>
              <a:ext cx="0" cy="0"/>
            </a:xfrm>
            <a:prstGeom prst="straightConnector1">
              <a:avLst/>
            </a:prstGeom>
            <a:noFill/>
            <a:ln w="9525" cap="flat" cmpd="sng">
              <a:solidFill>
                <a:schemeClr val="dk1"/>
              </a:solidFill>
              <a:prstDash val="solid"/>
              <a:round/>
              <a:headEnd type="none" w="sm" len="sm"/>
              <a:tailEnd type="none" w="sm" len="sm"/>
            </a:ln>
          </p:spPr>
        </p:cxnSp>
        <p:grpSp>
          <p:nvGrpSpPr>
            <p:cNvPr id="2132" name="Google Shape;2132;p230"/>
            <p:cNvGrpSpPr/>
            <p:nvPr/>
          </p:nvGrpSpPr>
          <p:grpSpPr>
            <a:xfrm>
              <a:off x="624" y="3024"/>
              <a:ext cx="1104" cy="1736"/>
              <a:chOff x="1152" y="2640"/>
              <a:chExt cx="1104" cy="1736"/>
            </a:xfrm>
          </p:grpSpPr>
          <p:sp>
            <p:nvSpPr>
              <p:cNvPr id="2133" name="Google Shape;2133;p230"/>
              <p:cNvSpPr txBox="1"/>
              <p:nvPr/>
            </p:nvSpPr>
            <p:spPr>
              <a:xfrm>
                <a:off x="1536" y="2640"/>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134" name="Google Shape;2134;p230"/>
              <p:cNvSpPr txBox="1"/>
              <p:nvPr/>
            </p:nvSpPr>
            <p:spPr>
              <a:xfrm>
                <a:off x="1152"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135" name="Google Shape;2135;p230"/>
              <p:cNvSpPr txBox="1"/>
              <p:nvPr/>
            </p:nvSpPr>
            <p:spPr>
              <a:xfrm>
                <a:off x="1296"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136" name="Google Shape;2136;p230"/>
              <p:cNvSpPr txBox="1"/>
              <p:nvPr/>
            </p:nvSpPr>
            <p:spPr>
              <a:xfrm>
                <a:off x="1728"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137" name="Google Shape;2137;p230"/>
              <p:cNvSpPr txBox="1"/>
              <p:nvPr/>
            </p:nvSpPr>
            <p:spPr>
              <a:xfrm>
                <a:off x="1728"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138" name="Google Shape;2138;p230"/>
              <p:cNvSpPr txBox="1"/>
              <p:nvPr/>
            </p:nvSpPr>
            <p:spPr>
              <a:xfrm>
                <a:off x="1440"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139" name="Google Shape;2139;p230"/>
              <p:cNvSpPr txBox="1"/>
              <p:nvPr/>
            </p:nvSpPr>
            <p:spPr>
              <a:xfrm>
                <a:off x="1152"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140" name="Google Shape;2140;p230"/>
              <p:cNvSpPr txBox="1"/>
              <p:nvPr/>
            </p:nvSpPr>
            <p:spPr>
              <a:xfrm>
                <a:off x="1584"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141" name="Google Shape;2141;p230"/>
              <p:cNvSpPr txBox="1"/>
              <p:nvPr/>
            </p:nvSpPr>
            <p:spPr>
              <a:xfrm>
                <a:off x="1776" y="3792"/>
                <a:ext cx="480" cy="2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142" name="Google Shape;2142;p230"/>
              <p:cNvSpPr txBox="1"/>
              <p:nvPr/>
            </p:nvSpPr>
            <p:spPr>
              <a:xfrm>
                <a:off x="1584" y="4089"/>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cxnSp>
            <p:nvCxnSpPr>
              <p:cNvPr id="2143" name="Google Shape;2143;p230"/>
              <p:cNvCxnSpPr>
                <a:stCxn id="2133" idx="2"/>
                <a:endCxn id="2135" idx="0"/>
              </p:cNvCxnSpPr>
              <p:nvPr/>
            </p:nvCxnSpPr>
            <p:spPr>
              <a:xfrm rot="10800000">
                <a:off x="13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144" name="Google Shape;2144;p230"/>
              <p:cNvCxnSpPr>
                <a:stCxn id="2133" idx="2"/>
                <a:endCxn id="2137" idx="0"/>
              </p:cNvCxnSpPr>
              <p:nvPr/>
            </p:nvCxnSpPr>
            <p:spPr>
              <a:xfrm>
                <a:off x="16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145" name="Google Shape;2145;p230"/>
              <p:cNvCxnSpPr>
                <a:stCxn id="2135" idx="2"/>
                <a:endCxn id="2134"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146" name="Google Shape;2146;p230"/>
              <p:cNvCxnSpPr>
                <a:stCxn id="2135" idx="2"/>
                <a:endCxn id="2138"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147" name="Google Shape;2147;p230"/>
              <p:cNvCxnSpPr>
                <a:stCxn id="2137" idx="2"/>
                <a:endCxn id="2136" idx="0"/>
              </p:cNvCxnSpPr>
              <p:nvPr/>
            </p:nvCxnSpPr>
            <p:spPr>
              <a:xfrm>
                <a:off x="1848" y="3311"/>
                <a:ext cx="0" cy="0"/>
              </a:xfrm>
              <a:prstGeom prst="straightConnector1">
                <a:avLst/>
              </a:prstGeom>
              <a:noFill/>
              <a:ln w="9525" cap="flat" cmpd="sng">
                <a:solidFill>
                  <a:schemeClr val="dk1"/>
                </a:solidFill>
                <a:prstDash val="solid"/>
                <a:round/>
                <a:headEnd type="none" w="sm" len="sm"/>
                <a:tailEnd type="none" w="sm" len="sm"/>
              </a:ln>
            </p:spPr>
          </p:cxnSp>
          <p:cxnSp>
            <p:nvCxnSpPr>
              <p:cNvPr id="2148" name="Google Shape;2148;p230"/>
              <p:cNvCxnSpPr>
                <a:stCxn id="2134" idx="2"/>
                <a:endCxn id="2139" idx="0"/>
              </p:cNvCxnSpPr>
              <p:nvPr/>
            </p:nvCxnSpPr>
            <p:spPr>
              <a:xfrm>
                <a:off x="1272" y="3695"/>
                <a:ext cx="0" cy="0"/>
              </a:xfrm>
              <a:prstGeom prst="straightConnector1">
                <a:avLst/>
              </a:prstGeom>
              <a:noFill/>
              <a:ln w="9525" cap="flat" cmpd="sng">
                <a:solidFill>
                  <a:schemeClr val="dk1"/>
                </a:solidFill>
                <a:prstDash val="solid"/>
                <a:round/>
                <a:headEnd type="none" w="sm" len="sm"/>
                <a:tailEnd type="none" w="sm" len="sm"/>
              </a:ln>
            </p:spPr>
          </p:cxnSp>
          <p:cxnSp>
            <p:nvCxnSpPr>
              <p:cNvPr id="2149" name="Google Shape;2149;p230"/>
              <p:cNvCxnSpPr>
                <a:stCxn id="2136" idx="2"/>
                <a:endCxn id="2140" idx="0"/>
              </p:cNvCxnSpPr>
              <p:nvPr/>
            </p:nvCxnSpPr>
            <p:spPr>
              <a:xfrm>
                <a:off x="1848" y="3695"/>
                <a:ext cx="0" cy="0"/>
              </a:xfrm>
              <a:prstGeom prst="straightConnector1">
                <a:avLst/>
              </a:prstGeom>
              <a:noFill/>
              <a:ln w="9525" cap="flat" cmpd="sng">
                <a:solidFill>
                  <a:schemeClr val="dk1"/>
                </a:solidFill>
                <a:prstDash val="solid"/>
                <a:round/>
                <a:headEnd type="none" w="sm" len="sm"/>
                <a:tailEnd type="none" w="sm" len="sm"/>
              </a:ln>
            </p:spPr>
          </p:cxnSp>
          <p:cxnSp>
            <p:nvCxnSpPr>
              <p:cNvPr id="2150" name="Google Shape;2150;p230"/>
              <p:cNvCxnSpPr>
                <a:stCxn id="2136" idx="2"/>
                <a:endCxn id="2141" idx="0"/>
              </p:cNvCxnSpPr>
              <p:nvPr/>
            </p:nvCxnSpPr>
            <p:spPr>
              <a:xfrm>
                <a:off x="1848" y="3695"/>
                <a:ext cx="300" cy="0"/>
              </a:xfrm>
              <a:prstGeom prst="straightConnector1">
                <a:avLst/>
              </a:prstGeom>
              <a:noFill/>
              <a:ln w="9525" cap="flat" cmpd="sng">
                <a:solidFill>
                  <a:schemeClr val="dk1"/>
                </a:solidFill>
                <a:prstDash val="solid"/>
                <a:round/>
                <a:headEnd type="none" w="sm" len="sm"/>
                <a:tailEnd type="none" w="sm" len="sm"/>
              </a:ln>
            </p:spPr>
          </p:cxnSp>
          <p:cxnSp>
            <p:nvCxnSpPr>
              <p:cNvPr id="2151" name="Google Shape;2151;p230"/>
              <p:cNvCxnSpPr>
                <a:stCxn id="2140" idx="2"/>
                <a:endCxn id="2142" idx="0"/>
              </p:cNvCxnSpPr>
              <p:nvPr/>
            </p:nvCxnSpPr>
            <p:spPr>
              <a:xfrm>
                <a:off x="1704" y="4040"/>
                <a:ext cx="0" cy="0"/>
              </a:xfrm>
              <a:prstGeom prst="straightConnector1">
                <a:avLst/>
              </a:prstGeom>
              <a:noFill/>
              <a:ln w="9525" cap="flat" cmpd="sng">
                <a:solidFill>
                  <a:schemeClr val="dk1"/>
                </a:solidFill>
                <a:prstDash val="solid"/>
                <a:round/>
                <a:headEnd type="none" w="sm" len="sm"/>
                <a:tailEnd type="none" w="sm" len="sm"/>
              </a:ln>
            </p:spPr>
          </p:cxnSp>
        </p:grpSp>
        <p:cxnSp>
          <p:nvCxnSpPr>
            <p:cNvPr id="2152" name="Google Shape;2152;p230"/>
            <p:cNvCxnSpPr>
              <a:stCxn id="2102" idx="2"/>
              <a:endCxn id="2133" idx="0"/>
            </p:cNvCxnSpPr>
            <p:nvPr/>
          </p:nvCxnSpPr>
          <p:spPr>
            <a:xfrm>
              <a:off x="504" y="2975"/>
              <a:ext cx="600" cy="0"/>
            </a:xfrm>
            <a:prstGeom prst="straightConnector1">
              <a:avLst/>
            </a:prstGeom>
            <a:noFill/>
            <a:ln w="9525" cap="flat" cmpd="sng">
              <a:solidFill>
                <a:schemeClr val="dk1"/>
              </a:solidFill>
              <a:prstDash val="solid"/>
              <a:round/>
              <a:headEnd type="none" w="sm" len="sm"/>
              <a:tailEnd type="none" w="sm" len="sm"/>
            </a:ln>
          </p:spPr>
        </p:cxnSp>
        <p:cxnSp>
          <p:nvCxnSpPr>
            <p:cNvPr id="2153" name="Google Shape;2153;p230"/>
            <p:cNvCxnSpPr>
              <a:stCxn id="2099" idx="2"/>
              <a:endCxn id="2102" idx="0"/>
            </p:cNvCxnSpPr>
            <p:nvPr/>
          </p:nvCxnSpPr>
          <p:spPr>
            <a:xfrm rot="10800000">
              <a:off x="540" y="2597"/>
              <a:ext cx="1500" cy="0"/>
            </a:xfrm>
            <a:prstGeom prst="straightConnector1">
              <a:avLst/>
            </a:prstGeom>
            <a:noFill/>
            <a:ln w="9525" cap="flat" cmpd="sng">
              <a:solidFill>
                <a:schemeClr val="dk1"/>
              </a:solidFill>
              <a:prstDash val="solid"/>
              <a:round/>
              <a:headEnd type="none" w="sm" len="sm"/>
              <a:tailEnd type="none" w="sm" len="sm"/>
            </a:ln>
          </p:spPr>
        </p:cxnSp>
        <p:cxnSp>
          <p:nvCxnSpPr>
            <p:cNvPr id="2154" name="Google Shape;2154;p230"/>
            <p:cNvCxnSpPr>
              <a:stCxn id="2099" idx="2"/>
              <a:endCxn id="2111" idx="0"/>
            </p:cNvCxnSpPr>
            <p:nvPr/>
          </p:nvCxnSpPr>
          <p:spPr>
            <a:xfrm>
              <a:off x="2040" y="2597"/>
              <a:ext cx="300" cy="0"/>
            </a:xfrm>
            <a:prstGeom prst="straightConnector1">
              <a:avLst/>
            </a:prstGeom>
            <a:noFill/>
            <a:ln w="9525" cap="flat" cmpd="sng">
              <a:solidFill>
                <a:schemeClr val="dk1"/>
              </a:solidFill>
              <a:prstDash val="solid"/>
              <a:round/>
              <a:headEnd type="none" w="sm" len="sm"/>
              <a:tailEnd type="none" w="sm" len="sm"/>
            </a:ln>
          </p:spPr>
        </p:cxnSp>
        <p:cxnSp>
          <p:nvCxnSpPr>
            <p:cNvPr id="2155" name="Google Shape;2155;p230"/>
            <p:cNvCxnSpPr>
              <a:stCxn id="2099" idx="2"/>
              <a:endCxn id="2103" idx="0"/>
            </p:cNvCxnSpPr>
            <p:nvPr/>
          </p:nvCxnSpPr>
          <p:spPr>
            <a:xfrm>
              <a:off x="2040" y="2597"/>
              <a:ext cx="1200" cy="0"/>
            </a:xfrm>
            <a:prstGeom prst="straightConnector1">
              <a:avLst/>
            </a:prstGeom>
            <a:noFill/>
            <a:ln w="9525" cap="flat" cmpd="sng">
              <a:solidFill>
                <a:schemeClr val="dk1"/>
              </a:solidFill>
              <a:prstDash val="solid"/>
              <a:round/>
              <a:headEnd type="none" w="sm" len="sm"/>
              <a:tailEnd type="none" w="sm" len="sm"/>
            </a:ln>
          </p:spPr>
        </p:cxnSp>
      </p:grpSp>
      <p:grpSp>
        <p:nvGrpSpPr>
          <p:cNvPr id="2156" name="Google Shape;2156;p230"/>
          <p:cNvGrpSpPr/>
          <p:nvPr/>
        </p:nvGrpSpPr>
        <p:grpSpPr>
          <a:xfrm>
            <a:off x="3442096" y="1019177"/>
            <a:ext cx="2272904" cy="1323975"/>
            <a:chOff x="624" y="1134"/>
            <a:chExt cx="4368" cy="2544"/>
          </a:xfrm>
        </p:grpSpPr>
        <p:sp>
          <p:nvSpPr>
            <p:cNvPr id="2157" name="Google Shape;2157;p230"/>
            <p:cNvSpPr/>
            <p:nvPr/>
          </p:nvSpPr>
          <p:spPr>
            <a:xfrm>
              <a:off x="624" y="2625"/>
              <a:ext cx="432" cy="439"/>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2158" name="Google Shape;2158;p230"/>
            <p:cNvSpPr/>
            <p:nvPr/>
          </p:nvSpPr>
          <p:spPr>
            <a:xfrm>
              <a:off x="4560" y="1134"/>
              <a:ext cx="432" cy="439"/>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159" name="Google Shape;2159;p230"/>
            <p:cNvSpPr/>
            <p:nvPr/>
          </p:nvSpPr>
          <p:spPr>
            <a:xfrm>
              <a:off x="1878" y="2231"/>
              <a:ext cx="433" cy="438"/>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
          <p:nvSpPr>
            <p:cNvPr id="2160" name="Google Shape;2160;p230"/>
            <p:cNvSpPr/>
            <p:nvPr/>
          </p:nvSpPr>
          <p:spPr>
            <a:xfrm>
              <a:off x="970" y="1573"/>
              <a:ext cx="432" cy="438"/>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161" name="Google Shape;2161;p230"/>
            <p:cNvSpPr/>
            <p:nvPr/>
          </p:nvSpPr>
          <p:spPr>
            <a:xfrm>
              <a:off x="1402" y="3108"/>
              <a:ext cx="433" cy="438"/>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162" name="Google Shape;2162;p230"/>
            <p:cNvSpPr/>
            <p:nvPr/>
          </p:nvSpPr>
          <p:spPr>
            <a:xfrm>
              <a:off x="2440" y="3239"/>
              <a:ext cx="433" cy="439"/>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163" name="Google Shape;2163;p230"/>
            <p:cNvSpPr/>
            <p:nvPr/>
          </p:nvSpPr>
          <p:spPr>
            <a:xfrm>
              <a:off x="2916" y="1529"/>
              <a:ext cx="433" cy="438"/>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164" name="Google Shape;2164;p230"/>
            <p:cNvSpPr/>
            <p:nvPr/>
          </p:nvSpPr>
          <p:spPr>
            <a:xfrm>
              <a:off x="3522" y="2055"/>
              <a:ext cx="432" cy="439"/>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165" name="Google Shape;2165;p230"/>
            <p:cNvSpPr/>
            <p:nvPr/>
          </p:nvSpPr>
          <p:spPr>
            <a:xfrm>
              <a:off x="3176" y="2669"/>
              <a:ext cx="432" cy="439"/>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166" name="Google Shape;2166;p230"/>
            <p:cNvSpPr/>
            <p:nvPr/>
          </p:nvSpPr>
          <p:spPr>
            <a:xfrm>
              <a:off x="1748" y="1178"/>
              <a:ext cx="433" cy="438"/>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167" name="Google Shape;2167;p230"/>
            <p:cNvSpPr/>
            <p:nvPr/>
          </p:nvSpPr>
          <p:spPr>
            <a:xfrm>
              <a:off x="4430" y="2318"/>
              <a:ext cx="432" cy="439"/>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168" name="Google Shape;2168;p230"/>
            <p:cNvSpPr/>
            <p:nvPr/>
          </p:nvSpPr>
          <p:spPr>
            <a:xfrm>
              <a:off x="4257" y="3108"/>
              <a:ext cx="432" cy="438"/>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cxnSp>
          <p:nvCxnSpPr>
            <p:cNvPr id="2169" name="Google Shape;2169;p230"/>
            <p:cNvCxnSpPr>
              <a:stCxn id="2157" idx="5"/>
              <a:endCxn id="2161" idx="2"/>
            </p:cNvCxnSpPr>
            <p:nvPr/>
          </p:nvCxnSpPr>
          <p:spPr>
            <a:xfrm>
              <a:off x="993" y="3000"/>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170" name="Google Shape;2170;p230"/>
            <p:cNvCxnSpPr>
              <a:stCxn id="2161" idx="5"/>
              <a:endCxn id="2162" idx="2"/>
            </p:cNvCxnSpPr>
            <p:nvPr/>
          </p:nvCxnSpPr>
          <p:spPr>
            <a:xfrm>
              <a:off x="1772" y="3482"/>
              <a:ext cx="600" cy="0"/>
            </a:xfrm>
            <a:prstGeom prst="straightConnector1">
              <a:avLst/>
            </a:prstGeom>
            <a:noFill/>
            <a:ln w="9525" cap="flat" cmpd="sng">
              <a:solidFill>
                <a:schemeClr val="dk1"/>
              </a:solidFill>
              <a:prstDash val="solid"/>
              <a:round/>
              <a:headEnd type="none" w="sm" len="sm"/>
              <a:tailEnd type="triangle" w="med" len="med"/>
            </a:ln>
          </p:spPr>
        </p:cxnSp>
        <p:cxnSp>
          <p:nvCxnSpPr>
            <p:cNvPr id="2171" name="Google Shape;2171;p230"/>
            <p:cNvCxnSpPr>
              <a:stCxn id="2165" idx="3"/>
              <a:endCxn id="2162" idx="7"/>
            </p:cNvCxnSpPr>
            <p:nvPr/>
          </p:nvCxnSpPr>
          <p:spPr>
            <a:xfrm flipH="1">
              <a:off x="2939" y="3044"/>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172" name="Google Shape;2172;p230"/>
            <p:cNvCxnSpPr>
              <a:stCxn id="2165" idx="2"/>
              <a:endCxn id="2161" idx="6"/>
            </p:cNvCxnSpPr>
            <p:nvPr/>
          </p:nvCxnSpPr>
          <p:spPr>
            <a:xfrm flipH="1">
              <a:off x="1976" y="2889"/>
              <a:ext cx="1200" cy="300"/>
            </a:xfrm>
            <a:prstGeom prst="straightConnector1">
              <a:avLst/>
            </a:prstGeom>
            <a:noFill/>
            <a:ln w="9525" cap="flat" cmpd="sng">
              <a:solidFill>
                <a:schemeClr val="dk1"/>
              </a:solidFill>
              <a:prstDash val="solid"/>
              <a:round/>
              <a:headEnd type="none" w="sm" len="sm"/>
              <a:tailEnd type="triangle" w="med" len="med"/>
            </a:ln>
          </p:spPr>
        </p:cxnSp>
        <p:cxnSp>
          <p:nvCxnSpPr>
            <p:cNvPr id="2173" name="Google Shape;2173;p230"/>
            <p:cNvCxnSpPr>
              <a:stCxn id="2164" idx="4"/>
              <a:endCxn id="2165" idx="7"/>
            </p:cNvCxnSpPr>
            <p:nvPr/>
          </p:nvCxnSpPr>
          <p:spPr>
            <a:xfrm flipH="1">
              <a:off x="3438" y="2494"/>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174" name="Google Shape;2174;p230"/>
            <p:cNvCxnSpPr>
              <a:stCxn id="2164" idx="5"/>
              <a:endCxn id="2168" idx="1"/>
            </p:cNvCxnSpPr>
            <p:nvPr/>
          </p:nvCxnSpPr>
          <p:spPr>
            <a:xfrm>
              <a:off x="3891" y="2430"/>
              <a:ext cx="300" cy="600"/>
            </a:xfrm>
            <a:prstGeom prst="straightConnector1">
              <a:avLst/>
            </a:prstGeom>
            <a:noFill/>
            <a:ln w="9525" cap="flat" cmpd="sng">
              <a:solidFill>
                <a:schemeClr val="dk1"/>
              </a:solidFill>
              <a:prstDash val="solid"/>
              <a:round/>
              <a:headEnd type="none" w="sm" len="sm"/>
              <a:tailEnd type="triangle" w="med" len="med"/>
            </a:ln>
          </p:spPr>
        </p:cxnSp>
        <p:cxnSp>
          <p:nvCxnSpPr>
            <p:cNvPr id="2175" name="Google Shape;2175;p230"/>
            <p:cNvCxnSpPr>
              <a:stCxn id="2168" idx="0"/>
              <a:endCxn id="2167" idx="4"/>
            </p:cNvCxnSpPr>
            <p:nvPr/>
          </p:nvCxnSpPr>
          <p:spPr>
            <a:xfrm rot="10800000" flipH="1">
              <a:off x="4473" y="2808"/>
              <a:ext cx="300" cy="300"/>
            </a:xfrm>
            <a:prstGeom prst="straightConnector1">
              <a:avLst/>
            </a:prstGeom>
            <a:noFill/>
            <a:ln w="12700" cap="flat" cmpd="sng">
              <a:solidFill>
                <a:schemeClr val="dk1"/>
              </a:solidFill>
              <a:prstDash val="solid"/>
              <a:round/>
              <a:headEnd type="none" w="sm" len="sm"/>
              <a:tailEnd type="triangle" w="med" len="med"/>
            </a:ln>
          </p:spPr>
        </p:cxnSp>
        <p:cxnSp>
          <p:nvCxnSpPr>
            <p:cNvPr id="2176" name="Google Shape;2176;p230"/>
            <p:cNvCxnSpPr>
              <a:stCxn id="2167" idx="0"/>
              <a:endCxn id="2158" idx="4"/>
            </p:cNvCxnSpPr>
            <p:nvPr/>
          </p:nvCxnSpPr>
          <p:spPr>
            <a:xfrm rot="10800000">
              <a:off x="4646" y="1718"/>
              <a:ext cx="0" cy="600"/>
            </a:xfrm>
            <a:prstGeom prst="straightConnector1">
              <a:avLst/>
            </a:prstGeom>
            <a:noFill/>
            <a:ln w="9525" cap="flat" cmpd="sng">
              <a:solidFill>
                <a:schemeClr val="dk1"/>
              </a:solidFill>
              <a:prstDash val="solid"/>
              <a:round/>
              <a:headEnd type="none" w="sm" len="sm"/>
              <a:tailEnd type="triangle" w="med" len="med"/>
            </a:ln>
          </p:spPr>
        </p:cxnSp>
        <p:cxnSp>
          <p:nvCxnSpPr>
            <p:cNvPr id="2177" name="Google Shape;2177;p230"/>
            <p:cNvCxnSpPr>
              <a:stCxn id="2157" idx="7"/>
            </p:cNvCxnSpPr>
            <p:nvPr/>
          </p:nvCxnSpPr>
          <p:spPr>
            <a:xfrm rot="10800000" flipH="1">
              <a:off x="993" y="2389"/>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178" name="Google Shape;2178;p230"/>
            <p:cNvCxnSpPr>
              <a:stCxn id="2159" idx="1"/>
              <a:endCxn id="2160" idx="5"/>
            </p:cNvCxnSpPr>
            <p:nvPr/>
          </p:nvCxnSpPr>
          <p:spPr>
            <a:xfrm rot="10800000">
              <a:off x="1341" y="1995"/>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179" name="Google Shape;2179;p230"/>
            <p:cNvCxnSpPr>
              <a:endCxn id="2166" idx="2"/>
            </p:cNvCxnSpPr>
            <p:nvPr/>
          </p:nvCxnSpPr>
          <p:spPr>
            <a:xfrm rot="10800000" flipH="1">
              <a:off x="1448" y="1397"/>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180" name="Google Shape;2180;p230"/>
            <p:cNvCxnSpPr>
              <a:stCxn id="2163" idx="2"/>
              <a:endCxn id="2166" idx="6"/>
            </p:cNvCxnSpPr>
            <p:nvPr/>
          </p:nvCxnSpPr>
          <p:spPr>
            <a:xfrm rot="10800000">
              <a:off x="2316" y="1448"/>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181" name="Google Shape;2181;p230"/>
            <p:cNvCxnSpPr>
              <a:stCxn id="2159" idx="7"/>
              <a:endCxn id="2163" idx="3"/>
            </p:cNvCxnSpPr>
            <p:nvPr/>
          </p:nvCxnSpPr>
          <p:spPr>
            <a:xfrm rot="10800000" flipH="1">
              <a:off x="2248" y="1995"/>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182" name="Google Shape;2182;p230"/>
            <p:cNvCxnSpPr>
              <a:stCxn id="2159" idx="6"/>
              <a:endCxn id="2164" idx="2"/>
            </p:cNvCxnSpPr>
            <p:nvPr/>
          </p:nvCxnSpPr>
          <p:spPr>
            <a:xfrm rot="10800000" flipH="1">
              <a:off x="2311" y="2150"/>
              <a:ext cx="1200" cy="300"/>
            </a:xfrm>
            <a:prstGeom prst="straightConnector1">
              <a:avLst/>
            </a:prstGeom>
            <a:noFill/>
            <a:ln w="9525" cap="flat" cmpd="sng">
              <a:solidFill>
                <a:schemeClr val="dk1"/>
              </a:solidFill>
              <a:prstDash val="solid"/>
              <a:round/>
              <a:headEnd type="none" w="sm" len="sm"/>
              <a:tailEnd type="triangle" w="med" len="med"/>
            </a:ln>
          </p:spPr>
        </p:cxnSp>
        <p:cxnSp>
          <p:nvCxnSpPr>
            <p:cNvPr id="2183" name="Google Shape;2183;p230"/>
            <p:cNvCxnSpPr>
              <a:stCxn id="2167" idx="1"/>
              <a:endCxn id="2163" idx="6"/>
            </p:cNvCxnSpPr>
            <p:nvPr/>
          </p:nvCxnSpPr>
          <p:spPr>
            <a:xfrm rot="5400000" flipH="1">
              <a:off x="3593" y="1482"/>
              <a:ext cx="600" cy="1200"/>
            </a:xfrm>
            <a:prstGeom prst="curvedConnector2">
              <a:avLst/>
            </a:prstGeom>
            <a:noFill/>
            <a:ln w="9525" cap="flat" cmpd="sng">
              <a:solidFill>
                <a:schemeClr val="dk1"/>
              </a:solidFill>
              <a:prstDash val="solid"/>
              <a:round/>
              <a:headEnd type="none" w="sm" len="sm"/>
              <a:tailEnd type="triangle" w="med" len="med"/>
            </a:ln>
          </p:spPr>
        </p:cxnSp>
        <p:cxnSp>
          <p:nvCxnSpPr>
            <p:cNvPr id="2184" name="Google Shape;2184;p230"/>
            <p:cNvCxnSpPr>
              <a:stCxn id="2157" idx="6"/>
              <a:endCxn id="2164" idx="3"/>
            </p:cNvCxnSpPr>
            <p:nvPr/>
          </p:nvCxnSpPr>
          <p:spPr>
            <a:xfrm rot="10800000" flipH="1">
              <a:off x="1056" y="2545"/>
              <a:ext cx="2400" cy="300"/>
            </a:xfrm>
            <a:prstGeom prst="curvedConnector2">
              <a:avLst/>
            </a:prstGeom>
            <a:noFill/>
            <a:ln w="9525" cap="flat" cmpd="sng">
              <a:solidFill>
                <a:schemeClr val="dk1"/>
              </a:solidFill>
              <a:prstDash val="solid"/>
              <a:round/>
              <a:headEnd type="none" w="sm" len="sm"/>
              <a:tailEnd type="triangle" w="med" len="med"/>
            </a:ln>
          </p:spPr>
        </p:cxnSp>
      </p:grpSp>
      <p:grpSp>
        <p:nvGrpSpPr>
          <p:cNvPr id="2185" name="Google Shape;2185;p230"/>
          <p:cNvGrpSpPr/>
          <p:nvPr/>
        </p:nvGrpSpPr>
        <p:grpSpPr>
          <a:xfrm>
            <a:off x="1085852" y="2649146"/>
            <a:ext cx="5503069" cy="1744265"/>
            <a:chOff x="132" y="2225"/>
            <a:chExt cx="4622" cy="1465"/>
          </a:xfrm>
        </p:grpSpPr>
        <p:sp>
          <p:nvSpPr>
            <p:cNvPr id="2186" name="Google Shape;2186;p230"/>
            <p:cNvSpPr/>
            <p:nvPr/>
          </p:nvSpPr>
          <p:spPr>
            <a:xfrm>
              <a:off x="1142" y="2225"/>
              <a:ext cx="3611" cy="172"/>
            </a:xfrm>
            <a:prstGeom prst="rect">
              <a:avLst/>
            </a:prstGeom>
            <a:solidFill>
              <a:srgbClr val="FF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87" name="Google Shape;2187;p230"/>
            <p:cNvSpPr/>
            <p:nvPr/>
          </p:nvSpPr>
          <p:spPr>
            <a:xfrm>
              <a:off x="1138" y="2516"/>
              <a:ext cx="3611" cy="172"/>
            </a:xfrm>
            <a:prstGeom prst="rect">
              <a:avLst/>
            </a:prstGeom>
            <a:solidFill>
              <a:srgbClr val="FF66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88" name="Google Shape;2188;p230"/>
            <p:cNvSpPr/>
            <p:nvPr/>
          </p:nvSpPr>
          <p:spPr>
            <a:xfrm>
              <a:off x="1143" y="2844"/>
              <a:ext cx="3611" cy="172"/>
            </a:xfrm>
            <a:prstGeom prst="rect">
              <a:avLst/>
            </a:prstGeom>
            <a:solidFill>
              <a:srgbClr val="008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89" name="Google Shape;2189;p230"/>
            <p:cNvSpPr/>
            <p:nvPr/>
          </p:nvSpPr>
          <p:spPr>
            <a:xfrm>
              <a:off x="1139" y="3188"/>
              <a:ext cx="3607" cy="172"/>
            </a:xfrm>
            <a:prstGeom prst="rect">
              <a:avLst/>
            </a:prstGeom>
            <a:solidFill>
              <a:srgbClr val="0000FF">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90" name="Google Shape;2190;p230"/>
            <p:cNvSpPr/>
            <p:nvPr/>
          </p:nvSpPr>
          <p:spPr>
            <a:xfrm>
              <a:off x="807" y="2236"/>
              <a:ext cx="178" cy="1450"/>
            </a:xfrm>
            <a:prstGeom prst="leftBrace">
              <a:avLst>
                <a:gd name="adj1" fmla="val 67884"/>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91" name="Google Shape;2191;p230"/>
            <p:cNvSpPr txBox="1"/>
            <p:nvPr/>
          </p:nvSpPr>
          <p:spPr>
            <a:xfrm>
              <a:off x="132" y="2693"/>
              <a:ext cx="602" cy="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Search</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75"/>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Tiers</a:t>
              </a:r>
              <a:endParaRPr sz="1400" b="0" i="0" u="none" strike="noStrike" cap="none">
                <a:solidFill>
                  <a:srgbClr val="000000"/>
                </a:solidFill>
                <a:latin typeface="Arial"/>
                <a:ea typeface="Arial"/>
                <a:cs typeface="Arial"/>
                <a:sym typeface="Arial"/>
              </a:endParaRPr>
            </a:p>
          </p:txBody>
        </p:sp>
        <p:sp>
          <p:nvSpPr>
            <p:cNvPr id="2192" name="Google Shape;2192;p230"/>
            <p:cNvSpPr/>
            <p:nvPr/>
          </p:nvSpPr>
          <p:spPr>
            <a:xfrm>
              <a:off x="1143" y="3518"/>
              <a:ext cx="3607" cy="172"/>
            </a:xfrm>
            <a:prstGeom prst="rect">
              <a:avLst/>
            </a:prstGeom>
            <a:solidFill>
              <a:srgbClr val="CC00CC">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grpSp>
      <p:sp>
        <p:nvSpPr>
          <p:cNvPr id="2193" name="Google Shape;2193;p230"/>
          <p:cNvSpPr/>
          <p:nvPr/>
        </p:nvSpPr>
        <p:spPr>
          <a:xfrm>
            <a:off x="4677965" y="2644379"/>
            <a:ext cx="217884"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94" name="Google Shape;2194;p230"/>
          <p:cNvSpPr/>
          <p:nvPr/>
        </p:nvSpPr>
        <p:spPr>
          <a:xfrm>
            <a:off x="4677965" y="2644379"/>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95" name="Google Shape;2195;p230"/>
          <p:cNvSpPr/>
          <p:nvPr/>
        </p:nvSpPr>
        <p:spPr>
          <a:xfrm>
            <a:off x="2856308" y="3015854"/>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96" name="Google Shape;2196;p230"/>
          <p:cNvSpPr/>
          <p:nvPr/>
        </p:nvSpPr>
        <p:spPr>
          <a:xfrm>
            <a:off x="4972052" y="2982516"/>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97" name="Google Shape;2197;p230"/>
          <p:cNvSpPr/>
          <p:nvPr/>
        </p:nvSpPr>
        <p:spPr>
          <a:xfrm>
            <a:off x="6285308" y="2993236"/>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98" name="Google Shape;2198;p230"/>
          <p:cNvSpPr/>
          <p:nvPr/>
        </p:nvSpPr>
        <p:spPr>
          <a:xfrm>
            <a:off x="2458638" y="3390904"/>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99" name="Google Shape;2199;p230"/>
          <p:cNvSpPr/>
          <p:nvPr/>
        </p:nvSpPr>
        <p:spPr>
          <a:xfrm>
            <a:off x="2964659" y="3384947"/>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00" name="Google Shape;2200;p230"/>
          <p:cNvSpPr/>
          <p:nvPr/>
        </p:nvSpPr>
        <p:spPr>
          <a:xfrm>
            <a:off x="3599258" y="3384947"/>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01" name="Google Shape;2201;p230"/>
          <p:cNvSpPr/>
          <p:nvPr/>
        </p:nvSpPr>
        <p:spPr>
          <a:xfrm>
            <a:off x="4682726" y="3378998"/>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02" name="Google Shape;2202;p230"/>
          <p:cNvSpPr/>
          <p:nvPr/>
        </p:nvSpPr>
        <p:spPr>
          <a:xfrm>
            <a:off x="5208983" y="3378998"/>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03" name="Google Shape;2203;p230"/>
          <p:cNvSpPr/>
          <p:nvPr/>
        </p:nvSpPr>
        <p:spPr>
          <a:xfrm>
            <a:off x="6284121" y="3378998"/>
            <a:ext cx="217885"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04" name="Google Shape;2204;p230"/>
          <p:cNvSpPr/>
          <p:nvPr/>
        </p:nvSpPr>
        <p:spPr>
          <a:xfrm>
            <a:off x="2451495" y="3788573"/>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05" name="Google Shape;2205;p230"/>
          <p:cNvSpPr/>
          <p:nvPr/>
        </p:nvSpPr>
        <p:spPr>
          <a:xfrm>
            <a:off x="2856308" y="3014667"/>
            <a:ext cx="217884" cy="198835"/>
          </a:xfrm>
          <a:prstGeom prst="ellipse">
            <a:avLst/>
          </a:prstGeom>
          <a:solidFill>
            <a:srgbClr val="FF66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06" name="Google Shape;2206;p230"/>
          <p:cNvSpPr/>
          <p:nvPr/>
        </p:nvSpPr>
        <p:spPr>
          <a:xfrm>
            <a:off x="4974434" y="2983711"/>
            <a:ext cx="217885" cy="198835"/>
          </a:xfrm>
          <a:prstGeom prst="ellipse">
            <a:avLst/>
          </a:prstGeom>
          <a:solidFill>
            <a:srgbClr val="FF66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07" name="Google Shape;2207;p230"/>
          <p:cNvSpPr/>
          <p:nvPr/>
        </p:nvSpPr>
        <p:spPr>
          <a:xfrm>
            <a:off x="6286502" y="2996804"/>
            <a:ext cx="217885" cy="198834"/>
          </a:xfrm>
          <a:prstGeom prst="ellipse">
            <a:avLst/>
          </a:prstGeom>
          <a:solidFill>
            <a:srgbClr val="FF66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08" name="Google Shape;2208;p230"/>
          <p:cNvSpPr/>
          <p:nvPr/>
        </p:nvSpPr>
        <p:spPr>
          <a:xfrm>
            <a:off x="2461020" y="3387329"/>
            <a:ext cx="217884" cy="198834"/>
          </a:xfrm>
          <a:prstGeom prst="ellipse">
            <a:avLst/>
          </a:prstGeom>
          <a:solidFill>
            <a:srgbClr val="0080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cxnSp>
        <p:nvCxnSpPr>
          <p:cNvPr id="2209" name="Google Shape;2209;p230"/>
          <p:cNvCxnSpPr/>
          <p:nvPr/>
        </p:nvCxnSpPr>
        <p:spPr>
          <a:xfrm>
            <a:off x="2" y="2528888"/>
            <a:ext cx="9144001" cy="0"/>
          </a:xfrm>
          <a:prstGeom prst="straightConnector1">
            <a:avLst/>
          </a:prstGeom>
          <a:noFill/>
          <a:ln w="9525" cap="flat" cmpd="sng">
            <a:solidFill>
              <a:schemeClr val="dk1"/>
            </a:solidFill>
            <a:prstDash val="solid"/>
            <a:round/>
            <a:headEnd type="none" w="sm" len="sm"/>
            <a:tailEnd type="none" w="sm" len="sm"/>
          </a:ln>
        </p:spPr>
      </p:cxnSp>
      <p:sp>
        <p:nvSpPr>
          <p:cNvPr id="2210" name="Google Shape;2210;p230"/>
          <p:cNvSpPr txBox="1"/>
          <p:nvPr/>
        </p:nvSpPr>
        <p:spPr>
          <a:xfrm>
            <a:off x="282177" y="1028702"/>
            <a:ext cx="2932507" cy="588621"/>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1" u="none" strike="noStrike" cap="none">
                <a:solidFill>
                  <a:schemeClr val="accent6"/>
                </a:solidFill>
                <a:latin typeface="Calibri"/>
                <a:ea typeface="Calibri"/>
                <a:cs typeface="Calibri"/>
                <a:sym typeface="Calibri"/>
              </a:rPr>
              <a:t>Strategy</a:t>
            </a:r>
            <a:r>
              <a:rPr lang="en-US" sz="1350" b="0" i="1" u="none" strike="noStrike" cap="none">
                <a:solidFill>
                  <a:schemeClr val="dk1"/>
                </a:solidFill>
                <a:latin typeface="Calibri"/>
                <a:ea typeface="Calibri"/>
                <a:cs typeface="Calibri"/>
                <a:sym typeface="Calibri"/>
              </a:rPr>
              <a:t>: expand a shallowest node first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75"/>
              </a:spcBef>
              <a:spcAft>
                <a:spcPts val="0"/>
              </a:spcAft>
              <a:buClr>
                <a:srgbClr val="000000"/>
              </a:buClr>
              <a:buSzPts val="1350"/>
              <a:buFont typeface="Arial"/>
              <a:buNone/>
            </a:pPr>
            <a:r>
              <a:rPr lang="en-US" sz="1350" b="1" i="1" u="none" strike="noStrike" cap="none">
                <a:solidFill>
                  <a:schemeClr val="accent6"/>
                </a:solidFill>
                <a:latin typeface="Calibri"/>
                <a:ea typeface="Calibri"/>
                <a:cs typeface="Calibri"/>
                <a:sym typeface="Calibri"/>
              </a:rPr>
              <a:t>Implementation</a:t>
            </a:r>
            <a:r>
              <a:rPr lang="en-US" sz="1350" b="0" i="1" u="none" strike="noStrike" cap="none">
                <a:solidFill>
                  <a:schemeClr val="dk1"/>
                </a:solidFill>
                <a:latin typeface="Calibri"/>
                <a:ea typeface="Calibri"/>
                <a:cs typeface="Calibri"/>
                <a:sym typeface="Calibri"/>
              </a:rPr>
              <a:t>: Fringe is a FIFO queue</a:t>
            </a:r>
            <a:endParaRPr sz="1400" b="0" i="0" u="none" strike="noStrike" cap="none">
              <a:solidFill>
                <a:srgbClr val="000000"/>
              </a:solidFill>
              <a:latin typeface="Arial"/>
              <a:ea typeface="Arial"/>
              <a:cs typeface="Arial"/>
              <a:sym typeface="Arial"/>
            </a:endParaRPr>
          </a:p>
        </p:txBody>
      </p:sp>
      <p:grpSp>
        <p:nvGrpSpPr>
          <p:cNvPr id="2211" name="Google Shape;2211;p230"/>
          <p:cNvGrpSpPr/>
          <p:nvPr/>
        </p:nvGrpSpPr>
        <p:grpSpPr>
          <a:xfrm>
            <a:off x="420285" y="432195"/>
            <a:ext cx="374650" cy="476250"/>
            <a:chOff x="4769" y="1598"/>
            <a:chExt cx="236" cy="300"/>
          </a:xfrm>
        </p:grpSpPr>
        <p:sp>
          <p:nvSpPr>
            <p:cNvPr id="2212" name="Google Shape;2212;p230"/>
            <p:cNvSpPr/>
            <p:nvPr/>
          </p:nvSpPr>
          <p:spPr>
            <a:xfrm>
              <a:off x="4769" y="1657"/>
              <a:ext cx="236" cy="91"/>
            </a:xfrm>
            <a:custGeom>
              <a:avLst/>
              <a:gdLst/>
              <a:ahLst/>
              <a:cxnLst/>
              <a:rect l="l" t="t" r="r" b="b"/>
              <a:pathLst>
                <a:path w="2598" h="996" extrusionOk="0">
                  <a:moveTo>
                    <a:pt x="0" y="0"/>
                  </a:moveTo>
                  <a:lnTo>
                    <a:pt x="41" y="32"/>
                  </a:lnTo>
                  <a:lnTo>
                    <a:pt x="85" y="62"/>
                  </a:lnTo>
                  <a:lnTo>
                    <a:pt x="135" y="90"/>
                  </a:lnTo>
                  <a:lnTo>
                    <a:pt x="189" y="115"/>
                  </a:lnTo>
                  <a:lnTo>
                    <a:pt x="245" y="138"/>
                  </a:lnTo>
                  <a:lnTo>
                    <a:pt x="305" y="159"/>
                  </a:lnTo>
                  <a:lnTo>
                    <a:pt x="366" y="178"/>
                  </a:lnTo>
                  <a:lnTo>
                    <a:pt x="429" y="195"/>
                  </a:lnTo>
                  <a:lnTo>
                    <a:pt x="495" y="210"/>
                  </a:lnTo>
                  <a:lnTo>
                    <a:pt x="560" y="223"/>
                  </a:lnTo>
                  <a:lnTo>
                    <a:pt x="626" y="235"/>
                  </a:lnTo>
                  <a:lnTo>
                    <a:pt x="692" y="246"/>
                  </a:lnTo>
                  <a:lnTo>
                    <a:pt x="757" y="254"/>
                  </a:lnTo>
                  <a:lnTo>
                    <a:pt x="821" y="262"/>
                  </a:lnTo>
                  <a:lnTo>
                    <a:pt x="885" y="269"/>
                  </a:lnTo>
                  <a:lnTo>
                    <a:pt x="945" y="274"/>
                  </a:lnTo>
                  <a:lnTo>
                    <a:pt x="1003" y="278"/>
                  </a:lnTo>
                  <a:lnTo>
                    <a:pt x="1059" y="281"/>
                  </a:lnTo>
                  <a:lnTo>
                    <a:pt x="1109" y="283"/>
                  </a:lnTo>
                  <a:lnTo>
                    <a:pt x="1157" y="285"/>
                  </a:lnTo>
                  <a:lnTo>
                    <a:pt x="1201" y="286"/>
                  </a:lnTo>
                  <a:lnTo>
                    <a:pt x="1239" y="287"/>
                  </a:lnTo>
                  <a:lnTo>
                    <a:pt x="1272" y="287"/>
                  </a:lnTo>
                  <a:lnTo>
                    <a:pt x="1299" y="288"/>
                  </a:lnTo>
                  <a:lnTo>
                    <a:pt x="1326" y="287"/>
                  </a:lnTo>
                  <a:lnTo>
                    <a:pt x="1358" y="287"/>
                  </a:lnTo>
                  <a:lnTo>
                    <a:pt x="1397" y="286"/>
                  </a:lnTo>
                  <a:lnTo>
                    <a:pt x="1440" y="285"/>
                  </a:lnTo>
                  <a:lnTo>
                    <a:pt x="1488" y="283"/>
                  </a:lnTo>
                  <a:lnTo>
                    <a:pt x="1540" y="281"/>
                  </a:lnTo>
                  <a:lnTo>
                    <a:pt x="1595" y="278"/>
                  </a:lnTo>
                  <a:lnTo>
                    <a:pt x="1653" y="274"/>
                  </a:lnTo>
                  <a:lnTo>
                    <a:pt x="1714" y="269"/>
                  </a:lnTo>
                  <a:lnTo>
                    <a:pt x="1776" y="262"/>
                  </a:lnTo>
                  <a:lnTo>
                    <a:pt x="1840" y="254"/>
                  </a:lnTo>
                  <a:lnTo>
                    <a:pt x="1906" y="246"/>
                  </a:lnTo>
                  <a:lnTo>
                    <a:pt x="1972" y="235"/>
                  </a:lnTo>
                  <a:lnTo>
                    <a:pt x="2037" y="223"/>
                  </a:lnTo>
                  <a:lnTo>
                    <a:pt x="2104" y="210"/>
                  </a:lnTo>
                  <a:lnTo>
                    <a:pt x="2168" y="195"/>
                  </a:lnTo>
                  <a:lnTo>
                    <a:pt x="2231" y="178"/>
                  </a:lnTo>
                  <a:lnTo>
                    <a:pt x="2293" y="159"/>
                  </a:lnTo>
                  <a:lnTo>
                    <a:pt x="2352" y="138"/>
                  </a:lnTo>
                  <a:lnTo>
                    <a:pt x="2409" y="115"/>
                  </a:lnTo>
                  <a:lnTo>
                    <a:pt x="2462" y="90"/>
                  </a:lnTo>
                  <a:lnTo>
                    <a:pt x="2512" y="62"/>
                  </a:lnTo>
                  <a:lnTo>
                    <a:pt x="2558" y="32"/>
                  </a:lnTo>
                  <a:lnTo>
                    <a:pt x="2598" y="0"/>
                  </a:lnTo>
                  <a:lnTo>
                    <a:pt x="2598" y="583"/>
                  </a:lnTo>
                  <a:lnTo>
                    <a:pt x="2595" y="617"/>
                  </a:lnTo>
                  <a:lnTo>
                    <a:pt x="2586" y="648"/>
                  </a:lnTo>
                  <a:lnTo>
                    <a:pt x="2570" y="679"/>
                  </a:lnTo>
                  <a:lnTo>
                    <a:pt x="2549" y="708"/>
                  </a:lnTo>
                  <a:lnTo>
                    <a:pt x="2522" y="735"/>
                  </a:lnTo>
                  <a:lnTo>
                    <a:pt x="2491" y="761"/>
                  </a:lnTo>
                  <a:lnTo>
                    <a:pt x="2455" y="786"/>
                  </a:lnTo>
                  <a:lnTo>
                    <a:pt x="2415" y="809"/>
                  </a:lnTo>
                  <a:lnTo>
                    <a:pt x="2370" y="830"/>
                  </a:lnTo>
                  <a:lnTo>
                    <a:pt x="2321" y="851"/>
                  </a:lnTo>
                  <a:lnTo>
                    <a:pt x="2268" y="870"/>
                  </a:lnTo>
                  <a:lnTo>
                    <a:pt x="2213" y="887"/>
                  </a:lnTo>
                  <a:lnTo>
                    <a:pt x="2153" y="904"/>
                  </a:lnTo>
                  <a:lnTo>
                    <a:pt x="2091" y="920"/>
                  </a:lnTo>
                  <a:lnTo>
                    <a:pt x="2027" y="933"/>
                  </a:lnTo>
                  <a:lnTo>
                    <a:pt x="1960" y="944"/>
                  </a:lnTo>
                  <a:lnTo>
                    <a:pt x="1890" y="956"/>
                  </a:lnTo>
                  <a:lnTo>
                    <a:pt x="1820" y="965"/>
                  </a:lnTo>
                  <a:lnTo>
                    <a:pt x="1748" y="973"/>
                  </a:lnTo>
                  <a:lnTo>
                    <a:pt x="1674" y="981"/>
                  </a:lnTo>
                  <a:lnTo>
                    <a:pt x="1600" y="986"/>
                  </a:lnTo>
                  <a:lnTo>
                    <a:pt x="1525" y="991"/>
                  </a:lnTo>
                  <a:lnTo>
                    <a:pt x="1450" y="994"/>
                  </a:lnTo>
                  <a:lnTo>
                    <a:pt x="1374" y="995"/>
                  </a:lnTo>
                  <a:lnTo>
                    <a:pt x="1299" y="996"/>
                  </a:lnTo>
                  <a:lnTo>
                    <a:pt x="1224" y="995"/>
                  </a:lnTo>
                  <a:lnTo>
                    <a:pt x="1148" y="994"/>
                  </a:lnTo>
                  <a:lnTo>
                    <a:pt x="1073" y="991"/>
                  </a:lnTo>
                  <a:lnTo>
                    <a:pt x="998" y="986"/>
                  </a:lnTo>
                  <a:lnTo>
                    <a:pt x="924" y="981"/>
                  </a:lnTo>
                  <a:lnTo>
                    <a:pt x="850" y="973"/>
                  </a:lnTo>
                  <a:lnTo>
                    <a:pt x="778" y="965"/>
                  </a:lnTo>
                  <a:lnTo>
                    <a:pt x="707" y="956"/>
                  </a:lnTo>
                  <a:lnTo>
                    <a:pt x="638" y="944"/>
                  </a:lnTo>
                  <a:lnTo>
                    <a:pt x="571" y="933"/>
                  </a:lnTo>
                  <a:lnTo>
                    <a:pt x="507" y="920"/>
                  </a:lnTo>
                  <a:lnTo>
                    <a:pt x="445" y="904"/>
                  </a:lnTo>
                  <a:lnTo>
                    <a:pt x="386" y="887"/>
                  </a:lnTo>
                  <a:lnTo>
                    <a:pt x="330" y="870"/>
                  </a:lnTo>
                  <a:lnTo>
                    <a:pt x="277" y="851"/>
                  </a:lnTo>
                  <a:lnTo>
                    <a:pt x="228" y="830"/>
                  </a:lnTo>
                  <a:lnTo>
                    <a:pt x="183" y="809"/>
                  </a:lnTo>
                  <a:lnTo>
                    <a:pt x="142" y="786"/>
                  </a:lnTo>
                  <a:lnTo>
                    <a:pt x="106" y="761"/>
                  </a:lnTo>
                  <a:lnTo>
                    <a:pt x="75" y="735"/>
                  </a:lnTo>
                  <a:lnTo>
                    <a:pt x="49" y="708"/>
                  </a:lnTo>
                  <a:lnTo>
                    <a:pt x="27" y="679"/>
                  </a:lnTo>
                  <a:lnTo>
                    <a:pt x="13" y="648"/>
                  </a:lnTo>
                  <a:lnTo>
                    <a:pt x="3" y="617"/>
                  </a:lnTo>
                  <a:lnTo>
                    <a:pt x="0" y="58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3" name="Google Shape;2213;p230"/>
            <p:cNvSpPr/>
            <p:nvPr/>
          </p:nvSpPr>
          <p:spPr>
            <a:xfrm>
              <a:off x="4769" y="1732"/>
              <a:ext cx="236" cy="91"/>
            </a:xfrm>
            <a:custGeom>
              <a:avLst/>
              <a:gdLst/>
              <a:ahLst/>
              <a:cxnLst/>
              <a:rect l="l" t="t" r="r" b="b"/>
              <a:pathLst>
                <a:path w="2598" h="998" extrusionOk="0">
                  <a:moveTo>
                    <a:pt x="0" y="0"/>
                  </a:moveTo>
                  <a:lnTo>
                    <a:pt x="41" y="32"/>
                  </a:lnTo>
                  <a:lnTo>
                    <a:pt x="85" y="62"/>
                  </a:lnTo>
                  <a:lnTo>
                    <a:pt x="135" y="90"/>
                  </a:lnTo>
                  <a:lnTo>
                    <a:pt x="189" y="115"/>
                  </a:lnTo>
                  <a:lnTo>
                    <a:pt x="245" y="139"/>
                  </a:lnTo>
                  <a:lnTo>
                    <a:pt x="305" y="160"/>
                  </a:lnTo>
                  <a:lnTo>
                    <a:pt x="366" y="179"/>
                  </a:lnTo>
                  <a:lnTo>
                    <a:pt x="429" y="195"/>
                  </a:lnTo>
                  <a:lnTo>
                    <a:pt x="495" y="211"/>
                  </a:lnTo>
                  <a:lnTo>
                    <a:pt x="560" y="224"/>
                  </a:lnTo>
                  <a:lnTo>
                    <a:pt x="626" y="236"/>
                  </a:lnTo>
                  <a:lnTo>
                    <a:pt x="692" y="246"/>
                  </a:lnTo>
                  <a:lnTo>
                    <a:pt x="757" y="255"/>
                  </a:lnTo>
                  <a:lnTo>
                    <a:pt x="821" y="263"/>
                  </a:lnTo>
                  <a:lnTo>
                    <a:pt x="885" y="269"/>
                  </a:lnTo>
                  <a:lnTo>
                    <a:pt x="945" y="274"/>
                  </a:lnTo>
                  <a:lnTo>
                    <a:pt x="1003" y="278"/>
                  </a:lnTo>
                  <a:lnTo>
                    <a:pt x="1059" y="281"/>
                  </a:lnTo>
                  <a:lnTo>
                    <a:pt x="1109" y="284"/>
                  </a:lnTo>
                  <a:lnTo>
                    <a:pt x="1157" y="286"/>
                  </a:lnTo>
                  <a:lnTo>
                    <a:pt x="1201" y="287"/>
                  </a:lnTo>
                  <a:lnTo>
                    <a:pt x="1239" y="288"/>
                  </a:lnTo>
                  <a:lnTo>
                    <a:pt x="1272" y="288"/>
                  </a:lnTo>
                  <a:lnTo>
                    <a:pt x="1299" y="288"/>
                  </a:lnTo>
                  <a:lnTo>
                    <a:pt x="1326" y="288"/>
                  </a:lnTo>
                  <a:lnTo>
                    <a:pt x="1358" y="288"/>
                  </a:lnTo>
                  <a:lnTo>
                    <a:pt x="1397" y="287"/>
                  </a:lnTo>
                  <a:lnTo>
                    <a:pt x="1440" y="286"/>
                  </a:lnTo>
                  <a:lnTo>
                    <a:pt x="1488" y="284"/>
                  </a:lnTo>
                  <a:lnTo>
                    <a:pt x="1540" y="281"/>
                  </a:lnTo>
                  <a:lnTo>
                    <a:pt x="1595" y="278"/>
                  </a:lnTo>
                  <a:lnTo>
                    <a:pt x="1653" y="274"/>
                  </a:lnTo>
                  <a:lnTo>
                    <a:pt x="1714" y="269"/>
                  </a:lnTo>
                  <a:lnTo>
                    <a:pt x="1776" y="263"/>
                  </a:lnTo>
                  <a:lnTo>
                    <a:pt x="1840" y="255"/>
                  </a:lnTo>
                  <a:lnTo>
                    <a:pt x="1906" y="246"/>
                  </a:lnTo>
                  <a:lnTo>
                    <a:pt x="1972" y="236"/>
                  </a:lnTo>
                  <a:lnTo>
                    <a:pt x="2037" y="224"/>
                  </a:lnTo>
                  <a:lnTo>
                    <a:pt x="2104" y="211"/>
                  </a:lnTo>
                  <a:lnTo>
                    <a:pt x="2168" y="195"/>
                  </a:lnTo>
                  <a:lnTo>
                    <a:pt x="2231" y="179"/>
                  </a:lnTo>
                  <a:lnTo>
                    <a:pt x="2293" y="160"/>
                  </a:lnTo>
                  <a:lnTo>
                    <a:pt x="2352" y="139"/>
                  </a:lnTo>
                  <a:lnTo>
                    <a:pt x="2409" y="115"/>
                  </a:lnTo>
                  <a:lnTo>
                    <a:pt x="2462" y="90"/>
                  </a:lnTo>
                  <a:lnTo>
                    <a:pt x="2512" y="62"/>
                  </a:lnTo>
                  <a:lnTo>
                    <a:pt x="2558" y="32"/>
                  </a:lnTo>
                  <a:lnTo>
                    <a:pt x="2598" y="0"/>
                  </a:lnTo>
                  <a:lnTo>
                    <a:pt x="2598" y="584"/>
                  </a:lnTo>
                  <a:lnTo>
                    <a:pt x="2595" y="617"/>
                  </a:lnTo>
                  <a:lnTo>
                    <a:pt x="2586" y="649"/>
                  </a:lnTo>
                  <a:lnTo>
                    <a:pt x="2570" y="679"/>
                  </a:lnTo>
                  <a:lnTo>
                    <a:pt x="2549" y="708"/>
                  </a:lnTo>
                  <a:lnTo>
                    <a:pt x="2522" y="735"/>
                  </a:lnTo>
                  <a:lnTo>
                    <a:pt x="2491" y="762"/>
                  </a:lnTo>
                  <a:lnTo>
                    <a:pt x="2455" y="786"/>
                  </a:lnTo>
                  <a:lnTo>
                    <a:pt x="2415" y="810"/>
                  </a:lnTo>
                  <a:lnTo>
                    <a:pt x="2370" y="832"/>
                  </a:lnTo>
                  <a:lnTo>
                    <a:pt x="2321" y="852"/>
                  </a:lnTo>
                  <a:lnTo>
                    <a:pt x="2268" y="871"/>
                  </a:lnTo>
                  <a:lnTo>
                    <a:pt x="2213" y="889"/>
                  </a:lnTo>
                  <a:lnTo>
                    <a:pt x="2153" y="905"/>
                  </a:lnTo>
                  <a:lnTo>
                    <a:pt x="2091" y="920"/>
                  </a:lnTo>
                  <a:lnTo>
                    <a:pt x="2027" y="933"/>
                  </a:lnTo>
                  <a:lnTo>
                    <a:pt x="1960" y="946"/>
                  </a:lnTo>
                  <a:lnTo>
                    <a:pt x="1890" y="956"/>
                  </a:lnTo>
                  <a:lnTo>
                    <a:pt x="1820" y="966"/>
                  </a:lnTo>
                  <a:lnTo>
                    <a:pt x="1748" y="975"/>
                  </a:lnTo>
                  <a:lnTo>
                    <a:pt x="1674" y="981"/>
                  </a:lnTo>
                  <a:lnTo>
                    <a:pt x="1600" y="987"/>
                  </a:lnTo>
                  <a:lnTo>
                    <a:pt x="1525" y="991"/>
                  </a:lnTo>
                  <a:lnTo>
                    <a:pt x="1450" y="994"/>
                  </a:lnTo>
                  <a:lnTo>
                    <a:pt x="1374" y="997"/>
                  </a:lnTo>
                  <a:lnTo>
                    <a:pt x="1299" y="998"/>
                  </a:lnTo>
                  <a:lnTo>
                    <a:pt x="1224" y="997"/>
                  </a:lnTo>
                  <a:lnTo>
                    <a:pt x="1148" y="994"/>
                  </a:lnTo>
                  <a:lnTo>
                    <a:pt x="1073" y="991"/>
                  </a:lnTo>
                  <a:lnTo>
                    <a:pt x="998" y="987"/>
                  </a:lnTo>
                  <a:lnTo>
                    <a:pt x="924" y="981"/>
                  </a:lnTo>
                  <a:lnTo>
                    <a:pt x="850" y="975"/>
                  </a:lnTo>
                  <a:lnTo>
                    <a:pt x="778" y="966"/>
                  </a:lnTo>
                  <a:lnTo>
                    <a:pt x="707" y="956"/>
                  </a:lnTo>
                  <a:lnTo>
                    <a:pt x="638" y="946"/>
                  </a:lnTo>
                  <a:lnTo>
                    <a:pt x="571" y="933"/>
                  </a:lnTo>
                  <a:lnTo>
                    <a:pt x="507" y="920"/>
                  </a:lnTo>
                  <a:lnTo>
                    <a:pt x="445" y="905"/>
                  </a:lnTo>
                  <a:lnTo>
                    <a:pt x="386" y="889"/>
                  </a:lnTo>
                  <a:lnTo>
                    <a:pt x="330" y="871"/>
                  </a:lnTo>
                  <a:lnTo>
                    <a:pt x="277" y="852"/>
                  </a:lnTo>
                  <a:lnTo>
                    <a:pt x="228" y="832"/>
                  </a:lnTo>
                  <a:lnTo>
                    <a:pt x="183" y="810"/>
                  </a:lnTo>
                  <a:lnTo>
                    <a:pt x="142" y="786"/>
                  </a:lnTo>
                  <a:lnTo>
                    <a:pt x="106" y="762"/>
                  </a:lnTo>
                  <a:lnTo>
                    <a:pt x="75" y="735"/>
                  </a:lnTo>
                  <a:lnTo>
                    <a:pt x="49" y="708"/>
                  </a:lnTo>
                  <a:lnTo>
                    <a:pt x="27" y="679"/>
                  </a:lnTo>
                  <a:lnTo>
                    <a:pt x="13" y="649"/>
                  </a:lnTo>
                  <a:lnTo>
                    <a:pt x="3" y="617"/>
                  </a:lnTo>
                  <a:lnTo>
                    <a:pt x="0" y="584"/>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4" name="Google Shape;2214;p230"/>
            <p:cNvSpPr/>
            <p:nvPr/>
          </p:nvSpPr>
          <p:spPr>
            <a:xfrm>
              <a:off x="4769" y="1598"/>
              <a:ext cx="236" cy="75"/>
            </a:xfrm>
            <a:custGeom>
              <a:avLst/>
              <a:gdLst/>
              <a:ahLst/>
              <a:cxnLst/>
              <a:rect l="l" t="t" r="r" b="b"/>
              <a:pathLst>
                <a:path w="2598" h="827" extrusionOk="0">
                  <a:moveTo>
                    <a:pt x="1299" y="0"/>
                  </a:moveTo>
                  <a:lnTo>
                    <a:pt x="1374" y="1"/>
                  </a:lnTo>
                  <a:lnTo>
                    <a:pt x="1450" y="3"/>
                  </a:lnTo>
                  <a:lnTo>
                    <a:pt x="1525" y="6"/>
                  </a:lnTo>
                  <a:lnTo>
                    <a:pt x="1600" y="10"/>
                  </a:lnTo>
                  <a:lnTo>
                    <a:pt x="1674" y="15"/>
                  </a:lnTo>
                  <a:lnTo>
                    <a:pt x="1748" y="23"/>
                  </a:lnTo>
                  <a:lnTo>
                    <a:pt x="1820" y="31"/>
                  </a:lnTo>
                  <a:lnTo>
                    <a:pt x="1890" y="40"/>
                  </a:lnTo>
                  <a:lnTo>
                    <a:pt x="1960" y="52"/>
                  </a:lnTo>
                  <a:lnTo>
                    <a:pt x="2027" y="64"/>
                  </a:lnTo>
                  <a:lnTo>
                    <a:pt x="2091" y="78"/>
                  </a:lnTo>
                  <a:lnTo>
                    <a:pt x="2153" y="92"/>
                  </a:lnTo>
                  <a:lnTo>
                    <a:pt x="2213" y="109"/>
                  </a:lnTo>
                  <a:lnTo>
                    <a:pt x="2268" y="126"/>
                  </a:lnTo>
                  <a:lnTo>
                    <a:pt x="2321" y="145"/>
                  </a:lnTo>
                  <a:lnTo>
                    <a:pt x="2370" y="166"/>
                  </a:lnTo>
                  <a:lnTo>
                    <a:pt x="2415" y="187"/>
                  </a:lnTo>
                  <a:lnTo>
                    <a:pt x="2455" y="210"/>
                  </a:lnTo>
                  <a:lnTo>
                    <a:pt x="2491" y="235"/>
                  </a:lnTo>
                  <a:lnTo>
                    <a:pt x="2522" y="261"/>
                  </a:lnTo>
                  <a:lnTo>
                    <a:pt x="2549" y="289"/>
                  </a:lnTo>
                  <a:lnTo>
                    <a:pt x="2570" y="318"/>
                  </a:lnTo>
                  <a:lnTo>
                    <a:pt x="2586" y="348"/>
                  </a:lnTo>
                  <a:lnTo>
                    <a:pt x="2595" y="380"/>
                  </a:lnTo>
                  <a:lnTo>
                    <a:pt x="2598" y="413"/>
                  </a:lnTo>
                  <a:lnTo>
                    <a:pt x="2595" y="447"/>
                  </a:lnTo>
                  <a:lnTo>
                    <a:pt x="2586" y="479"/>
                  </a:lnTo>
                  <a:lnTo>
                    <a:pt x="2570" y="509"/>
                  </a:lnTo>
                  <a:lnTo>
                    <a:pt x="2549" y="538"/>
                  </a:lnTo>
                  <a:lnTo>
                    <a:pt x="2522" y="566"/>
                  </a:lnTo>
                  <a:lnTo>
                    <a:pt x="2491" y="592"/>
                  </a:lnTo>
                  <a:lnTo>
                    <a:pt x="2455" y="616"/>
                  </a:lnTo>
                  <a:lnTo>
                    <a:pt x="2415" y="639"/>
                  </a:lnTo>
                  <a:lnTo>
                    <a:pt x="2370" y="661"/>
                  </a:lnTo>
                  <a:lnTo>
                    <a:pt x="2321" y="682"/>
                  </a:lnTo>
                  <a:lnTo>
                    <a:pt x="2268" y="701"/>
                  </a:lnTo>
                  <a:lnTo>
                    <a:pt x="2213" y="718"/>
                  </a:lnTo>
                  <a:lnTo>
                    <a:pt x="2153" y="735"/>
                  </a:lnTo>
                  <a:lnTo>
                    <a:pt x="2091" y="749"/>
                  </a:lnTo>
                  <a:lnTo>
                    <a:pt x="2027" y="763"/>
                  </a:lnTo>
                  <a:lnTo>
                    <a:pt x="1960" y="775"/>
                  </a:lnTo>
                  <a:lnTo>
                    <a:pt x="1890" y="787"/>
                  </a:lnTo>
                  <a:lnTo>
                    <a:pt x="1820" y="796"/>
                  </a:lnTo>
                  <a:lnTo>
                    <a:pt x="1748" y="804"/>
                  </a:lnTo>
                  <a:lnTo>
                    <a:pt x="1674" y="810"/>
                  </a:lnTo>
                  <a:lnTo>
                    <a:pt x="1600" y="817"/>
                  </a:lnTo>
                  <a:lnTo>
                    <a:pt x="1525" y="821"/>
                  </a:lnTo>
                  <a:lnTo>
                    <a:pt x="1450" y="824"/>
                  </a:lnTo>
                  <a:lnTo>
                    <a:pt x="1374" y="826"/>
                  </a:lnTo>
                  <a:lnTo>
                    <a:pt x="1299" y="827"/>
                  </a:lnTo>
                  <a:lnTo>
                    <a:pt x="1224" y="826"/>
                  </a:lnTo>
                  <a:lnTo>
                    <a:pt x="1148" y="824"/>
                  </a:lnTo>
                  <a:lnTo>
                    <a:pt x="1073" y="821"/>
                  </a:lnTo>
                  <a:lnTo>
                    <a:pt x="998" y="817"/>
                  </a:lnTo>
                  <a:lnTo>
                    <a:pt x="924" y="810"/>
                  </a:lnTo>
                  <a:lnTo>
                    <a:pt x="850" y="804"/>
                  </a:lnTo>
                  <a:lnTo>
                    <a:pt x="778" y="796"/>
                  </a:lnTo>
                  <a:lnTo>
                    <a:pt x="707" y="787"/>
                  </a:lnTo>
                  <a:lnTo>
                    <a:pt x="638" y="775"/>
                  </a:lnTo>
                  <a:lnTo>
                    <a:pt x="571" y="763"/>
                  </a:lnTo>
                  <a:lnTo>
                    <a:pt x="507" y="749"/>
                  </a:lnTo>
                  <a:lnTo>
                    <a:pt x="445" y="735"/>
                  </a:lnTo>
                  <a:lnTo>
                    <a:pt x="386" y="718"/>
                  </a:lnTo>
                  <a:lnTo>
                    <a:pt x="330" y="701"/>
                  </a:lnTo>
                  <a:lnTo>
                    <a:pt x="277" y="682"/>
                  </a:lnTo>
                  <a:lnTo>
                    <a:pt x="228" y="661"/>
                  </a:lnTo>
                  <a:lnTo>
                    <a:pt x="183" y="639"/>
                  </a:lnTo>
                  <a:lnTo>
                    <a:pt x="142" y="616"/>
                  </a:lnTo>
                  <a:lnTo>
                    <a:pt x="106" y="592"/>
                  </a:lnTo>
                  <a:lnTo>
                    <a:pt x="75" y="566"/>
                  </a:lnTo>
                  <a:lnTo>
                    <a:pt x="49" y="538"/>
                  </a:lnTo>
                  <a:lnTo>
                    <a:pt x="27" y="509"/>
                  </a:lnTo>
                  <a:lnTo>
                    <a:pt x="13" y="479"/>
                  </a:lnTo>
                  <a:lnTo>
                    <a:pt x="3" y="447"/>
                  </a:lnTo>
                  <a:lnTo>
                    <a:pt x="0" y="413"/>
                  </a:lnTo>
                  <a:lnTo>
                    <a:pt x="3" y="380"/>
                  </a:lnTo>
                  <a:lnTo>
                    <a:pt x="13" y="348"/>
                  </a:lnTo>
                  <a:lnTo>
                    <a:pt x="27" y="318"/>
                  </a:lnTo>
                  <a:lnTo>
                    <a:pt x="49" y="289"/>
                  </a:lnTo>
                  <a:lnTo>
                    <a:pt x="75" y="261"/>
                  </a:lnTo>
                  <a:lnTo>
                    <a:pt x="106" y="235"/>
                  </a:lnTo>
                  <a:lnTo>
                    <a:pt x="142" y="210"/>
                  </a:lnTo>
                  <a:lnTo>
                    <a:pt x="183" y="187"/>
                  </a:lnTo>
                  <a:lnTo>
                    <a:pt x="228" y="166"/>
                  </a:lnTo>
                  <a:lnTo>
                    <a:pt x="277" y="145"/>
                  </a:lnTo>
                  <a:lnTo>
                    <a:pt x="330" y="126"/>
                  </a:lnTo>
                  <a:lnTo>
                    <a:pt x="386" y="109"/>
                  </a:lnTo>
                  <a:lnTo>
                    <a:pt x="445" y="92"/>
                  </a:lnTo>
                  <a:lnTo>
                    <a:pt x="507" y="78"/>
                  </a:lnTo>
                  <a:lnTo>
                    <a:pt x="571" y="64"/>
                  </a:lnTo>
                  <a:lnTo>
                    <a:pt x="638" y="52"/>
                  </a:lnTo>
                  <a:lnTo>
                    <a:pt x="707" y="40"/>
                  </a:lnTo>
                  <a:lnTo>
                    <a:pt x="778" y="31"/>
                  </a:lnTo>
                  <a:lnTo>
                    <a:pt x="850" y="23"/>
                  </a:lnTo>
                  <a:lnTo>
                    <a:pt x="924" y="15"/>
                  </a:lnTo>
                  <a:lnTo>
                    <a:pt x="998" y="10"/>
                  </a:lnTo>
                  <a:lnTo>
                    <a:pt x="1073" y="6"/>
                  </a:lnTo>
                  <a:lnTo>
                    <a:pt x="1148" y="3"/>
                  </a:lnTo>
                  <a:lnTo>
                    <a:pt x="1224" y="1"/>
                  </a:lnTo>
                  <a:lnTo>
                    <a:pt x="129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5" name="Google Shape;2215;p230"/>
            <p:cNvSpPr/>
            <p:nvPr/>
          </p:nvSpPr>
          <p:spPr>
            <a:xfrm>
              <a:off x="4769" y="1808"/>
              <a:ext cx="236" cy="90"/>
            </a:xfrm>
            <a:custGeom>
              <a:avLst/>
              <a:gdLst/>
              <a:ahLst/>
              <a:cxnLst/>
              <a:rect l="l" t="t" r="r" b="b"/>
              <a:pathLst>
                <a:path w="2598" h="998" extrusionOk="0">
                  <a:moveTo>
                    <a:pt x="0" y="0"/>
                  </a:moveTo>
                  <a:lnTo>
                    <a:pt x="41" y="34"/>
                  </a:lnTo>
                  <a:lnTo>
                    <a:pt x="85" y="64"/>
                  </a:lnTo>
                  <a:lnTo>
                    <a:pt x="135" y="92"/>
                  </a:lnTo>
                  <a:lnTo>
                    <a:pt x="189" y="117"/>
                  </a:lnTo>
                  <a:lnTo>
                    <a:pt x="245" y="139"/>
                  </a:lnTo>
                  <a:lnTo>
                    <a:pt x="305" y="160"/>
                  </a:lnTo>
                  <a:lnTo>
                    <a:pt x="366" y="180"/>
                  </a:lnTo>
                  <a:lnTo>
                    <a:pt x="429" y="196"/>
                  </a:lnTo>
                  <a:lnTo>
                    <a:pt x="495" y="211"/>
                  </a:lnTo>
                  <a:lnTo>
                    <a:pt x="560" y="224"/>
                  </a:lnTo>
                  <a:lnTo>
                    <a:pt x="626" y="237"/>
                  </a:lnTo>
                  <a:lnTo>
                    <a:pt x="692" y="247"/>
                  </a:lnTo>
                  <a:lnTo>
                    <a:pt x="757" y="256"/>
                  </a:lnTo>
                  <a:lnTo>
                    <a:pt x="821" y="263"/>
                  </a:lnTo>
                  <a:lnTo>
                    <a:pt x="885" y="270"/>
                  </a:lnTo>
                  <a:lnTo>
                    <a:pt x="945" y="275"/>
                  </a:lnTo>
                  <a:lnTo>
                    <a:pt x="1003" y="279"/>
                  </a:lnTo>
                  <a:lnTo>
                    <a:pt x="1059" y="282"/>
                  </a:lnTo>
                  <a:lnTo>
                    <a:pt x="1109" y="285"/>
                  </a:lnTo>
                  <a:lnTo>
                    <a:pt x="1157" y="287"/>
                  </a:lnTo>
                  <a:lnTo>
                    <a:pt x="1201" y="288"/>
                  </a:lnTo>
                  <a:lnTo>
                    <a:pt x="1239" y="289"/>
                  </a:lnTo>
                  <a:lnTo>
                    <a:pt x="1272" y="289"/>
                  </a:lnTo>
                  <a:lnTo>
                    <a:pt x="1299" y="289"/>
                  </a:lnTo>
                  <a:lnTo>
                    <a:pt x="1326" y="289"/>
                  </a:lnTo>
                  <a:lnTo>
                    <a:pt x="1358" y="289"/>
                  </a:lnTo>
                  <a:lnTo>
                    <a:pt x="1397" y="288"/>
                  </a:lnTo>
                  <a:lnTo>
                    <a:pt x="1440" y="287"/>
                  </a:lnTo>
                  <a:lnTo>
                    <a:pt x="1488" y="285"/>
                  </a:lnTo>
                  <a:lnTo>
                    <a:pt x="1540" y="282"/>
                  </a:lnTo>
                  <a:lnTo>
                    <a:pt x="1595" y="279"/>
                  </a:lnTo>
                  <a:lnTo>
                    <a:pt x="1653" y="275"/>
                  </a:lnTo>
                  <a:lnTo>
                    <a:pt x="1714" y="270"/>
                  </a:lnTo>
                  <a:lnTo>
                    <a:pt x="1776" y="263"/>
                  </a:lnTo>
                  <a:lnTo>
                    <a:pt x="1840" y="256"/>
                  </a:lnTo>
                  <a:lnTo>
                    <a:pt x="1906" y="247"/>
                  </a:lnTo>
                  <a:lnTo>
                    <a:pt x="1972" y="237"/>
                  </a:lnTo>
                  <a:lnTo>
                    <a:pt x="2037" y="224"/>
                  </a:lnTo>
                  <a:lnTo>
                    <a:pt x="2104" y="211"/>
                  </a:lnTo>
                  <a:lnTo>
                    <a:pt x="2168" y="196"/>
                  </a:lnTo>
                  <a:lnTo>
                    <a:pt x="2231" y="180"/>
                  </a:lnTo>
                  <a:lnTo>
                    <a:pt x="2293" y="160"/>
                  </a:lnTo>
                  <a:lnTo>
                    <a:pt x="2352" y="139"/>
                  </a:lnTo>
                  <a:lnTo>
                    <a:pt x="2409" y="117"/>
                  </a:lnTo>
                  <a:lnTo>
                    <a:pt x="2462" y="92"/>
                  </a:lnTo>
                  <a:lnTo>
                    <a:pt x="2512" y="64"/>
                  </a:lnTo>
                  <a:lnTo>
                    <a:pt x="2558" y="34"/>
                  </a:lnTo>
                  <a:lnTo>
                    <a:pt x="2598" y="0"/>
                  </a:lnTo>
                  <a:lnTo>
                    <a:pt x="2598" y="584"/>
                  </a:lnTo>
                  <a:lnTo>
                    <a:pt x="2595" y="617"/>
                  </a:lnTo>
                  <a:lnTo>
                    <a:pt x="2586" y="649"/>
                  </a:lnTo>
                  <a:lnTo>
                    <a:pt x="2570" y="680"/>
                  </a:lnTo>
                  <a:lnTo>
                    <a:pt x="2549" y="709"/>
                  </a:lnTo>
                  <a:lnTo>
                    <a:pt x="2522" y="737"/>
                  </a:lnTo>
                  <a:lnTo>
                    <a:pt x="2491" y="762"/>
                  </a:lnTo>
                  <a:lnTo>
                    <a:pt x="2455" y="787"/>
                  </a:lnTo>
                  <a:lnTo>
                    <a:pt x="2415" y="810"/>
                  </a:lnTo>
                  <a:lnTo>
                    <a:pt x="2370" y="832"/>
                  </a:lnTo>
                  <a:lnTo>
                    <a:pt x="2321" y="853"/>
                  </a:lnTo>
                  <a:lnTo>
                    <a:pt x="2268" y="871"/>
                  </a:lnTo>
                  <a:lnTo>
                    <a:pt x="2213" y="889"/>
                  </a:lnTo>
                  <a:lnTo>
                    <a:pt x="2153" y="906"/>
                  </a:lnTo>
                  <a:lnTo>
                    <a:pt x="2091" y="920"/>
                  </a:lnTo>
                  <a:lnTo>
                    <a:pt x="2027" y="935"/>
                  </a:lnTo>
                  <a:lnTo>
                    <a:pt x="1960" y="946"/>
                  </a:lnTo>
                  <a:lnTo>
                    <a:pt x="1890" y="957"/>
                  </a:lnTo>
                  <a:lnTo>
                    <a:pt x="1820" y="967"/>
                  </a:lnTo>
                  <a:lnTo>
                    <a:pt x="1748" y="975"/>
                  </a:lnTo>
                  <a:lnTo>
                    <a:pt x="1674" y="982"/>
                  </a:lnTo>
                  <a:lnTo>
                    <a:pt x="1600" y="987"/>
                  </a:lnTo>
                  <a:lnTo>
                    <a:pt x="1525" y="993"/>
                  </a:lnTo>
                  <a:lnTo>
                    <a:pt x="1450" y="996"/>
                  </a:lnTo>
                  <a:lnTo>
                    <a:pt x="1374" y="997"/>
                  </a:lnTo>
                  <a:lnTo>
                    <a:pt x="1299" y="998"/>
                  </a:lnTo>
                  <a:lnTo>
                    <a:pt x="1224" y="997"/>
                  </a:lnTo>
                  <a:lnTo>
                    <a:pt x="1148" y="996"/>
                  </a:lnTo>
                  <a:lnTo>
                    <a:pt x="1073" y="993"/>
                  </a:lnTo>
                  <a:lnTo>
                    <a:pt x="998" y="987"/>
                  </a:lnTo>
                  <a:lnTo>
                    <a:pt x="924" y="982"/>
                  </a:lnTo>
                  <a:lnTo>
                    <a:pt x="850" y="975"/>
                  </a:lnTo>
                  <a:lnTo>
                    <a:pt x="778" y="967"/>
                  </a:lnTo>
                  <a:lnTo>
                    <a:pt x="707" y="957"/>
                  </a:lnTo>
                  <a:lnTo>
                    <a:pt x="638" y="946"/>
                  </a:lnTo>
                  <a:lnTo>
                    <a:pt x="571" y="935"/>
                  </a:lnTo>
                  <a:lnTo>
                    <a:pt x="507" y="920"/>
                  </a:lnTo>
                  <a:lnTo>
                    <a:pt x="445" y="906"/>
                  </a:lnTo>
                  <a:lnTo>
                    <a:pt x="386" y="889"/>
                  </a:lnTo>
                  <a:lnTo>
                    <a:pt x="330" y="871"/>
                  </a:lnTo>
                  <a:lnTo>
                    <a:pt x="277" y="853"/>
                  </a:lnTo>
                  <a:lnTo>
                    <a:pt x="228" y="832"/>
                  </a:lnTo>
                  <a:lnTo>
                    <a:pt x="183" y="810"/>
                  </a:lnTo>
                  <a:lnTo>
                    <a:pt x="142" y="787"/>
                  </a:lnTo>
                  <a:lnTo>
                    <a:pt x="106" y="762"/>
                  </a:lnTo>
                  <a:lnTo>
                    <a:pt x="75" y="737"/>
                  </a:lnTo>
                  <a:lnTo>
                    <a:pt x="49" y="709"/>
                  </a:lnTo>
                  <a:lnTo>
                    <a:pt x="27" y="680"/>
                  </a:lnTo>
                  <a:lnTo>
                    <a:pt x="13" y="649"/>
                  </a:lnTo>
                  <a:lnTo>
                    <a:pt x="3" y="617"/>
                  </a:lnTo>
                  <a:lnTo>
                    <a:pt x="0" y="584"/>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0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231"/>
          <p:cNvSpPr/>
          <p:nvPr/>
        </p:nvSpPr>
        <p:spPr>
          <a:xfrm>
            <a:off x="6394846" y="1528763"/>
            <a:ext cx="406004" cy="314325"/>
          </a:xfrm>
          <a:custGeom>
            <a:avLst/>
            <a:gdLst/>
            <a:ahLst/>
            <a:cxnLst/>
            <a:rect l="l" t="t" r="r" b="b"/>
            <a:pathLst>
              <a:path w="1087" h="926" extrusionOk="0">
                <a:moveTo>
                  <a:pt x="538" y="0"/>
                </a:moveTo>
                <a:lnTo>
                  <a:pt x="0" y="926"/>
                </a:lnTo>
                <a:lnTo>
                  <a:pt x="1087" y="926"/>
                </a:lnTo>
                <a:lnTo>
                  <a:pt x="538" y="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22" name="Google Shape;2222;p231"/>
          <p:cNvSpPr/>
          <p:nvPr/>
        </p:nvSpPr>
        <p:spPr>
          <a:xfrm>
            <a:off x="5954316" y="1515668"/>
            <a:ext cx="1294210" cy="1102519"/>
          </a:xfrm>
          <a:custGeom>
            <a:avLst/>
            <a:gdLst/>
            <a:ahLst/>
            <a:cxnLst/>
            <a:rect l="l" t="t" r="r" b="b"/>
            <a:pathLst>
              <a:path w="1087" h="926" extrusionOk="0">
                <a:moveTo>
                  <a:pt x="538" y="0"/>
                </a:moveTo>
                <a:lnTo>
                  <a:pt x="0" y="926"/>
                </a:lnTo>
                <a:lnTo>
                  <a:pt x="1087" y="926"/>
                </a:lnTo>
                <a:lnTo>
                  <a:pt x="538" y="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23" name="Google Shape;2223;p231"/>
          <p:cNvSpPr/>
          <p:nvPr/>
        </p:nvSpPr>
        <p:spPr>
          <a:xfrm>
            <a:off x="6057900" y="1528762"/>
            <a:ext cx="1085850" cy="871538"/>
          </a:xfrm>
          <a:custGeom>
            <a:avLst/>
            <a:gdLst/>
            <a:ahLst/>
            <a:cxnLst/>
            <a:rect l="l" t="t" r="r" b="b"/>
            <a:pathLst>
              <a:path w="1087" h="926" extrusionOk="0">
                <a:moveTo>
                  <a:pt x="538" y="0"/>
                </a:moveTo>
                <a:lnTo>
                  <a:pt x="0" y="926"/>
                </a:lnTo>
                <a:lnTo>
                  <a:pt x="1087" y="926"/>
                </a:lnTo>
                <a:lnTo>
                  <a:pt x="538" y="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24" name="Google Shape;2224;p231"/>
          <p:cNvSpPr/>
          <p:nvPr/>
        </p:nvSpPr>
        <p:spPr>
          <a:xfrm>
            <a:off x="6229353" y="1528762"/>
            <a:ext cx="742949" cy="585788"/>
          </a:xfrm>
          <a:custGeom>
            <a:avLst/>
            <a:gdLst/>
            <a:ahLst/>
            <a:cxnLst/>
            <a:rect l="l" t="t" r="r" b="b"/>
            <a:pathLst>
              <a:path w="1087" h="926" extrusionOk="0">
                <a:moveTo>
                  <a:pt x="538" y="0"/>
                </a:moveTo>
                <a:lnTo>
                  <a:pt x="0" y="926"/>
                </a:lnTo>
                <a:lnTo>
                  <a:pt x="1087" y="926"/>
                </a:lnTo>
                <a:lnTo>
                  <a:pt x="538" y="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25" name="Google Shape;2225;p23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Breadth-First Search (</a:t>
            </a:r>
            <a:r>
              <a:rPr lang="en-US">
                <a:latin typeface="Courier New"/>
                <a:ea typeface="Courier New"/>
                <a:cs typeface="Courier New"/>
                <a:sym typeface="Courier New"/>
              </a:rPr>
              <a:t>BFS</a:t>
            </a:r>
            <a:r>
              <a:rPr lang="en-US"/>
              <a:t>) Properties</a:t>
            </a:r>
            <a:endParaRPr/>
          </a:p>
        </p:txBody>
      </p:sp>
      <p:sp>
        <p:nvSpPr>
          <p:cNvPr id="2226" name="Google Shape;2226;p231"/>
          <p:cNvSpPr txBox="1">
            <a:spLocks noGrp="1"/>
          </p:cNvSpPr>
          <p:nvPr>
            <p:ph type="body" idx="1"/>
          </p:nvPr>
        </p:nvSpPr>
        <p:spPr>
          <a:xfrm>
            <a:off x="304800" y="1047752"/>
            <a:ext cx="4652963" cy="3546873"/>
          </a:xfrm>
          <a:prstGeom prst="rect">
            <a:avLst/>
          </a:prstGeom>
          <a:noFill/>
          <a:ln>
            <a:noFill/>
          </a:ln>
        </p:spPr>
        <p:txBody>
          <a:bodyPr spcFirstLastPara="1" wrap="square" lIns="0" tIns="0" rIns="0" bIns="0" anchor="t" anchorCtr="0">
            <a:normAutofit fontScale="92500" lnSpcReduction="10000"/>
          </a:bodyPr>
          <a:lstStyle/>
          <a:p>
            <a:pPr marL="287020" lvl="0" indent="-287020" algn="l" rtl="0">
              <a:lnSpc>
                <a:spcPct val="100000"/>
              </a:lnSpc>
              <a:spcBef>
                <a:spcPts val="0"/>
              </a:spcBef>
              <a:spcAft>
                <a:spcPts val="0"/>
              </a:spcAft>
              <a:buSzPct val="100000"/>
              <a:buFont typeface="Noto Sans Symbols"/>
              <a:buChar char="❖"/>
            </a:pPr>
            <a:r>
              <a:rPr lang="en-US" sz="1800" b="1">
                <a:solidFill>
                  <a:schemeClr val="accent6"/>
                </a:solidFill>
              </a:rPr>
              <a:t>What nodes does </a:t>
            </a:r>
            <a:r>
              <a:rPr lang="en-US" sz="1800" b="1">
                <a:solidFill>
                  <a:schemeClr val="accent6"/>
                </a:solidFill>
                <a:latin typeface="Courier New"/>
                <a:ea typeface="Courier New"/>
                <a:cs typeface="Courier New"/>
                <a:sym typeface="Courier New"/>
              </a:rPr>
              <a:t>BFS</a:t>
            </a:r>
            <a:r>
              <a:rPr lang="en-US" sz="1800" b="1">
                <a:solidFill>
                  <a:schemeClr val="accent6"/>
                </a:solidFill>
              </a:rPr>
              <a:t> expand?</a:t>
            </a:r>
            <a:endParaRPr/>
          </a:p>
          <a:p>
            <a:pPr marL="803275" lvl="1" indent="-285781" algn="l" rtl="0">
              <a:lnSpc>
                <a:spcPct val="100000"/>
              </a:lnSpc>
              <a:spcBef>
                <a:spcPts val="600"/>
              </a:spcBef>
              <a:spcAft>
                <a:spcPts val="0"/>
              </a:spcAft>
              <a:buSzPct val="100000"/>
              <a:buFont typeface="Noto Sans Symbols"/>
              <a:buChar char="⮚"/>
            </a:pPr>
            <a:r>
              <a:rPr lang="en-US" sz="1500"/>
              <a:t>Processes all nodes above shallowest solution</a:t>
            </a:r>
            <a:endParaRPr/>
          </a:p>
          <a:p>
            <a:pPr marL="803275" lvl="1" indent="-285781" algn="l" rtl="0">
              <a:lnSpc>
                <a:spcPct val="100000"/>
              </a:lnSpc>
              <a:spcBef>
                <a:spcPts val="600"/>
              </a:spcBef>
              <a:spcAft>
                <a:spcPts val="0"/>
              </a:spcAft>
              <a:buSzPct val="100000"/>
              <a:buFont typeface="Noto Sans Symbols"/>
              <a:buChar char="⮚"/>
            </a:pPr>
            <a:r>
              <a:rPr lang="en-US" sz="1500"/>
              <a:t>Let depth of shallowest solution be s</a:t>
            </a:r>
            <a:endParaRPr/>
          </a:p>
          <a:p>
            <a:pPr marL="803275" lvl="1" indent="-285781" algn="l" rtl="0">
              <a:lnSpc>
                <a:spcPct val="100000"/>
              </a:lnSpc>
              <a:spcBef>
                <a:spcPts val="600"/>
              </a:spcBef>
              <a:spcAft>
                <a:spcPts val="0"/>
              </a:spcAft>
              <a:buSzPct val="100000"/>
              <a:buFont typeface="Noto Sans Symbols"/>
              <a:buChar char="⮚"/>
            </a:pPr>
            <a:r>
              <a:rPr lang="en-US" sz="1500"/>
              <a:t>Search takes time </a:t>
            </a:r>
            <a:r>
              <a:rPr lang="en-US" sz="1500" b="1">
                <a:solidFill>
                  <a:schemeClr val="accent6"/>
                </a:solidFill>
              </a:rPr>
              <a:t>O(b</a:t>
            </a:r>
            <a:r>
              <a:rPr lang="en-US" sz="1500" b="1" baseline="30000">
                <a:solidFill>
                  <a:schemeClr val="accent6"/>
                </a:solidFill>
              </a:rPr>
              <a:t>s</a:t>
            </a:r>
            <a:r>
              <a:rPr lang="en-US" sz="1500" b="1">
                <a:solidFill>
                  <a:schemeClr val="accent6"/>
                </a:solidFill>
              </a:rPr>
              <a:t>)</a:t>
            </a:r>
            <a:endParaRPr/>
          </a:p>
          <a:p>
            <a:pPr marL="1658620" lvl="3" indent="-175260" algn="l" rtl="0">
              <a:lnSpc>
                <a:spcPct val="100000"/>
              </a:lnSpc>
              <a:spcBef>
                <a:spcPts val="600"/>
              </a:spcBef>
              <a:spcAft>
                <a:spcPts val="0"/>
              </a:spcAft>
              <a:buSzPct val="100000"/>
              <a:buNone/>
            </a:pPr>
            <a:endParaRPr sz="900"/>
          </a:p>
          <a:p>
            <a:pPr marL="287020" lvl="0" indent="-287020" algn="l" rtl="0">
              <a:lnSpc>
                <a:spcPct val="100000"/>
              </a:lnSpc>
              <a:spcBef>
                <a:spcPts val="1200"/>
              </a:spcBef>
              <a:spcAft>
                <a:spcPts val="0"/>
              </a:spcAft>
              <a:buSzPct val="100000"/>
              <a:buFont typeface="Noto Sans Symbols"/>
              <a:buChar char="❖"/>
            </a:pPr>
            <a:r>
              <a:rPr lang="en-US" sz="1800" b="1">
                <a:solidFill>
                  <a:schemeClr val="accent6"/>
                </a:solidFill>
              </a:rPr>
              <a:t>How much space does the fringe take?</a:t>
            </a:r>
            <a:endParaRPr/>
          </a:p>
          <a:p>
            <a:pPr marL="803275" lvl="1" indent="-285781" algn="l" rtl="0">
              <a:lnSpc>
                <a:spcPct val="100000"/>
              </a:lnSpc>
              <a:spcBef>
                <a:spcPts val="600"/>
              </a:spcBef>
              <a:spcAft>
                <a:spcPts val="0"/>
              </a:spcAft>
              <a:buSzPct val="100000"/>
              <a:buFont typeface="Noto Sans Symbols"/>
              <a:buChar char="⮚"/>
            </a:pPr>
            <a:r>
              <a:rPr lang="en-US" sz="1500"/>
              <a:t>Has roughly the last tier, so </a:t>
            </a:r>
            <a:r>
              <a:rPr lang="en-US" sz="1500" b="1">
                <a:solidFill>
                  <a:schemeClr val="accent6"/>
                </a:solidFill>
              </a:rPr>
              <a:t>O(b</a:t>
            </a:r>
            <a:r>
              <a:rPr lang="en-US" sz="1500" b="1" baseline="30000">
                <a:solidFill>
                  <a:schemeClr val="accent6"/>
                </a:solidFill>
              </a:rPr>
              <a:t>s</a:t>
            </a:r>
            <a:r>
              <a:rPr lang="en-US" sz="1500" b="1">
                <a:solidFill>
                  <a:schemeClr val="accent6"/>
                </a:solidFill>
              </a:rPr>
              <a:t>)</a:t>
            </a:r>
            <a:endParaRPr/>
          </a:p>
          <a:p>
            <a:pPr marL="1658620" lvl="3" indent="-175260" algn="l" rtl="0">
              <a:lnSpc>
                <a:spcPct val="100000"/>
              </a:lnSpc>
              <a:spcBef>
                <a:spcPts val="600"/>
              </a:spcBef>
              <a:spcAft>
                <a:spcPts val="0"/>
              </a:spcAft>
              <a:buSzPct val="100000"/>
              <a:buNone/>
            </a:pPr>
            <a:endParaRPr sz="900"/>
          </a:p>
          <a:p>
            <a:pPr marL="287020" lvl="0" indent="-287020" algn="l" rtl="0">
              <a:lnSpc>
                <a:spcPct val="100000"/>
              </a:lnSpc>
              <a:spcBef>
                <a:spcPts val="1200"/>
              </a:spcBef>
              <a:spcAft>
                <a:spcPts val="0"/>
              </a:spcAft>
              <a:buSzPct val="100000"/>
              <a:buFont typeface="Noto Sans Symbols"/>
              <a:buChar char="❖"/>
            </a:pPr>
            <a:r>
              <a:rPr lang="en-US" sz="1800" b="1">
                <a:solidFill>
                  <a:schemeClr val="accent6"/>
                </a:solidFill>
              </a:rPr>
              <a:t>Is it complete?</a:t>
            </a:r>
            <a:endParaRPr/>
          </a:p>
          <a:p>
            <a:pPr marL="803275" lvl="1" indent="-285781" algn="l" rtl="0">
              <a:lnSpc>
                <a:spcPct val="100000"/>
              </a:lnSpc>
              <a:spcBef>
                <a:spcPts val="600"/>
              </a:spcBef>
              <a:spcAft>
                <a:spcPts val="0"/>
              </a:spcAft>
              <a:buSzPct val="100000"/>
              <a:buFont typeface="Noto Sans Symbols"/>
              <a:buChar char="⮚"/>
            </a:pPr>
            <a:r>
              <a:rPr lang="en-US" sz="1500" b="1">
                <a:solidFill>
                  <a:schemeClr val="accent6"/>
                </a:solidFill>
              </a:rPr>
              <a:t>s</a:t>
            </a:r>
            <a:r>
              <a:rPr lang="en-US" sz="1500"/>
              <a:t> must be finite if a solution exists</a:t>
            </a:r>
            <a:endParaRPr/>
          </a:p>
          <a:p>
            <a:pPr marL="1201420" lvl="2" indent="-193039" algn="l" rtl="0">
              <a:lnSpc>
                <a:spcPct val="100000"/>
              </a:lnSpc>
              <a:spcBef>
                <a:spcPts val="600"/>
              </a:spcBef>
              <a:spcAft>
                <a:spcPts val="0"/>
              </a:spcAft>
              <a:buSzPct val="100000"/>
              <a:buNone/>
            </a:pPr>
            <a:endParaRPr sz="600"/>
          </a:p>
          <a:p>
            <a:pPr marL="287020" lvl="0" indent="-287020" algn="l" rtl="0">
              <a:lnSpc>
                <a:spcPct val="100000"/>
              </a:lnSpc>
              <a:spcBef>
                <a:spcPts val="1200"/>
              </a:spcBef>
              <a:spcAft>
                <a:spcPts val="0"/>
              </a:spcAft>
              <a:buSzPct val="100000"/>
              <a:buFont typeface="Noto Sans Symbols"/>
              <a:buChar char="❖"/>
            </a:pPr>
            <a:r>
              <a:rPr lang="en-US" sz="1800" b="1">
                <a:solidFill>
                  <a:schemeClr val="accent6"/>
                </a:solidFill>
              </a:rPr>
              <a:t>Is it optimal?</a:t>
            </a:r>
            <a:endParaRPr/>
          </a:p>
          <a:p>
            <a:pPr marL="803275" lvl="1" indent="-285781" algn="l" rtl="0">
              <a:lnSpc>
                <a:spcPct val="100000"/>
              </a:lnSpc>
              <a:spcBef>
                <a:spcPts val="600"/>
              </a:spcBef>
              <a:spcAft>
                <a:spcPts val="0"/>
              </a:spcAft>
              <a:buSzPct val="100000"/>
              <a:buFont typeface="Noto Sans Symbols"/>
              <a:buChar char="⮚"/>
            </a:pPr>
            <a:r>
              <a:rPr lang="en-US" sz="1500"/>
              <a:t>Only if costs are all 1 (more on costs later)</a:t>
            </a:r>
            <a:endParaRPr/>
          </a:p>
          <a:p>
            <a:pPr marL="287020" lvl="0" indent="-169545" algn="l" rtl="0">
              <a:lnSpc>
                <a:spcPct val="100000"/>
              </a:lnSpc>
              <a:spcBef>
                <a:spcPts val="1200"/>
              </a:spcBef>
              <a:spcAft>
                <a:spcPts val="0"/>
              </a:spcAft>
              <a:buSzPct val="100000"/>
              <a:buNone/>
            </a:pPr>
            <a:endParaRPr/>
          </a:p>
        </p:txBody>
      </p:sp>
      <p:sp>
        <p:nvSpPr>
          <p:cNvPr id="2227" name="Google Shape;2227;p231"/>
          <p:cNvSpPr/>
          <p:nvPr/>
        </p:nvSpPr>
        <p:spPr>
          <a:xfrm>
            <a:off x="5510216" y="1501376"/>
            <a:ext cx="2195513" cy="1915716"/>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28" name="Google Shape;2228;p231"/>
          <p:cNvSpPr/>
          <p:nvPr/>
        </p:nvSpPr>
        <p:spPr>
          <a:xfrm>
            <a:off x="6525818" y="1448990"/>
            <a:ext cx="134541" cy="1345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29" name="Google Shape;2229;p231"/>
          <p:cNvSpPr/>
          <p:nvPr/>
        </p:nvSpPr>
        <p:spPr>
          <a:xfrm>
            <a:off x="6351986" y="1768079"/>
            <a:ext cx="134541" cy="1345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30" name="Google Shape;2230;p231"/>
          <p:cNvSpPr/>
          <p:nvPr/>
        </p:nvSpPr>
        <p:spPr>
          <a:xfrm>
            <a:off x="6709172" y="1760933"/>
            <a:ext cx="134541" cy="1345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31" name="Google Shape;2231;p231"/>
          <p:cNvSpPr txBox="1"/>
          <p:nvPr/>
        </p:nvSpPr>
        <p:spPr>
          <a:xfrm>
            <a:off x="6449619" y="1656160"/>
            <a:ext cx="205979"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232" name="Google Shape;2232;p231"/>
          <p:cNvSpPr/>
          <p:nvPr/>
        </p:nvSpPr>
        <p:spPr>
          <a:xfrm>
            <a:off x="6436520" y="1621631"/>
            <a:ext cx="333375" cy="66675"/>
          </a:xfrm>
          <a:custGeom>
            <a:avLst/>
            <a:gdLst/>
            <a:ahLst/>
            <a:cxnLst/>
            <a:rect l="l" t="t" r="r" b="b"/>
            <a:pathLst>
              <a:path w="280" h="56" extrusionOk="0">
                <a:moveTo>
                  <a:pt x="0" y="11"/>
                </a:moveTo>
                <a:cubicBezTo>
                  <a:pt x="52" y="33"/>
                  <a:pt x="104" y="56"/>
                  <a:pt x="151" y="54"/>
                </a:cubicBezTo>
                <a:cubicBezTo>
                  <a:pt x="198" y="52"/>
                  <a:pt x="239" y="26"/>
                  <a:pt x="280" y="0"/>
                </a:cubicBezTo>
              </a:path>
            </a:pathLst>
          </a:cu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33" name="Google Shape;2233;p231"/>
          <p:cNvSpPr txBox="1"/>
          <p:nvPr/>
        </p:nvSpPr>
        <p:spPr>
          <a:xfrm>
            <a:off x="6737749" y="1470421"/>
            <a:ext cx="223838"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234" name="Google Shape;2234;p231"/>
          <p:cNvSpPr txBox="1"/>
          <p:nvPr/>
        </p:nvSpPr>
        <p:spPr>
          <a:xfrm>
            <a:off x="7808122" y="1359694"/>
            <a:ext cx="839390"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1</a:t>
            </a:r>
            <a:r>
              <a:rPr lang="en-US" sz="1350" b="0" i="0" u="none" strike="noStrike" cap="none">
                <a:solidFill>
                  <a:schemeClr val="dk1"/>
                </a:solidFill>
                <a:latin typeface="Calibri"/>
                <a:ea typeface="Calibri"/>
                <a:cs typeface="Calibri"/>
                <a:sym typeface="Calibri"/>
              </a:rPr>
              <a:t> node</a:t>
            </a:r>
            <a:endParaRPr sz="1400" b="0" i="0" u="none" strike="noStrike" cap="none">
              <a:solidFill>
                <a:srgbClr val="000000"/>
              </a:solidFill>
              <a:latin typeface="Arial"/>
              <a:ea typeface="Arial"/>
              <a:cs typeface="Arial"/>
              <a:sym typeface="Arial"/>
            </a:endParaRPr>
          </a:p>
        </p:txBody>
      </p:sp>
      <p:sp>
        <p:nvSpPr>
          <p:cNvPr id="2235" name="Google Shape;2235;p231"/>
          <p:cNvSpPr txBox="1"/>
          <p:nvPr/>
        </p:nvSpPr>
        <p:spPr>
          <a:xfrm>
            <a:off x="7809311" y="1625201"/>
            <a:ext cx="839391"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sp>
        <p:nvSpPr>
          <p:cNvPr id="2236" name="Google Shape;2236;p231"/>
          <p:cNvSpPr txBox="1"/>
          <p:nvPr/>
        </p:nvSpPr>
        <p:spPr>
          <a:xfrm>
            <a:off x="7809311" y="1933573"/>
            <a:ext cx="839391"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1" i="0" u="none" strike="noStrike" cap="none" baseline="30000">
                <a:solidFill>
                  <a:schemeClr val="accent6"/>
                </a:solidFill>
                <a:latin typeface="Calibri"/>
                <a:ea typeface="Calibri"/>
                <a:cs typeface="Calibri"/>
                <a:sym typeface="Calibri"/>
              </a:rPr>
              <a:t>2</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sp>
        <p:nvSpPr>
          <p:cNvPr id="2237" name="Google Shape;2237;p231"/>
          <p:cNvSpPr txBox="1"/>
          <p:nvPr/>
        </p:nvSpPr>
        <p:spPr>
          <a:xfrm>
            <a:off x="7820027" y="3152774"/>
            <a:ext cx="1095375"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1" i="0" u="none" strike="noStrike" cap="none" baseline="30000">
                <a:solidFill>
                  <a:schemeClr val="accent6"/>
                </a:solidFill>
                <a:latin typeface="Calibri"/>
                <a:ea typeface="Calibri"/>
                <a:cs typeface="Calibri"/>
                <a:sym typeface="Calibri"/>
              </a:rPr>
              <a:t>m</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sp>
        <p:nvSpPr>
          <p:cNvPr id="2238" name="Google Shape;2238;p231"/>
          <p:cNvSpPr/>
          <p:nvPr/>
        </p:nvSpPr>
        <p:spPr>
          <a:xfrm>
            <a:off x="6105526" y="3355183"/>
            <a:ext cx="134540"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39" name="Google Shape;2239;p231"/>
          <p:cNvSpPr/>
          <p:nvPr/>
        </p:nvSpPr>
        <p:spPr>
          <a:xfrm>
            <a:off x="6894911" y="2547937"/>
            <a:ext cx="134541" cy="134540"/>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40" name="Google Shape;2240;p231"/>
          <p:cNvSpPr/>
          <p:nvPr/>
        </p:nvSpPr>
        <p:spPr>
          <a:xfrm>
            <a:off x="6535340" y="2964658"/>
            <a:ext cx="134541" cy="134540"/>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41" name="Google Shape;2241;p231"/>
          <p:cNvSpPr/>
          <p:nvPr/>
        </p:nvSpPr>
        <p:spPr>
          <a:xfrm>
            <a:off x="5186362" y="1314452"/>
            <a:ext cx="198834" cy="1263253"/>
          </a:xfrm>
          <a:prstGeom prst="leftBrace">
            <a:avLst>
              <a:gd name="adj1" fmla="val 52944"/>
              <a:gd name="adj2" fmla="val 50000"/>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242" name="Google Shape;2242;p231"/>
          <p:cNvSpPr txBox="1"/>
          <p:nvPr/>
        </p:nvSpPr>
        <p:spPr>
          <a:xfrm>
            <a:off x="4429128" y="1794271"/>
            <a:ext cx="948928"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s</a:t>
            </a:r>
            <a:r>
              <a:rPr lang="en-US" sz="1350" b="0" i="0" u="none" strike="noStrike" cap="none">
                <a:solidFill>
                  <a:schemeClr val="dk1"/>
                </a:solidFill>
                <a:latin typeface="Calibri"/>
                <a:ea typeface="Calibri"/>
                <a:cs typeface="Calibri"/>
                <a:sym typeface="Calibri"/>
              </a:rPr>
              <a:t> tiers</a:t>
            </a:r>
            <a:endParaRPr sz="1400" b="0" i="0" u="none" strike="noStrike" cap="none">
              <a:solidFill>
                <a:srgbClr val="000000"/>
              </a:solidFill>
              <a:latin typeface="Arial"/>
              <a:ea typeface="Arial"/>
              <a:cs typeface="Arial"/>
              <a:sym typeface="Arial"/>
            </a:endParaRPr>
          </a:p>
        </p:txBody>
      </p:sp>
      <p:sp>
        <p:nvSpPr>
          <p:cNvPr id="2243" name="Google Shape;2243;p231"/>
          <p:cNvSpPr txBox="1"/>
          <p:nvPr/>
        </p:nvSpPr>
        <p:spPr>
          <a:xfrm>
            <a:off x="7800977" y="2384821"/>
            <a:ext cx="1095375"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1" i="0" u="none" strike="noStrike" cap="none" baseline="30000">
                <a:solidFill>
                  <a:schemeClr val="accent6"/>
                </a:solidFill>
                <a:latin typeface="Calibri"/>
                <a:ea typeface="Calibri"/>
                <a:cs typeface="Calibri"/>
                <a:sym typeface="Calibri"/>
              </a:rPr>
              <a:t>s</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grpSp>
        <p:nvGrpSpPr>
          <p:cNvPr id="2244" name="Google Shape;2244;p231"/>
          <p:cNvGrpSpPr/>
          <p:nvPr/>
        </p:nvGrpSpPr>
        <p:grpSpPr>
          <a:xfrm>
            <a:off x="420285" y="432195"/>
            <a:ext cx="374650" cy="476250"/>
            <a:chOff x="4769" y="1598"/>
            <a:chExt cx="236" cy="300"/>
          </a:xfrm>
        </p:grpSpPr>
        <p:sp>
          <p:nvSpPr>
            <p:cNvPr id="2245" name="Google Shape;2245;p231"/>
            <p:cNvSpPr/>
            <p:nvPr/>
          </p:nvSpPr>
          <p:spPr>
            <a:xfrm>
              <a:off x="4769" y="1657"/>
              <a:ext cx="236" cy="91"/>
            </a:xfrm>
            <a:custGeom>
              <a:avLst/>
              <a:gdLst/>
              <a:ahLst/>
              <a:cxnLst/>
              <a:rect l="l" t="t" r="r" b="b"/>
              <a:pathLst>
                <a:path w="2598" h="996" extrusionOk="0">
                  <a:moveTo>
                    <a:pt x="0" y="0"/>
                  </a:moveTo>
                  <a:lnTo>
                    <a:pt x="41" y="32"/>
                  </a:lnTo>
                  <a:lnTo>
                    <a:pt x="85" y="62"/>
                  </a:lnTo>
                  <a:lnTo>
                    <a:pt x="135" y="90"/>
                  </a:lnTo>
                  <a:lnTo>
                    <a:pt x="189" y="115"/>
                  </a:lnTo>
                  <a:lnTo>
                    <a:pt x="245" y="138"/>
                  </a:lnTo>
                  <a:lnTo>
                    <a:pt x="305" y="159"/>
                  </a:lnTo>
                  <a:lnTo>
                    <a:pt x="366" y="178"/>
                  </a:lnTo>
                  <a:lnTo>
                    <a:pt x="429" y="195"/>
                  </a:lnTo>
                  <a:lnTo>
                    <a:pt x="495" y="210"/>
                  </a:lnTo>
                  <a:lnTo>
                    <a:pt x="560" y="223"/>
                  </a:lnTo>
                  <a:lnTo>
                    <a:pt x="626" y="235"/>
                  </a:lnTo>
                  <a:lnTo>
                    <a:pt x="692" y="246"/>
                  </a:lnTo>
                  <a:lnTo>
                    <a:pt x="757" y="254"/>
                  </a:lnTo>
                  <a:lnTo>
                    <a:pt x="821" y="262"/>
                  </a:lnTo>
                  <a:lnTo>
                    <a:pt x="885" y="269"/>
                  </a:lnTo>
                  <a:lnTo>
                    <a:pt x="945" y="274"/>
                  </a:lnTo>
                  <a:lnTo>
                    <a:pt x="1003" y="278"/>
                  </a:lnTo>
                  <a:lnTo>
                    <a:pt x="1059" y="281"/>
                  </a:lnTo>
                  <a:lnTo>
                    <a:pt x="1109" y="283"/>
                  </a:lnTo>
                  <a:lnTo>
                    <a:pt x="1157" y="285"/>
                  </a:lnTo>
                  <a:lnTo>
                    <a:pt x="1201" y="286"/>
                  </a:lnTo>
                  <a:lnTo>
                    <a:pt x="1239" y="287"/>
                  </a:lnTo>
                  <a:lnTo>
                    <a:pt x="1272" y="287"/>
                  </a:lnTo>
                  <a:lnTo>
                    <a:pt x="1299" y="288"/>
                  </a:lnTo>
                  <a:lnTo>
                    <a:pt x="1326" y="287"/>
                  </a:lnTo>
                  <a:lnTo>
                    <a:pt x="1358" y="287"/>
                  </a:lnTo>
                  <a:lnTo>
                    <a:pt x="1397" y="286"/>
                  </a:lnTo>
                  <a:lnTo>
                    <a:pt x="1440" y="285"/>
                  </a:lnTo>
                  <a:lnTo>
                    <a:pt x="1488" y="283"/>
                  </a:lnTo>
                  <a:lnTo>
                    <a:pt x="1540" y="281"/>
                  </a:lnTo>
                  <a:lnTo>
                    <a:pt x="1595" y="278"/>
                  </a:lnTo>
                  <a:lnTo>
                    <a:pt x="1653" y="274"/>
                  </a:lnTo>
                  <a:lnTo>
                    <a:pt x="1714" y="269"/>
                  </a:lnTo>
                  <a:lnTo>
                    <a:pt x="1776" y="262"/>
                  </a:lnTo>
                  <a:lnTo>
                    <a:pt x="1840" y="254"/>
                  </a:lnTo>
                  <a:lnTo>
                    <a:pt x="1906" y="246"/>
                  </a:lnTo>
                  <a:lnTo>
                    <a:pt x="1972" y="235"/>
                  </a:lnTo>
                  <a:lnTo>
                    <a:pt x="2037" y="223"/>
                  </a:lnTo>
                  <a:lnTo>
                    <a:pt x="2104" y="210"/>
                  </a:lnTo>
                  <a:lnTo>
                    <a:pt x="2168" y="195"/>
                  </a:lnTo>
                  <a:lnTo>
                    <a:pt x="2231" y="178"/>
                  </a:lnTo>
                  <a:lnTo>
                    <a:pt x="2293" y="159"/>
                  </a:lnTo>
                  <a:lnTo>
                    <a:pt x="2352" y="138"/>
                  </a:lnTo>
                  <a:lnTo>
                    <a:pt x="2409" y="115"/>
                  </a:lnTo>
                  <a:lnTo>
                    <a:pt x="2462" y="90"/>
                  </a:lnTo>
                  <a:lnTo>
                    <a:pt x="2512" y="62"/>
                  </a:lnTo>
                  <a:lnTo>
                    <a:pt x="2558" y="32"/>
                  </a:lnTo>
                  <a:lnTo>
                    <a:pt x="2598" y="0"/>
                  </a:lnTo>
                  <a:lnTo>
                    <a:pt x="2598" y="583"/>
                  </a:lnTo>
                  <a:lnTo>
                    <a:pt x="2595" y="617"/>
                  </a:lnTo>
                  <a:lnTo>
                    <a:pt x="2586" y="648"/>
                  </a:lnTo>
                  <a:lnTo>
                    <a:pt x="2570" y="679"/>
                  </a:lnTo>
                  <a:lnTo>
                    <a:pt x="2549" y="708"/>
                  </a:lnTo>
                  <a:lnTo>
                    <a:pt x="2522" y="735"/>
                  </a:lnTo>
                  <a:lnTo>
                    <a:pt x="2491" y="761"/>
                  </a:lnTo>
                  <a:lnTo>
                    <a:pt x="2455" y="786"/>
                  </a:lnTo>
                  <a:lnTo>
                    <a:pt x="2415" y="809"/>
                  </a:lnTo>
                  <a:lnTo>
                    <a:pt x="2370" y="830"/>
                  </a:lnTo>
                  <a:lnTo>
                    <a:pt x="2321" y="851"/>
                  </a:lnTo>
                  <a:lnTo>
                    <a:pt x="2268" y="870"/>
                  </a:lnTo>
                  <a:lnTo>
                    <a:pt x="2213" y="887"/>
                  </a:lnTo>
                  <a:lnTo>
                    <a:pt x="2153" y="904"/>
                  </a:lnTo>
                  <a:lnTo>
                    <a:pt x="2091" y="920"/>
                  </a:lnTo>
                  <a:lnTo>
                    <a:pt x="2027" y="933"/>
                  </a:lnTo>
                  <a:lnTo>
                    <a:pt x="1960" y="944"/>
                  </a:lnTo>
                  <a:lnTo>
                    <a:pt x="1890" y="956"/>
                  </a:lnTo>
                  <a:lnTo>
                    <a:pt x="1820" y="965"/>
                  </a:lnTo>
                  <a:lnTo>
                    <a:pt x="1748" y="973"/>
                  </a:lnTo>
                  <a:lnTo>
                    <a:pt x="1674" y="981"/>
                  </a:lnTo>
                  <a:lnTo>
                    <a:pt x="1600" y="986"/>
                  </a:lnTo>
                  <a:lnTo>
                    <a:pt x="1525" y="991"/>
                  </a:lnTo>
                  <a:lnTo>
                    <a:pt x="1450" y="994"/>
                  </a:lnTo>
                  <a:lnTo>
                    <a:pt x="1374" y="995"/>
                  </a:lnTo>
                  <a:lnTo>
                    <a:pt x="1299" y="996"/>
                  </a:lnTo>
                  <a:lnTo>
                    <a:pt x="1224" y="995"/>
                  </a:lnTo>
                  <a:lnTo>
                    <a:pt x="1148" y="994"/>
                  </a:lnTo>
                  <a:lnTo>
                    <a:pt x="1073" y="991"/>
                  </a:lnTo>
                  <a:lnTo>
                    <a:pt x="998" y="986"/>
                  </a:lnTo>
                  <a:lnTo>
                    <a:pt x="924" y="981"/>
                  </a:lnTo>
                  <a:lnTo>
                    <a:pt x="850" y="973"/>
                  </a:lnTo>
                  <a:lnTo>
                    <a:pt x="778" y="965"/>
                  </a:lnTo>
                  <a:lnTo>
                    <a:pt x="707" y="956"/>
                  </a:lnTo>
                  <a:lnTo>
                    <a:pt x="638" y="944"/>
                  </a:lnTo>
                  <a:lnTo>
                    <a:pt x="571" y="933"/>
                  </a:lnTo>
                  <a:lnTo>
                    <a:pt x="507" y="920"/>
                  </a:lnTo>
                  <a:lnTo>
                    <a:pt x="445" y="904"/>
                  </a:lnTo>
                  <a:lnTo>
                    <a:pt x="386" y="887"/>
                  </a:lnTo>
                  <a:lnTo>
                    <a:pt x="330" y="870"/>
                  </a:lnTo>
                  <a:lnTo>
                    <a:pt x="277" y="851"/>
                  </a:lnTo>
                  <a:lnTo>
                    <a:pt x="228" y="830"/>
                  </a:lnTo>
                  <a:lnTo>
                    <a:pt x="183" y="809"/>
                  </a:lnTo>
                  <a:lnTo>
                    <a:pt x="142" y="786"/>
                  </a:lnTo>
                  <a:lnTo>
                    <a:pt x="106" y="761"/>
                  </a:lnTo>
                  <a:lnTo>
                    <a:pt x="75" y="735"/>
                  </a:lnTo>
                  <a:lnTo>
                    <a:pt x="49" y="708"/>
                  </a:lnTo>
                  <a:lnTo>
                    <a:pt x="27" y="679"/>
                  </a:lnTo>
                  <a:lnTo>
                    <a:pt x="13" y="648"/>
                  </a:lnTo>
                  <a:lnTo>
                    <a:pt x="3" y="617"/>
                  </a:lnTo>
                  <a:lnTo>
                    <a:pt x="0" y="58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6" name="Google Shape;2246;p231"/>
            <p:cNvSpPr/>
            <p:nvPr/>
          </p:nvSpPr>
          <p:spPr>
            <a:xfrm>
              <a:off x="4769" y="1732"/>
              <a:ext cx="236" cy="91"/>
            </a:xfrm>
            <a:custGeom>
              <a:avLst/>
              <a:gdLst/>
              <a:ahLst/>
              <a:cxnLst/>
              <a:rect l="l" t="t" r="r" b="b"/>
              <a:pathLst>
                <a:path w="2598" h="998" extrusionOk="0">
                  <a:moveTo>
                    <a:pt x="0" y="0"/>
                  </a:moveTo>
                  <a:lnTo>
                    <a:pt x="41" y="32"/>
                  </a:lnTo>
                  <a:lnTo>
                    <a:pt x="85" y="62"/>
                  </a:lnTo>
                  <a:lnTo>
                    <a:pt x="135" y="90"/>
                  </a:lnTo>
                  <a:lnTo>
                    <a:pt x="189" y="115"/>
                  </a:lnTo>
                  <a:lnTo>
                    <a:pt x="245" y="139"/>
                  </a:lnTo>
                  <a:lnTo>
                    <a:pt x="305" y="160"/>
                  </a:lnTo>
                  <a:lnTo>
                    <a:pt x="366" y="179"/>
                  </a:lnTo>
                  <a:lnTo>
                    <a:pt x="429" y="195"/>
                  </a:lnTo>
                  <a:lnTo>
                    <a:pt x="495" y="211"/>
                  </a:lnTo>
                  <a:lnTo>
                    <a:pt x="560" y="224"/>
                  </a:lnTo>
                  <a:lnTo>
                    <a:pt x="626" y="236"/>
                  </a:lnTo>
                  <a:lnTo>
                    <a:pt x="692" y="246"/>
                  </a:lnTo>
                  <a:lnTo>
                    <a:pt x="757" y="255"/>
                  </a:lnTo>
                  <a:lnTo>
                    <a:pt x="821" y="263"/>
                  </a:lnTo>
                  <a:lnTo>
                    <a:pt x="885" y="269"/>
                  </a:lnTo>
                  <a:lnTo>
                    <a:pt x="945" y="274"/>
                  </a:lnTo>
                  <a:lnTo>
                    <a:pt x="1003" y="278"/>
                  </a:lnTo>
                  <a:lnTo>
                    <a:pt x="1059" y="281"/>
                  </a:lnTo>
                  <a:lnTo>
                    <a:pt x="1109" y="284"/>
                  </a:lnTo>
                  <a:lnTo>
                    <a:pt x="1157" y="286"/>
                  </a:lnTo>
                  <a:lnTo>
                    <a:pt x="1201" y="287"/>
                  </a:lnTo>
                  <a:lnTo>
                    <a:pt x="1239" y="288"/>
                  </a:lnTo>
                  <a:lnTo>
                    <a:pt x="1272" y="288"/>
                  </a:lnTo>
                  <a:lnTo>
                    <a:pt x="1299" y="288"/>
                  </a:lnTo>
                  <a:lnTo>
                    <a:pt x="1326" y="288"/>
                  </a:lnTo>
                  <a:lnTo>
                    <a:pt x="1358" y="288"/>
                  </a:lnTo>
                  <a:lnTo>
                    <a:pt x="1397" y="287"/>
                  </a:lnTo>
                  <a:lnTo>
                    <a:pt x="1440" y="286"/>
                  </a:lnTo>
                  <a:lnTo>
                    <a:pt x="1488" y="284"/>
                  </a:lnTo>
                  <a:lnTo>
                    <a:pt x="1540" y="281"/>
                  </a:lnTo>
                  <a:lnTo>
                    <a:pt x="1595" y="278"/>
                  </a:lnTo>
                  <a:lnTo>
                    <a:pt x="1653" y="274"/>
                  </a:lnTo>
                  <a:lnTo>
                    <a:pt x="1714" y="269"/>
                  </a:lnTo>
                  <a:lnTo>
                    <a:pt x="1776" y="263"/>
                  </a:lnTo>
                  <a:lnTo>
                    <a:pt x="1840" y="255"/>
                  </a:lnTo>
                  <a:lnTo>
                    <a:pt x="1906" y="246"/>
                  </a:lnTo>
                  <a:lnTo>
                    <a:pt x="1972" y="236"/>
                  </a:lnTo>
                  <a:lnTo>
                    <a:pt x="2037" y="224"/>
                  </a:lnTo>
                  <a:lnTo>
                    <a:pt x="2104" y="211"/>
                  </a:lnTo>
                  <a:lnTo>
                    <a:pt x="2168" y="195"/>
                  </a:lnTo>
                  <a:lnTo>
                    <a:pt x="2231" y="179"/>
                  </a:lnTo>
                  <a:lnTo>
                    <a:pt x="2293" y="160"/>
                  </a:lnTo>
                  <a:lnTo>
                    <a:pt x="2352" y="139"/>
                  </a:lnTo>
                  <a:lnTo>
                    <a:pt x="2409" y="115"/>
                  </a:lnTo>
                  <a:lnTo>
                    <a:pt x="2462" y="90"/>
                  </a:lnTo>
                  <a:lnTo>
                    <a:pt x="2512" y="62"/>
                  </a:lnTo>
                  <a:lnTo>
                    <a:pt x="2558" y="32"/>
                  </a:lnTo>
                  <a:lnTo>
                    <a:pt x="2598" y="0"/>
                  </a:lnTo>
                  <a:lnTo>
                    <a:pt x="2598" y="584"/>
                  </a:lnTo>
                  <a:lnTo>
                    <a:pt x="2595" y="617"/>
                  </a:lnTo>
                  <a:lnTo>
                    <a:pt x="2586" y="649"/>
                  </a:lnTo>
                  <a:lnTo>
                    <a:pt x="2570" y="679"/>
                  </a:lnTo>
                  <a:lnTo>
                    <a:pt x="2549" y="708"/>
                  </a:lnTo>
                  <a:lnTo>
                    <a:pt x="2522" y="735"/>
                  </a:lnTo>
                  <a:lnTo>
                    <a:pt x="2491" y="762"/>
                  </a:lnTo>
                  <a:lnTo>
                    <a:pt x="2455" y="786"/>
                  </a:lnTo>
                  <a:lnTo>
                    <a:pt x="2415" y="810"/>
                  </a:lnTo>
                  <a:lnTo>
                    <a:pt x="2370" y="832"/>
                  </a:lnTo>
                  <a:lnTo>
                    <a:pt x="2321" y="852"/>
                  </a:lnTo>
                  <a:lnTo>
                    <a:pt x="2268" y="871"/>
                  </a:lnTo>
                  <a:lnTo>
                    <a:pt x="2213" y="889"/>
                  </a:lnTo>
                  <a:lnTo>
                    <a:pt x="2153" y="905"/>
                  </a:lnTo>
                  <a:lnTo>
                    <a:pt x="2091" y="920"/>
                  </a:lnTo>
                  <a:lnTo>
                    <a:pt x="2027" y="933"/>
                  </a:lnTo>
                  <a:lnTo>
                    <a:pt x="1960" y="946"/>
                  </a:lnTo>
                  <a:lnTo>
                    <a:pt x="1890" y="956"/>
                  </a:lnTo>
                  <a:lnTo>
                    <a:pt x="1820" y="966"/>
                  </a:lnTo>
                  <a:lnTo>
                    <a:pt x="1748" y="975"/>
                  </a:lnTo>
                  <a:lnTo>
                    <a:pt x="1674" y="981"/>
                  </a:lnTo>
                  <a:lnTo>
                    <a:pt x="1600" y="987"/>
                  </a:lnTo>
                  <a:lnTo>
                    <a:pt x="1525" y="991"/>
                  </a:lnTo>
                  <a:lnTo>
                    <a:pt x="1450" y="994"/>
                  </a:lnTo>
                  <a:lnTo>
                    <a:pt x="1374" y="997"/>
                  </a:lnTo>
                  <a:lnTo>
                    <a:pt x="1299" y="998"/>
                  </a:lnTo>
                  <a:lnTo>
                    <a:pt x="1224" y="997"/>
                  </a:lnTo>
                  <a:lnTo>
                    <a:pt x="1148" y="994"/>
                  </a:lnTo>
                  <a:lnTo>
                    <a:pt x="1073" y="991"/>
                  </a:lnTo>
                  <a:lnTo>
                    <a:pt x="998" y="987"/>
                  </a:lnTo>
                  <a:lnTo>
                    <a:pt x="924" y="981"/>
                  </a:lnTo>
                  <a:lnTo>
                    <a:pt x="850" y="975"/>
                  </a:lnTo>
                  <a:lnTo>
                    <a:pt x="778" y="966"/>
                  </a:lnTo>
                  <a:lnTo>
                    <a:pt x="707" y="956"/>
                  </a:lnTo>
                  <a:lnTo>
                    <a:pt x="638" y="946"/>
                  </a:lnTo>
                  <a:lnTo>
                    <a:pt x="571" y="933"/>
                  </a:lnTo>
                  <a:lnTo>
                    <a:pt x="507" y="920"/>
                  </a:lnTo>
                  <a:lnTo>
                    <a:pt x="445" y="905"/>
                  </a:lnTo>
                  <a:lnTo>
                    <a:pt x="386" y="889"/>
                  </a:lnTo>
                  <a:lnTo>
                    <a:pt x="330" y="871"/>
                  </a:lnTo>
                  <a:lnTo>
                    <a:pt x="277" y="852"/>
                  </a:lnTo>
                  <a:lnTo>
                    <a:pt x="228" y="832"/>
                  </a:lnTo>
                  <a:lnTo>
                    <a:pt x="183" y="810"/>
                  </a:lnTo>
                  <a:lnTo>
                    <a:pt x="142" y="786"/>
                  </a:lnTo>
                  <a:lnTo>
                    <a:pt x="106" y="762"/>
                  </a:lnTo>
                  <a:lnTo>
                    <a:pt x="75" y="735"/>
                  </a:lnTo>
                  <a:lnTo>
                    <a:pt x="49" y="708"/>
                  </a:lnTo>
                  <a:lnTo>
                    <a:pt x="27" y="679"/>
                  </a:lnTo>
                  <a:lnTo>
                    <a:pt x="13" y="649"/>
                  </a:lnTo>
                  <a:lnTo>
                    <a:pt x="3" y="617"/>
                  </a:lnTo>
                  <a:lnTo>
                    <a:pt x="0" y="584"/>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7" name="Google Shape;2247;p231"/>
            <p:cNvSpPr/>
            <p:nvPr/>
          </p:nvSpPr>
          <p:spPr>
            <a:xfrm>
              <a:off x="4769" y="1598"/>
              <a:ext cx="236" cy="75"/>
            </a:xfrm>
            <a:custGeom>
              <a:avLst/>
              <a:gdLst/>
              <a:ahLst/>
              <a:cxnLst/>
              <a:rect l="l" t="t" r="r" b="b"/>
              <a:pathLst>
                <a:path w="2598" h="827" extrusionOk="0">
                  <a:moveTo>
                    <a:pt x="1299" y="0"/>
                  </a:moveTo>
                  <a:lnTo>
                    <a:pt x="1374" y="1"/>
                  </a:lnTo>
                  <a:lnTo>
                    <a:pt x="1450" y="3"/>
                  </a:lnTo>
                  <a:lnTo>
                    <a:pt x="1525" y="6"/>
                  </a:lnTo>
                  <a:lnTo>
                    <a:pt x="1600" y="10"/>
                  </a:lnTo>
                  <a:lnTo>
                    <a:pt x="1674" y="15"/>
                  </a:lnTo>
                  <a:lnTo>
                    <a:pt x="1748" y="23"/>
                  </a:lnTo>
                  <a:lnTo>
                    <a:pt x="1820" y="31"/>
                  </a:lnTo>
                  <a:lnTo>
                    <a:pt x="1890" y="40"/>
                  </a:lnTo>
                  <a:lnTo>
                    <a:pt x="1960" y="52"/>
                  </a:lnTo>
                  <a:lnTo>
                    <a:pt x="2027" y="64"/>
                  </a:lnTo>
                  <a:lnTo>
                    <a:pt x="2091" y="78"/>
                  </a:lnTo>
                  <a:lnTo>
                    <a:pt x="2153" y="92"/>
                  </a:lnTo>
                  <a:lnTo>
                    <a:pt x="2213" y="109"/>
                  </a:lnTo>
                  <a:lnTo>
                    <a:pt x="2268" y="126"/>
                  </a:lnTo>
                  <a:lnTo>
                    <a:pt x="2321" y="145"/>
                  </a:lnTo>
                  <a:lnTo>
                    <a:pt x="2370" y="166"/>
                  </a:lnTo>
                  <a:lnTo>
                    <a:pt x="2415" y="187"/>
                  </a:lnTo>
                  <a:lnTo>
                    <a:pt x="2455" y="210"/>
                  </a:lnTo>
                  <a:lnTo>
                    <a:pt x="2491" y="235"/>
                  </a:lnTo>
                  <a:lnTo>
                    <a:pt x="2522" y="261"/>
                  </a:lnTo>
                  <a:lnTo>
                    <a:pt x="2549" y="289"/>
                  </a:lnTo>
                  <a:lnTo>
                    <a:pt x="2570" y="318"/>
                  </a:lnTo>
                  <a:lnTo>
                    <a:pt x="2586" y="348"/>
                  </a:lnTo>
                  <a:lnTo>
                    <a:pt x="2595" y="380"/>
                  </a:lnTo>
                  <a:lnTo>
                    <a:pt x="2598" y="413"/>
                  </a:lnTo>
                  <a:lnTo>
                    <a:pt x="2595" y="447"/>
                  </a:lnTo>
                  <a:lnTo>
                    <a:pt x="2586" y="479"/>
                  </a:lnTo>
                  <a:lnTo>
                    <a:pt x="2570" y="509"/>
                  </a:lnTo>
                  <a:lnTo>
                    <a:pt x="2549" y="538"/>
                  </a:lnTo>
                  <a:lnTo>
                    <a:pt x="2522" y="566"/>
                  </a:lnTo>
                  <a:lnTo>
                    <a:pt x="2491" y="592"/>
                  </a:lnTo>
                  <a:lnTo>
                    <a:pt x="2455" y="616"/>
                  </a:lnTo>
                  <a:lnTo>
                    <a:pt x="2415" y="639"/>
                  </a:lnTo>
                  <a:lnTo>
                    <a:pt x="2370" y="661"/>
                  </a:lnTo>
                  <a:lnTo>
                    <a:pt x="2321" y="682"/>
                  </a:lnTo>
                  <a:lnTo>
                    <a:pt x="2268" y="701"/>
                  </a:lnTo>
                  <a:lnTo>
                    <a:pt x="2213" y="718"/>
                  </a:lnTo>
                  <a:lnTo>
                    <a:pt x="2153" y="735"/>
                  </a:lnTo>
                  <a:lnTo>
                    <a:pt x="2091" y="749"/>
                  </a:lnTo>
                  <a:lnTo>
                    <a:pt x="2027" y="763"/>
                  </a:lnTo>
                  <a:lnTo>
                    <a:pt x="1960" y="775"/>
                  </a:lnTo>
                  <a:lnTo>
                    <a:pt x="1890" y="787"/>
                  </a:lnTo>
                  <a:lnTo>
                    <a:pt x="1820" y="796"/>
                  </a:lnTo>
                  <a:lnTo>
                    <a:pt x="1748" y="804"/>
                  </a:lnTo>
                  <a:lnTo>
                    <a:pt x="1674" y="810"/>
                  </a:lnTo>
                  <a:lnTo>
                    <a:pt x="1600" y="817"/>
                  </a:lnTo>
                  <a:lnTo>
                    <a:pt x="1525" y="821"/>
                  </a:lnTo>
                  <a:lnTo>
                    <a:pt x="1450" y="824"/>
                  </a:lnTo>
                  <a:lnTo>
                    <a:pt x="1374" y="826"/>
                  </a:lnTo>
                  <a:lnTo>
                    <a:pt x="1299" y="827"/>
                  </a:lnTo>
                  <a:lnTo>
                    <a:pt x="1224" y="826"/>
                  </a:lnTo>
                  <a:lnTo>
                    <a:pt x="1148" y="824"/>
                  </a:lnTo>
                  <a:lnTo>
                    <a:pt x="1073" y="821"/>
                  </a:lnTo>
                  <a:lnTo>
                    <a:pt x="998" y="817"/>
                  </a:lnTo>
                  <a:lnTo>
                    <a:pt x="924" y="810"/>
                  </a:lnTo>
                  <a:lnTo>
                    <a:pt x="850" y="804"/>
                  </a:lnTo>
                  <a:lnTo>
                    <a:pt x="778" y="796"/>
                  </a:lnTo>
                  <a:lnTo>
                    <a:pt x="707" y="787"/>
                  </a:lnTo>
                  <a:lnTo>
                    <a:pt x="638" y="775"/>
                  </a:lnTo>
                  <a:lnTo>
                    <a:pt x="571" y="763"/>
                  </a:lnTo>
                  <a:lnTo>
                    <a:pt x="507" y="749"/>
                  </a:lnTo>
                  <a:lnTo>
                    <a:pt x="445" y="735"/>
                  </a:lnTo>
                  <a:lnTo>
                    <a:pt x="386" y="718"/>
                  </a:lnTo>
                  <a:lnTo>
                    <a:pt x="330" y="701"/>
                  </a:lnTo>
                  <a:lnTo>
                    <a:pt x="277" y="682"/>
                  </a:lnTo>
                  <a:lnTo>
                    <a:pt x="228" y="661"/>
                  </a:lnTo>
                  <a:lnTo>
                    <a:pt x="183" y="639"/>
                  </a:lnTo>
                  <a:lnTo>
                    <a:pt x="142" y="616"/>
                  </a:lnTo>
                  <a:lnTo>
                    <a:pt x="106" y="592"/>
                  </a:lnTo>
                  <a:lnTo>
                    <a:pt x="75" y="566"/>
                  </a:lnTo>
                  <a:lnTo>
                    <a:pt x="49" y="538"/>
                  </a:lnTo>
                  <a:lnTo>
                    <a:pt x="27" y="509"/>
                  </a:lnTo>
                  <a:lnTo>
                    <a:pt x="13" y="479"/>
                  </a:lnTo>
                  <a:lnTo>
                    <a:pt x="3" y="447"/>
                  </a:lnTo>
                  <a:lnTo>
                    <a:pt x="0" y="413"/>
                  </a:lnTo>
                  <a:lnTo>
                    <a:pt x="3" y="380"/>
                  </a:lnTo>
                  <a:lnTo>
                    <a:pt x="13" y="348"/>
                  </a:lnTo>
                  <a:lnTo>
                    <a:pt x="27" y="318"/>
                  </a:lnTo>
                  <a:lnTo>
                    <a:pt x="49" y="289"/>
                  </a:lnTo>
                  <a:lnTo>
                    <a:pt x="75" y="261"/>
                  </a:lnTo>
                  <a:lnTo>
                    <a:pt x="106" y="235"/>
                  </a:lnTo>
                  <a:lnTo>
                    <a:pt x="142" y="210"/>
                  </a:lnTo>
                  <a:lnTo>
                    <a:pt x="183" y="187"/>
                  </a:lnTo>
                  <a:lnTo>
                    <a:pt x="228" y="166"/>
                  </a:lnTo>
                  <a:lnTo>
                    <a:pt x="277" y="145"/>
                  </a:lnTo>
                  <a:lnTo>
                    <a:pt x="330" y="126"/>
                  </a:lnTo>
                  <a:lnTo>
                    <a:pt x="386" y="109"/>
                  </a:lnTo>
                  <a:lnTo>
                    <a:pt x="445" y="92"/>
                  </a:lnTo>
                  <a:lnTo>
                    <a:pt x="507" y="78"/>
                  </a:lnTo>
                  <a:lnTo>
                    <a:pt x="571" y="64"/>
                  </a:lnTo>
                  <a:lnTo>
                    <a:pt x="638" y="52"/>
                  </a:lnTo>
                  <a:lnTo>
                    <a:pt x="707" y="40"/>
                  </a:lnTo>
                  <a:lnTo>
                    <a:pt x="778" y="31"/>
                  </a:lnTo>
                  <a:lnTo>
                    <a:pt x="850" y="23"/>
                  </a:lnTo>
                  <a:lnTo>
                    <a:pt x="924" y="15"/>
                  </a:lnTo>
                  <a:lnTo>
                    <a:pt x="998" y="10"/>
                  </a:lnTo>
                  <a:lnTo>
                    <a:pt x="1073" y="6"/>
                  </a:lnTo>
                  <a:lnTo>
                    <a:pt x="1148" y="3"/>
                  </a:lnTo>
                  <a:lnTo>
                    <a:pt x="1224" y="1"/>
                  </a:lnTo>
                  <a:lnTo>
                    <a:pt x="129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8" name="Google Shape;2248;p231"/>
            <p:cNvSpPr/>
            <p:nvPr/>
          </p:nvSpPr>
          <p:spPr>
            <a:xfrm>
              <a:off x="4769" y="1808"/>
              <a:ext cx="236" cy="90"/>
            </a:xfrm>
            <a:custGeom>
              <a:avLst/>
              <a:gdLst/>
              <a:ahLst/>
              <a:cxnLst/>
              <a:rect l="l" t="t" r="r" b="b"/>
              <a:pathLst>
                <a:path w="2598" h="998" extrusionOk="0">
                  <a:moveTo>
                    <a:pt x="0" y="0"/>
                  </a:moveTo>
                  <a:lnTo>
                    <a:pt x="41" y="34"/>
                  </a:lnTo>
                  <a:lnTo>
                    <a:pt x="85" y="64"/>
                  </a:lnTo>
                  <a:lnTo>
                    <a:pt x="135" y="92"/>
                  </a:lnTo>
                  <a:lnTo>
                    <a:pt x="189" y="117"/>
                  </a:lnTo>
                  <a:lnTo>
                    <a:pt x="245" y="139"/>
                  </a:lnTo>
                  <a:lnTo>
                    <a:pt x="305" y="160"/>
                  </a:lnTo>
                  <a:lnTo>
                    <a:pt x="366" y="180"/>
                  </a:lnTo>
                  <a:lnTo>
                    <a:pt x="429" y="196"/>
                  </a:lnTo>
                  <a:lnTo>
                    <a:pt x="495" y="211"/>
                  </a:lnTo>
                  <a:lnTo>
                    <a:pt x="560" y="224"/>
                  </a:lnTo>
                  <a:lnTo>
                    <a:pt x="626" y="237"/>
                  </a:lnTo>
                  <a:lnTo>
                    <a:pt x="692" y="247"/>
                  </a:lnTo>
                  <a:lnTo>
                    <a:pt x="757" y="256"/>
                  </a:lnTo>
                  <a:lnTo>
                    <a:pt x="821" y="263"/>
                  </a:lnTo>
                  <a:lnTo>
                    <a:pt x="885" y="270"/>
                  </a:lnTo>
                  <a:lnTo>
                    <a:pt x="945" y="275"/>
                  </a:lnTo>
                  <a:lnTo>
                    <a:pt x="1003" y="279"/>
                  </a:lnTo>
                  <a:lnTo>
                    <a:pt x="1059" y="282"/>
                  </a:lnTo>
                  <a:lnTo>
                    <a:pt x="1109" y="285"/>
                  </a:lnTo>
                  <a:lnTo>
                    <a:pt x="1157" y="287"/>
                  </a:lnTo>
                  <a:lnTo>
                    <a:pt x="1201" y="288"/>
                  </a:lnTo>
                  <a:lnTo>
                    <a:pt x="1239" y="289"/>
                  </a:lnTo>
                  <a:lnTo>
                    <a:pt x="1272" y="289"/>
                  </a:lnTo>
                  <a:lnTo>
                    <a:pt x="1299" y="289"/>
                  </a:lnTo>
                  <a:lnTo>
                    <a:pt x="1326" y="289"/>
                  </a:lnTo>
                  <a:lnTo>
                    <a:pt x="1358" y="289"/>
                  </a:lnTo>
                  <a:lnTo>
                    <a:pt x="1397" y="288"/>
                  </a:lnTo>
                  <a:lnTo>
                    <a:pt x="1440" y="287"/>
                  </a:lnTo>
                  <a:lnTo>
                    <a:pt x="1488" y="285"/>
                  </a:lnTo>
                  <a:lnTo>
                    <a:pt x="1540" y="282"/>
                  </a:lnTo>
                  <a:lnTo>
                    <a:pt x="1595" y="279"/>
                  </a:lnTo>
                  <a:lnTo>
                    <a:pt x="1653" y="275"/>
                  </a:lnTo>
                  <a:lnTo>
                    <a:pt x="1714" y="270"/>
                  </a:lnTo>
                  <a:lnTo>
                    <a:pt x="1776" y="263"/>
                  </a:lnTo>
                  <a:lnTo>
                    <a:pt x="1840" y="256"/>
                  </a:lnTo>
                  <a:lnTo>
                    <a:pt x="1906" y="247"/>
                  </a:lnTo>
                  <a:lnTo>
                    <a:pt x="1972" y="237"/>
                  </a:lnTo>
                  <a:lnTo>
                    <a:pt x="2037" y="224"/>
                  </a:lnTo>
                  <a:lnTo>
                    <a:pt x="2104" y="211"/>
                  </a:lnTo>
                  <a:lnTo>
                    <a:pt x="2168" y="196"/>
                  </a:lnTo>
                  <a:lnTo>
                    <a:pt x="2231" y="180"/>
                  </a:lnTo>
                  <a:lnTo>
                    <a:pt x="2293" y="160"/>
                  </a:lnTo>
                  <a:lnTo>
                    <a:pt x="2352" y="139"/>
                  </a:lnTo>
                  <a:lnTo>
                    <a:pt x="2409" y="117"/>
                  </a:lnTo>
                  <a:lnTo>
                    <a:pt x="2462" y="92"/>
                  </a:lnTo>
                  <a:lnTo>
                    <a:pt x="2512" y="64"/>
                  </a:lnTo>
                  <a:lnTo>
                    <a:pt x="2558" y="34"/>
                  </a:lnTo>
                  <a:lnTo>
                    <a:pt x="2598" y="0"/>
                  </a:lnTo>
                  <a:lnTo>
                    <a:pt x="2598" y="584"/>
                  </a:lnTo>
                  <a:lnTo>
                    <a:pt x="2595" y="617"/>
                  </a:lnTo>
                  <a:lnTo>
                    <a:pt x="2586" y="649"/>
                  </a:lnTo>
                  <a:lnTo>
                    <a:pt x="2570" y="680"/>
                  </a:lnTo>
                  <a:lnTo>
                    <a:pt x="2549" y="709"/>
                  </a:lnTo>
                  <a:lnTo>
                    <a:pt x="2522" y="737"/>
                  </a:lnTo>
                  <a:lnTo>
                    <a:pt x="2491" y="762"/>
                  </a:lnTo>
                  <a:lnTo>
                    <a:pt x="2455" y="787"/>
                  </a:lnTo>
                  <a:lnTo>
                    <a:pt x="2415" y="810"/>
                  </a:lnTo>
                  <a:lnTo>
                    <a:pt x="2370" y="832"/>
                  </a:lnTo>
                  <a:lnTo>
                    <a:pt x="2321" y="853"/>
                  </a:lnTo>
                  <a:lnTo>
                    <a:pt x="2268" y="871"/>
                  </a:lnTo>
                  <a:lnTo>
                    <a:pt x="2213" y="889"/>
                  </a:lnTo>
                  <a:lnTo>
                    <a:pt x="2153" y="906"/>
                  </a:lnTo>
                  <a:lnTo>
                    <a:pt x="2091" y="920"/>
                  </a:lnTo>
                  <a:lnTo>
                    <a:pt x="2027" y="935"/>
                  </a:lnTo>
                  <a:lnTo>
                    <a:pt x="1960" y="946"/>
                  </a:lnTo>
                  <a:lnTo>
                    <a:pt x="1890" y="957"/>
                  </a:lnTo>
                  <a:lnTo>
                    <a:pt x="1820" y="967"/>
                  </a:lnTo>
                  <a:lnTo>
                    <a:pt x="1748" y="975"/>
                  </a:lnTo>
                  <a:lnTo>
                    <a:pt x="1674" y="982"/>
                  </a:lnTo>
                  <a:lnTo>
                    <a:pt x="1600" y="987"/>
                  </a:lnTo>
                  <a:lnTo>
                    <a:pt x="1525" y="993"/>
                  </a:lnTo>
                  <a:lnTo>
                    <a:pt x="1450" y="996"/>
                  </a:lnTo>
                  <a:lnTo>
                    <a:pt x="1374" y="997"/>
                  </a:lnTo>
                  <a:lnTo>
                    <a:pt x="1299" y="998"/>
                  </a:lnTo>
                  <a:lnTo>
                    <a:pt x="1224" y="997"/>
                  </a:lnTo>
                  <a:lnTo>
                    <a:pt x="1148" y="996"/>
                  </a:lnTo>
                  <a:lnTo>
                    <a:pt x="1073" y="993"/>
                  </a:lnTo>
                  <a:lnTo>
                    <a:pt x="998" y="987"/>
                  </a:lnTo>
                  <a:lnTo>
                    <a:pt x="924" y="982"/>
                  </a:lnTo>
                  <a:lnTo>
                    <a:pt x="850" y="975"/>
                  </a:lnTo>
                  <a:lnTo>
                    <a:pt x="778" y="967"/>
                  </a:lnTo>
                  <a:lnTo>
                    <a:pt x="707" y="957"/>
                  </a:lnTo>
                  <a:lnTo>
                    <a:pt x="638" y="946"/>
                  </a:lnTo>
                  <a:lnTo>
                    <a:pt x="571" y="935"/>
                  </a:lnTo>
                  <a:lnTo>
                    <a:pt x="507" y="920"/>
                  </a:lnTo>
                  <a:lnTo>
                    <a:pt x="445" y="906"/>
                  </a:lnTo>
                  <a:lnTo>
                    <a:pt x="386" y="889"/>
                  </a:lnTo>
                  <a:lnTo>
                    <a:pt x="330" y="871"/>
                  </a:lnTo>
                  <a:lnTo>
                    <a:pt x="277" y="853"/>
                  </a:lnTo>
                  <a:lnTo>
                    <a:pt x="228" y="832"/>
                  </a:lnTo>
                  <a:lnTo>
                    <a:pt x="183" y="810"/>
                  </a:lnTo>
                  <a:lnTo>
                    <a:pt x="142" y="787"/>
                  </a:lnTo>
                  <a:lnTo>
                    <a:pt x="106" y="762"/>
                  </a:lnTo>
                  <a:lnTo>
                    <a:pt x="75" y="737"/>
                  </a:lnTo>
                  <a:lnTo>
                    <a:pt x="49" y="709"/>
                  </a:lnTo>
                  <a:lnTo>
                    <a:pt x="27" y="680"/>
                  </a:lnTo>
                  <a:lnTo>
                    <a:pt x="13" y="649"/>
                  </a:lnTo>
                  <a:lnTo>
                    <a:pt x="3" y="617"/>
                  </a:lnTo>
                  <a:lnTo>
                    <a:pt x="0" y="584"/>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1"/>
                                          </p:stCondLst>
                                        </p:cTn>
                                        <p:tgtEl>
                                          <p:spTgt spid="22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2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1"/>
                                          </p:stCondLst>
                                        </p:cTn>
                                        <p:tgtEl>
                                          <p:spTgt spid="22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1"/>
                                          </p:stCondLst>
                                        </p:cTn>
                                        <p:tgtEl>
                                          <p:spTgt spid="222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pic>
        <p:nvPicPr>
          <p:cNvPr id="2253" name="Google Shape;2253;p232"/>
          <p:cNvPicPr preferRelativeResize="0"/>
          <p:nvPr/>
        </p:nvPicPr>
        <p:blipFill rotWithShape="1">
          <a:blip r:embed="rId3">
            <a:alphaModFix/>
          </a:blip>
          <a:srcRect/>
          <a:stretch/>
        </p:blipFill>
        <p:spPr>
          <a:xfrm>
            <a:off x="2693950" y="2629489"/>
            <a:ext cx="3756100" cy="2817808"/>
          </a:xfrm>
          <a:prstGeom prst="rect">
            <a:avLst/>
          </a:prstGeom>
          <a:noFill/>
          <a:ln>
            <a:noFill/>
          </a:ln>
        </p:spPr>
      </p:pic>
      <p:sp>
        <p:nvSpPr>
          <p:cNvPr id="2254" name="Google Shape;2254;p232"/>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alibri"/>
              <a:buNone/>
            </a:pPr>
            <a:r>
              <a:rPr lang="en-US">
                <a:solidFill>
                  <a:schemeClr val="lt2"/>
                </a:solidFill>
              </a:rPr>
              <a:t>Depth-First Search</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23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Depth-First Search</a:t>
            </a:r>
            <a:endParaRPr/>
          </a:p>
        </p:txBody>
      </p:sp>
      <p:grpSp>
        <p:nvGrpSpPr>
          <p:cNvPr id="2261" name="Google Shape;2261;p233"/>
          <p:cNvGrpSpPr/>
          <p:nvPr/>
        </p:nvGrpSpPr>
        <p:grpSpPr>
          <a:xfrm>
            <a:off x="2343150" y="2575324"/>
            <a:ext cx="4114800" cy="2539706"/>
            <a:chOff x="48" y="2332"/>
            <a:chExt cx="3456" cy="2428"/>
          </a:xfrm>
        </p:grpSpPr>
        <p:sp>
          <p:nvSpPr>
            <p:cNvPr id="2262" name="Google Shape;2262;p233"/>
            <p:cNvSpPr txBox="1"/>
            <p:nvPr/>
          </p:nvSpPr>
          <p:spPr>
            <a:xfrm>
              <a:off x="1728" y="2332"/>
              <a:ext cx="624" cy="2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2263" name="Google Shape;2263;p233"/>
            <p:cNvSpPr txBox="1"/>
            <p:nvPr/>
          </p:nvSpPr>
          <p:spPr>
            <a:xfrm>
              <a:off x="48" y="3417"/>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264" name="Google Shape;2264;p233"/>
            <p:cNvSpPr txBox="1"/>
            <p:nvPr/>
          </p:nvSpPr>
          <p:spPr>
            <a:xfrm>
              <a:off x="48" y="303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265" name="Google Shape;2265;p233"/>
            <p:cNvSpPr txBox="1"/>
            <p:nvPr/>
          </p:nvSpPr>
          <p:spPr>
            <a:xfrm>
              <a:off x="384" y="268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
          <p:nvSpPr>
            <p:cNvPr id="2266" name="Google Shape;2266;p233"/>
            <p:cNvSpPr txBox="1"/>
            <p:nvPr/>
          </p:nvSpPr>
          <p:spPr>
            <a:xfrm>
              <a:off x="3264" y="2640"/>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267" name="Google Shape;2267;p233"/>
            <p:cNvSpPr txBox="1"/>
            <p:nvPr/>
          </p:nvSpPr>
          <p:spPr>
            <a:xfrm>
              <a:off x="480" y="3417"/>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268" name="Google Shape;2268;p233"/>
            <p:cNvSpPr txBox="1"/>
            <p:nvPr/>
          </p:nvSpPr>
          <p:spPr>
            <a:xfrm>
              <a:off x="480" y="303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cxnSp>
          <p:nvCxnSpPr>
            <p:cNvPr id="2269" name="Google Shape;2269;p233"/>
            <p:cNvCxnSpPr>
              <a:stCxn id="2265" idx="2"/>
              <a:endCxn id="2264" idx="0"/>
            </p:cNvCxnSpPr>
            <p:nvPr/>
          </p:nvCxnSpPr>
          <p:spPr>
            <a:xfrm rot="10800000">
              <a:off x="204" y="2975"/>
              <a:ext cx="300" cy="0"/>
            </a:xfrm>
            <a:prstGeom prst="straightConnector1">
              <a:avLst/>
            </a:prstGeom>
            <a:noFill/>
            <a:ln w="9525" cap="flat" cmpd="sng">
              <a:solidFill>
                <a:schemeClr val="dk1"/>
              </a:solidFill>
              <a:prstDash val="solid"/>
              <a:round/>
              <a:headEnd type="none" w="sm" len="sm"/>
              <a:tailEnd type="none" w="sm" len="sm"/>
            </a:ln>
          </p:spPr>
        </p:cxnSp>
        <p:cxnSp>
          <p:nvCxnSpPr>
            <p:cNvPr id="2270" name="Google Shape;2270;p233"/>
            <p:cNvCxnSpPr>
              <a:stCxn id="2265" idx="2"/>
              <a:endCxn id="2268" idx="0"/>
            </p:cNvCxnSpPr>
            <p:nvPr/>
          </p:nvCxnSpPr>
          <p:spPr>
            <a:xfrm>
              <a:off x="504" y="2975"/>
              <a:ext cx="0" cy="0"/>
            </a:xfrm>
            <a:prstGeom prst="straightConnector1">
              <a:avLst/>
            </a:prstGeom>
            <a:noFill/>
            <a:ln w="9525" cap="flat" cmpd="sng">
              <a:solidFill>
                <a:schemeClr val="dk1"/>
              </a:solidFill>
              <a:prstDash val="solid"/>
              <a:round/>
              <a:headEnd type="none" w="sm" len="sm"/>
              <a:tailEnd type="none" w="sm" len="sm"/>
            </a:ln>
          </p:spPr>
        </p:cxnSp>
        <p:cxnSp>
          <p:nvCxnSpPr>
            <p:cNvPr id="2271" name="Google Shape;2271;p233"/>
            <p:cNvCxnSpPr>
              <a:stCxn id="2264" idx="2"/>
              <a:endCxn id="2263" idx="0"/>
            </p:cNvCxnSpPr>
            <p:nvPr/>
          </p:nvCxnSpPr>
          <p:spPr>
            <a:xfrm>
              <a:off x="168" y="3320"/>
              <a:ext cx="0" cy="0"/>
            </a:xfrm>
            <a:prstGeom prst="straightConnector1">
              <a:avLst/>
            </a:prstGeom>
            <a:noFill/>
            <a:ln w="9525" cap="flat" cmpd="sng">
              <a:solidFill>
                <a:schemeClr val="dk1"/>
              </a:solidFill>
              <a:prstDash val="solid"/>
              <a:round/>
              <a:headEnd type="none" w="sm" len="sm"/>
              <a:tailEnd type="none" w="sm" len="sm"/>
            </a:ln>
          </p:spPr>
        </p:cxnSp>
        <p:cxnSp>
          <p:nvCxnSpPr>
            <p:cNvPr id="2272" name="Google Shape;2272;p233"/>
            <p:cNvCxnSpPr>
              <a:stCxn id="2268" idx="2"/>
              <a:endCxn id="2267" idx="0"/>
            </p:cNvCxnSpPr>
            <p:nvPr/>
          </p:nvCxnSpPr>
          <p:spPr>
            <a:xfrm>
              <a:off x="600" y="3320"/>
              <a:ext cx="0" cy="0"/>
            </a:xfrm>
            <a:prstGeom prst="straightConnector1">
              <a:avLst/>
            </a:prstGeom>
            <a:noFill/>
            <a:ln w="9525" cap="flat" cmpd="sng">
              <a:solidFill>
                <a:schemeClr val="dk1"/>
              </a:solidFill>
              <a:prstDash val="solid"/>
              <a:round/>
              <a:headEnd type="none" w="sm" len="sm"/>
              <a:tailEnd type="none" w="sm" len="sm"/>
            </a:ln>
          </p:spPr>
        </p:cxnSp>
        <p:grpSp>
          <p:nvGrpSpPr>
            <p:cNvPr id="2273" name="Google Shape;2273;p233"/>
            <p:cNvGrpSpPr/>
            <p:nvPr/>
          </p:nvGrpSpPr>
          <p:grpSpPr>
            <a:xfrm>
              <a:off x="1776" y="2640"/>
              <a:ext cx="1104" cy="1736"/>
              <a:chOff x="1152" y="2640"/>
              <a:chExt cx="1104" cy="1736"/>
            </a:xfrm>
          </p:grpSpPr>
          <p:sp>
            <p:nvSpPr>
              <p:cNvPr id="2274" name="Google Shape;2274;p233"/>
              <p:cNvSpPr txBox="1"/>
              <p:nvPr/>
            </p:nvSpPr>
            <p:spPr>
              <a:xfrm>
                <a:off x="1536" y="2640"/>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275" name="Google Shape;2275;p233"/>
              <p:cNvSpPr txBox="1"/>
              <p:nvPr/>
            </p:nvSpPr>
            <p:spPr>
              <a:xfrm>
                <a:off x="1152"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276" name="Google Shape;2276;p233"/>
              <p:cNvSpPr txBox="1"/>
              <p:nvPr/>
            </p:nvSpPr>
            <p:spPr>
              <a:xfrm>
                <a:off x="1296"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277" name="Google Shape;2277;p233"/>
              <p:cNvSpPr txBox="1"/>
              <p:nvPr/>
            </p:nvSpPr>
            <p:spPr>
              <a:xfrm>
                <a:off x="1728"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278" name="Google Shape;2278;p233"/>
              <p:cNvSpPr txBox="1"/>
              <p:nvPr/>
            </p:nvSpPr>
            <p:spPr>
              <a:xfrm>
                <a:off x="1728"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279" name="Google Shape;2279;p233"/>
              <p:cNvSpPr txBox="1"/>
              <p:nvPr/>
            </p:nvSpPr>
            <p:spPr>
              <a:xfrm>
                <a:off x="1440"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280" name="Google Shape;2280;p233"/>
              <p:cNvSpPr txBox="1"/>
              <p:nvPr/>
            </p:nvSpPr>
            <p:spPr>
              <a:xfrm>
                <a:off x="1152"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281" name="Google Shape;2281;p233"/>
              <p:cNvSpPr txBox="1"/>
              <p:nvPr/>
            </p:nvSpPr>
            <p:spPr>
              <a:xfrm>
                <a:off x="1584"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282" name="Google Shape;2282;p233"/>
              <p:cNvSpPr txBox="1"/>
              <p:nvPr/>
            </p:nvSpPr>
            <p:spPr>
              <a:xfrm>
                <a:off x="1776" y="3792"/>
                <a:ext cx="480" cy="2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283" name="Google Shape;2283;p233"/>
              <p:cNvSpPr txBox="1"/>
              <p:nvPr/>
            </p:nvSpPr>
            <p:spPr>
              <a:xfrm>
                <a:off x="1584" y="4089"/>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cxnSp>
            <p:nvCxnSpPr>
              <p:cNvPr id="2284" name="Google Shape;2284;p233"/>
              <p:cNvCxnSpPr>
                <a:stCxn id="2274" idx="2"/>
                <a:endCxn id="2276" idx="0"/>
              </p:cNvCxnSpPr>
              <p:nvPr/>
            </p:nvCxnSpPr>
            <p:spPr>
              <a:xfrm rot="10800000">
                <a:off x="13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285" name="Google Shape;2285;p233"/>
              <p:cNvCxnSpPr>
                <a:stCxn id="2274" idx="2"/>
                <a:endCxn id="2278" idx="0"/>
              </p:cNvCxnSpPr>
              <p:nvPr/>
            </p:nvCxnSpPr>
            <p:spPr>
              <a:xfrm>
                <a:off x="16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286" name="Google Shape;2286;p233"/>
              <p:cNvCxnSpPr>
                <a:stCxn id="2276" idx="2"/>
                <a:endCxn id="2275"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287" name="Google Shape;2287;p233"/>
              <p:cNvCxnSpPr>
                <a:stCxn id="2276" idx="2"/>
                <a:endCxn id="2279"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288" name="Google Shape;2288;p233"/>
              <p:cNvCxnSpPr>
                <a:stCxn id="2278" idx="2"/>
                <a:endCxn id="2277" idx="0"/>
              </p:cNvCxnSpPr>
              <p:nvPr/>
            </p:nvCxnSpPr>
            <p:spPr>
              <a:xfrm>
                <a:off x="1848" y="3311"/>
                <a:ext cx="0" cy="0"/>
              </a:xfrm>
              <a:prstGeom prst="straightConnector1">
                <a:avLst/>
              </a:prstGeom>
              <a:noFill/>
              <a:ln w="9525" cap="flat" cmpd="sng">
                <a:solidFill>
                  <a:schemeClr val="dk1"/>
                </a:solidFill>
                <a:prstDash val="solid"/>
                <a:round/>
                <a:headEnd type="none" w="sm" len="sm"/>
                <a:tailEnd type="none" w="sm" len="sm"/>
              </a:ln>
            </p:spPr>
          </p:cxnSp>
          <p:cxnSp>
            <p:nvCxnSpPr>
              <p:cNvPr id="2289" name="Google Shape;2289;p233"/>
              <p:cNvCxnSpPr>
                <a:stCxn id="2275" idx="2"/>
                <a:endCxn id="2280" idx="0"/>
              </p:cNvCxnSpPr>
              <p:nvPr/>
            </p:nvCxnSpPr>
            <p:spPr>
              <a:xfrm>
                <a:off x="1272" y="3695"/>
                <a:ext cx="0" cy="0"/>
              </a:xfrm>
              <a:prstGeom prst="straightConnector1">
                <a:avLst/>
              </a:prstGeom>
              <a:noFill/>
              <a:ln w="9525" cap="flat" cmpd="sng">
                <a:solidFill>
                  <a:schemeClr val="dk1"/>
                </a:solidFill>
                <a:prstDash val="solid"/>
                <a:round/>
                <a:headEnd type="none" w="sm" len="sm"/>
                <a:tailEnd type="none" w="sm" len="sm"/>
              </a:ln>
            </p:spPr>
          </p:cxnSp>
          <p:cxnSp>
            <p:nvCxnSpPr>
              <p:cNvPr id="2290" name="Google Shape;2290;p233"/>
              <p:cNvCxnSpPr>
                <a:stCxn id="2277" idx="2"/>
                <a:endCxn id="2281" idx="0"/>
              </p:cNvCxnSpPr>
              <p:nvPr/>
            </p:nvCxnSpPr>
            <p:spPr>
              <a:xfrm>
                <a:off x="1848" y="3695"/>
                <a:ext cx="0" cy="0"/>
              </a:xfrm>
              <a:prstGeom prst="straightConnector1">
                <a:avLst/>
              </a:prstGeom>
              <a:noFill/>
              <a:ln w="9525" cap="flat" cmpd="sng">
                <a:solidFill>
                  <a:schemeClr val="dk1"/>
                </a:solidFill>
                <a:prstDash val="solid"/>
                <a:round/>
                <a:headEnd type="none" w="sm" len="sm"/>
                <a:tailEnd type="none" w="sm" len="sm"/>
              </a:ln>
            </p:spPr>
          </p:cxnSp>
          <p:cxnSp>
            <p:nvCxnSpPr>
              <p:cNvPr id="2291" name="Google Shape;2291;p233"/>
              <p:cNvCxnSpPr>
                <a:stCxn id="2277" idx="2"/>
                <a:endCxn id="2282" idx="0"/>
              </p:cNvCxnSpPr>
              <p:nvPr/>
            </p:nvCxnSpPr>
            <p:spPr>
              <a:xfrm>
                <a:off x="1848" y="3695"/>
                <a:ext cx="300" cy="0"/>
              </a:xfrm>
              <a:prstGeom prst="straightConnector1">
                <a:avLst/>
              </a:prstGeom>
              <a:noFill/>
              <a:ln w="9525" cap="flat" cmpd="sng">
                <a:solidFill>
                  <a:schemeClr val="dk1"/>
                </a:solidFill>
                <a:prstDash val="solid"/>
                <a:round/>
                <a:headEnd type="none" w="sm" len="sm"/>
                <a:tailEnd type="none" w="sm" len="sm"/>
              </a:ln>
            </p:spPr>
          </p:cxnSp>
          <p:cxnSp>
            <p:nvCxnSpPr>
              <p:cNvPr id="2292" name="Google Shape;2292;p233"/>
              <p:cNvCxnSpPr>
                <a:stCxn id="2281" idx="2"/>
                <a:endCxn id="2283" idx="0"/>
              </p:cNvCxnSpPr>
              <p:nvPr/>
            </p:nvCxnSpPr>
            <p:spPr>
              <a:xfrm>
                <a:off x="1704" y="4040"/>
                <a:ext cx="0" cy="0"/>
              </a:xfrm>
              <a:prstGeom prst="straightConnector1">
                <a:avLst/>
              </a:prstGeom>
              <a:noFill/>
              <a:ln w="9525" cap="flat" cmpd="sng">
                <a:solidFill>
                  <a:schemeClr val="dk1"/>
                </a:solidFill>
                <a:prstDash val="solid"/>
                <a:round/>
                <a:headEnd type="none" w="sm" len="sm"/>
                <a:tailEnd type="none" w="sm" len="sm"/>
              </a:ln>
            </p:spPr>
          </p:cxnSp>
        </p:grpSp>
        <p:sp>
          <p:nvSpPr>
            <p:cNvPr id="2293" name="Google Shape;2293;p233"/>
            <p:cNvSpPr txBox="1"/>
            <p:nvPr/>
          </p:nvSpPr>
          <p:spPr>
            <a:xfrm>
              <a:off x="3264" y="299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cxnSp>
          <p:nvCxnSpPr>
            <p:cNvPr id="2294" name="Google Shape;2294;p233"/>
            <p:cNvCxnSpPr>
              <a:stCxn id="2266" idx="2"/>
              <a:endCxn id="2293" idx="0"/>
            </p:cNvCxnSpPr>
            <p:nvPr/>
          </p:nvCxnSpPr>
          <p:spPr>
            <a:xfrm>
              <a:off x="3384" y="2927"/>
              <a:ext cx="0" cy="0"/>
            </a:xfrm>
            <a:prstGeom prst="straightConnector1">
              <a:avLst/>
            </a:prstGeom>
            <a:noFill/>
            <a:ln w="9525" cap="flat" cmpd="sng">
              <a:solidFill>
                <a:schemeClr val="dk1"/>
              </a:solidFill>
              <a:prstDash val="solid"/>
              <a:round/>
              <a:headEnd type="none" w="sm" len="sm"/>
              <a:tailEnd type="none" w="sm" len="sm"/>
            </a:ln>
          </p:spPr>
        </p:cxnSp>
        <p:grpSp>
          <p:nvGrpSpPr>
            <p:cNvPr id="2295" name="Google Shape;2295;p233"/>
            <p:cNvGrpSpPr/>
            <p:nvPr/>
          </p:nvGrpSpPr>
          <p:grpSpPr>
            <a:xfrm>
              <a:off x="624" y="3024"/>
              <a:ext cx="1104" cy="1736"/>
              <a:chOff x="1152" y="2640"/>
              <a:chExt cx="1104" cy="1736"/>
            </a:xfrm>
          </p:grpSpPr>
          <p:sp>
            <p:nvSpPr>
              <p:cNvPr id="2296" name="Google Shape;2296;p233"/>
              <p:cNvSpPr txBox="1"/>
              <p:nvPr/>
            </p:nvSpPr>
            <p:spPr>
              <a:xfrm>
                <a:off x="1536" y="2640"/>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297" name="Google Shape;2297;p233"/>
              <p:cNvSpPr txBox="1"/>
              <p:nvPr/>
            </p:nvSpPr>
            <p:spPr>
              <a:xfrm>
                <a:off x="1152"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298" name="Google Shape;2298;p233"/>
              <p:cNvSpPr txBox="1"/>
              <p:nvPr/>
            </p:nvSpPr>
            <p:spPr>
              <a:xfrm>
                <a:off x="1296"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299" name="Google Shape;2299;p233"/>
              <p:cNvSpPr txBox="1"/>
              <p:nvPr/>
            </p:nvSpPr>
            <p:spPr>
              <a:xfrm>
                <a:off x="1728"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300" name="Google Shape;2300;p233"/>
              <p:cNvSpPr txBox="1"/>
              <p:nvPr/>
            </p:nvSpPr>
            <p:spPr>
              <a:xfrm>
                <a:off x="1728"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301" name="Google Shape;2301;p233"/>
              <p:cNvSpPr txBox="1"/>
              <p:nvPr/>
            </p:nvSpPr>
            <p:spPr>
              <a:xfrm>
                <a:off x="1440"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302" name="Google Shape;2302;p233"/>
              <p:cNvSpPr txBox="1"/>
              <p:nvPr/>
            </p:nvSpPr>
            <p:spPr>
              <a:xfrm>
                <a:off x="1152"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303" name="Google Shape;2303;p233"/>
              <p:cNvSpPr txBox="1"/>
              <p:nvPr/>
            </p:nvSpPr>
            <p:spPr>
              <a:xfrm>
                <a:off x="1584"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304" name="Google Shape;2304;p233"/>
              <p:cNvSpPr txBox="1"/>
              <p:nvPr/>
            </p:nvSpPr>
            <p:spPr>
              <a:xfrm>
                <a:off x="1776" y="3792"/>
                <a:ext cx="480" cy="2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305" name="Google Shape;2305;p233"/>
              <p:cNvSpPr txBox="1"/>
              <p:nvPr/>
            </p:nvSpPr>
            <p:spPr>
              <a:xfrm>
                <a:off x="1584" y="4089"/>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cxnSp>
            <p:nvCxnSpPr>
              <p:cNvPr id="2306" name="Google Shape;2306;p233"/>
              <p:cNvCxnSpPr>
                <a:stCxn id="2296" idx="2"/>
                <a:endCxn id="2298" idx="0"/>
              </p:cNvCxnSpPr>
              <p:nvPr/>
            </p:nvCxnSpPr>
            <p:spPr>
              <a:xfrm rot="10800000">
                <a:off x="13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307" name="Google Shape;2307;p233"/>
              <p:cNvCxnSpPr>
                <a:stCxn id="2296" idx="2"/>
                <a:endCxn id="2300" idx="0"/>
              </p:cNvCxnSpPr>
              <p:nvPr/>
            </p:nvCxnSpPr>
            <p:spPr>
              <a:xfrm>
                <a:off x="16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308" name="Google Shape;2308;p233"/>
              <p:cNvCxnSpPr>
                <a:stCxn id="2298" idx="2"/>
                <a:endCxn id="2297"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309" name="Google Shape;2309;p233"/>
              <p:cNvCxnSpPr>
                <a:stCxn id="2298" idx="2"/>
                <a:endCxn id="2301"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310" name="Google Shape;2310;p233"/>
              <p:cNvCxnSpPr>
                <a:stCxn id="2300" idx="2"/>
                <a:endCxn id="2299" idx="0"/>
              </p:cNvCxnSpPr>
              <p:nvPr/>
            </p:nvCxnSpPr>
            <p:spPr>
              <a:xfrm>
                <a:off x="1848" y="3311"/>
                <a:ext cx="0" cy="0"/>
              </a:xfrm>
              <a:prstGeom prst="straightConnector1">
                <a:avLst/>
              </a:prstGeom>
              <a:noFill/>
              <a:ln w="9525" cap="flat" cmpd="sng">
                <a:solidFill>
                  <a:schemeClr val="dk1"/>
                </a:solidFill>
                <a:prstDash val="solid"/>
                <a:round/>
                <a:headEnd type="none" w="sm" len="sm"/>
                <a:tailEnd type="none" w="sm" len="sm"/>
              </a:ln>
            </p:spPr>
          </p:cxnSp>
          <p:cxnSp>
            <p:nvCxnSpPr>
              <p:cNvPr id="2311" name="Google Shape;2311;p233"/>
              <p:cNvCxnSpPr>
                <a:stCxn id="2297" idx="2"/>
                <a:endCxn id="2302" idx="0"/>
              </p:cNvCxnSpPr>
              <p:nvPr/>
            </p:nvCxnSpPr>
            <p:spPr>
              <a:xfrm>
                <a:off x="1272" y="3695"/>
                <a:ext cx="0" cy="0"/>
              </a:xfrm>
              <a:prstGeom prst="straightConnector1">
                <a:avLst/>
              </a:prstGeom>
              <a:noFill/>
              <a:ln w="9525" cap="flat" cmpd="sng">
                <a:solidFill>
                  <a:schemeClr val="dk1"/>
                </a:solidFill>
                <a:prstDash val="solid"/>
                <a:round/>
                <a:headEnd type="none" w="sm" len="sm"/>
                <a:tailEnd type="none" w="sm" len="sm"/>
              </a:ln>
            </p:spPr>
          </p:cxnSp>
          <p:cxnSp>
            <p:nvCxnSpPr>
              <p:cNvPr id="2312" name="Google Shape;2312;p233"/>
              <p:cNvCxnSpPr>
                <a:stCxn id="2299" idx="2"/>
                <a:endCxn id="2303" idx="0"/>
              </p:cNvCxnSpPr>
              <p:nvPr/>
            </p:nvCxnSpPr>
            <p:spPr>
              <a:xfrm>
                <a:off x="1848" y="3695"/>
                <a:ext cx="0" cy="0"/>
              </a:xfrm>
              <a:prstGeom prst="straightConnector1">
                <a:avLst/>
              </a:prstGeom>
              <a:noFill/>
              <a:ln w="9525" cap="flat" cmpd="sng">
                <a:solidFill>
                  <a:schemeClr val="dk1"/>
                </a:solidFill>
                <a:prstDash val="solid"/>
                <a:round/>
                <a:headEnd type="none" w="sm" len="sm"/>
                <a:tailEnd type="none" w="sm" len="sm"/>
              </a:ln>
            </p:spPr>
          </p:cxnSp>
          <p:cxnSp>
            <p:nvCxnSpPr>
              <p:cNvPr id="2313" name="Google Shape;2313;p233"/>
              <p:cNvCxnSpPr>
                <a:stCxn id="2299" idx="2"/>
                <a:endCxn id="2304" idx="0"/>
              </p:cNvCxnSpPr>
              <p:nvPr/>
            </p:nvCxnSpPr>
            <p:spPr>
              <a:xfrm>
                <a:off x="1848" y="3695"/>
                <a:ext cx="300" cy="0"/>
              </a:xfrm>
              <a:prstGeom prst="straightConnector1">
                <a:avLst/>
              </a:prstGeom>
              <a:noFill/>
              <a:ln w="9525" cap="flat" cmpd="sng">
                <a:solidFill>
                  <a:schemeClr val="dk1"/>
                </a:solidFill>
                <a:prstDash val="solid"/>
                <a:round/>
                <a:headEnd type="none" w="sm" len="sm"/>
                <a:tailEnd type="none" w="sm" len="sm"/>
              </a:ln>
            </p:spPr>
          </p:cxnSp>
          <p:cxnSp>
            <p:nvCxnSpPr>
              <p:cNvPr id="2314" name="Google Shape;2314;p233"/>
              <p:cNvCxnSpPr>
                <a:stCxn id="2303" idx="2"/>
                <a:endCxn id="2305" idx="0"/>
              </p:cNvCxnSpPr>
              <p:nvPr/>
            </p:nvCxnSpPr>
            <p:spPr>
              <a:xfrm>
                <a:off x="1704" y="4040"/>
                <a:ext cx="0" cy="0"/>
              </a:xfrm>
              <a:prstGeom prst="straightConnector1">
                <a:avLst/>
              </a:prstGeom>
              <a:noFill/>
              <a:ln w="9525" cap="flat" cmpd="sng">
                <a:solidFill>
                  <a:schemeClr val="dk1"/>
                </a:solidFill>
                <a:prstDash val="solid"/>
                <a:round/>
                <a:headEnd type="none" w="sm" len="sm"/>
                <a:tailEnd type="none" w="sm" len="sm"/>
              </a:ln>
            </p:spPr>
          </p:cxnSp>
        </p:grpSp>
        <p:cxnSp>
          <p:nvCxnSpPr>
            <p:cNvPr id="2315" name="Google Shape;2315;p233"/>
            <p:cNvCxnSpPr>
              <a:stCxn id="2265" idx="2"/>
              <a:endCxn id="2296" idx="0"/>
            </p:cNvCxnSpPr>
            <p:nvPr/>
          </p:nvCxnSpPr>
          <p:spPr>
            <a:xfrm>
              <a:off x="504" y="2975"/>
              <a:ext cx="600" cy="0"/>
            </a:xfrm>
            <a:prstGeom prst="straightConnector1">
              <a:avLst/>
            </a:prstGeom>
            <a:noFill/>
            <a:ln w="9525" cap="flat" cmpd="sng">
              <a:solidFill>
                <a:schemeClr val="dk1"/>
              </a:solidFill>
              <a:prstDash val="solid"/>
              <a:round/>
              <a:headEnd type="none" w="sm" len="sm"/>
              <a:tailEnd type="none" w="sm" len="sm"/>
            </a:ln>
          </p:spPr>
        </p:cxnSp>
        <p:cxnSp>
          <p:nvCxnSpPr>
            <p:cNvPr id="2316" name="Google Shape;2316;p233"/>
            <p:cNvCxnSpPr>
              <a:stCxn id="2262" idx="2"/>
              <a:endCxn id="2265" idx="0"/>
            </p:cNvCxnSpPr>
            <p:nvPr/>
          </p:nvCxnSpPr>
          <p:spPr>
            <a:xfrm rot="10800000">
              <a:off x="540" y="2597"/>
              <a:ext cx="1500" cy="0"/>
            </a:xfrm>
            <a:prstGeom prst="straightConnector1">
              <a:avLst/>
            </a:prstGeom>
            <a:noFill/>
            <a:ln w="9525" cap="flat" cmpd="sng">
              <a:solidFill>
                <a:schemeClr val="dk1"/>
              </a:solidFill>
              <a:prstDash val="solid"/>
              <a:round/>
              <a:headEnd type="none" w="sm" len="sm"/>
              <a:tailEnd type="none" w="sm" len="sm"/>
            </a:ln>
          </p:spPr>
        </p:cxnSp>
        <p:cxnSp>
          <p:nvCxnSpPr>
            <p:cNvPr id="2317" name="Google Shape;2317;p233"/>
            <p:cNvCxnSpPr>
              <a:stCxn id="2262" idx="2"/>
              <a:endCxn id="2274" idx="0"/>
            </p:cNvCxnSpPr>
            <p:nvPr/>
          </p:nvCxnSpPr>
          <p:spPr>
            <a:xfrm>
              <a:off x="2040" y="2597"/>
              <a:ext cx="300" cy="0"/>
            </a:xfrm>
            <a:prstGeom prst="straightConnector1">
              <a:avLst/>
            </a:prstGeom>
            <a:noFill/>
            <a:ln w="9525" cap="flat" cmpd="sng">
              <a:solidFill>
                <a:schemeClr val="dk1"/>
              </a:solidFill>
              <a:prstDash val="solid"/>
              <a:round/>
              <a:headEnd type="none" w="sm" len="sm"/>
              <a:tailEnd type="none" w="sm" len="sm"/>
            </a:ln>
          </p:spPr>
        </p:cxnSp>
        <p:cxnSp>
          <p:nvCxnSpPr>
            <p:cNvPr id="2318" name="Google Shape;2318;p233"/>
            <p:cNvCxnSpPr>
              <a:stCxn id="2262" idx="2"/>
              <a:endCxn id="2266" idx="0"/>
            </p:cNvCxnSpPr>
            <p:nvPr/>
          </p:nvCxnSpPr>
          <p:spPr>
            <a:xfrm>
              <a:off x="2040" y="2597"/>
              <a:ext cx="1200" cy="0"/>
            </a:xfrm>
            <a:prstGeom prst="straightConnector1">
              <a:avLst/>
            </a:prstGeom>
            <a:noFill/>
            <a:ln w="9525" cap="flat" cmpd="sng">
              <a:solidFill>
                <a:schemeClr val="dk1"/>
              </a:solidFill>
              <a:prstDash val="solid"/>
              <a:round/>
              <a:headEnd type="none" w="sm" len="sm"/>
              <a:tailEnd type="none" w="sm" len="sm"/>
            </a:ln>
          </p:spPr>
        </p:cxnSp>
      </p:grpSp>
      <p:cxnSp>
        <p:nvCxnSpPr>
          <p:cNvPr id="2319" name="Google Shape;2319;p233"/>
          <p:cNvCxnSpPr/>
          <p:nvPr/>
        </p:nvCxnSpPr>
        <p:spPr>
          <a:xfrm flipH="1">
            <a:off x="2876550" y="2803922"/>
            <a:ext cx="1866900" cy="133350"/>
          </a:xfrm>
          <a:prstGeom prst="straightConnector1">
            <a:avLst/>
          </a:prstGeom>
          <a:noFill/>
          <a:ln w="38100" cap="flat" cmpd="sng">
            <a:solidFill>
              <a:srgbClr val="CC0000"/>
            </a:solidFill>
            <a:prstDash val="solid"/>
            <a:round/>
            <a:headEnd type="none" w="sm" len="sm"/>
            <a:tailEnd type="none" w="sm" len="sm"/>
          </a:ln>
        </p:spPr>
      </p:cxnSp>
      <p:cxnSp>
        <p:nvCxnSpPr>
          <p:cNvPr id="2320" name="Google Shape;2320;p233"/>
          <p:cNvCxnSpPr/>
          <p:nvPr/>
        </p:nvCxnSpPr>
        <p:spPr>
          <a:xfrm flipH="1">
            <a:off x="2478882" y="3181351"/>
            <a:ext cx="417910" cy="120254"/>
          </a:xfrm>
          <a:prstGeom prst="straightConnector1">
            <a:avLst/>
          </a:prstGeom>
          <a:noFill/>
          <a:ln w="38100" cap="flat" cmpd="sng">
            <a:solidFill>
              <a:srgbClr val="CC0000"/>
            </a:solidFill>
            <a:prstDash val="solid"/>
            <a:round/>
            <a:headEnd type="none" w="sm" len="sm"/>
            <a:tailEnd type="none" w="sm" len="sm"/>
          </a:ln>
        </p:spPr>
      </p:cxnSp>
      <p:cxnSp>
        <p:nvCxnSpPr>
          <p:cNvPr id="2321" name="Google Shape;2321;p233"/>
          <p:cNvCxnSpPr/>
          <p:nvPr/>
        </p:nvCxnSpPr>
        <p:spPr>
          <a:xfrm>
            <a:off x="2876551" y="3174208"/>
            <a:ext cx="120254" cy="120254"/>
          </a:xfrm>
          <a:prstGeom prst="straightConnector1">
            <a:avLst/>
          </a:prstGeom>
          <a:noFill/>
          <a:ln w="38100" cap="flat" cmpd="sng">
            <a:solidFill>
              <a:srgbClr val="CC0000"/>
            </a:solidFill>
            <a:prstDash val="solid"/>
            <a:round/>
            <a:headEnd type="none" w="sm" len="sm"/>
            <a:tailEnd type="none" w="sm" len="sm"/>
          </a:ln>
        </p:spPr>
      </p:cxnSp>
      <p:cxnSp>
        <p:nvCxnSpPr>
          <p:cNvPr id="2322" name="Google Shape;2322;p233"/>
          <p:cNvCxnSpPr/>
          <p:nvPr/>
        </p:nvCxnSpPr>
        <p:spPr>
          <a:xfrm flipH="1">
            <a:off x="2482458" y="3544491"/>
            <a:ext cx="2381" cy="171450"/>
          </a:xfrm>
          <a:prstGeom prst="straightConnector1">
            <a:avLst/>
          </a:prstGeom>
          <a:noFill/>
          <a:ln w="38100" cap="flat" cmpd="sng">
            <a:solidFill>
              <a:srgbClr val="CC0000"/>
            </a:solidFill>
            <a:prstDash val="solid"/>
            <a:round/>
            <a:headEnd type="none" w="sm" len="sm"/>
            <a:tailEnd type="none" w="sm" len="sm"/>
          </a:ln>
        </p:spPr>
      </p:cxnSp>
      <p:cxnSp>
        <p:nvCxnSpPr>
          <p:cNvPr id="2323" name="Google Shape;2323;p233"/>
          <p:cNvCxnSpPr/>
          <p:nvPr/>
        </p:nvCxnSpPr>
        <p:spPr>
          <a:xfrm flipH="1">
            <a:off x="3000380" y="3557588"/>
            <a:ext cx="2381" cy="171450"/>
          </a:xfrm>
          <a:prstGeom prst="straightConnector1">
            <a:avLst/>
          </a:prstGeom>
          <a:noFill/>
          <a:ln w="38100" cap="flat" cmpd="sng">
            <a:solidFill>
              <a:srgbClr val="CC0000"/>
            </a:solidFill>
            <a:prstDash val="solid"/>
            <a:round/>
            <a:headEnd type="none" w="sm" len="sm"/>
            <a:tailEnd type="none" w="sm" len="sm"/>
          </a:ln>
        </p:spPr>
      </p:cxnSp>
      <p:cxnSp>
        <p:nvCxnSpPr>
          <p:cNvPr id="2324" name="Google Shape;2324;p233"/>
          <p:cNvCxnSpPr/>
          <p:nvPr/>
        </p:nvCxnSpPr>
        <p:spPr>
          <a:xfrm>
            <a:off x="2874169" y="3192067"/>
            <a:ext cx="746522" cy="107156"/>
          </a:xfrm>
          <a:prstGeom prst="straightConnector1">
            <a:avLst/>
          </a:prstGeom>
          <a:noFill/>
          <a:ln w="38100" cap="flat" cmpd="sng">
            <a:solidFill>
              <a:srgbClr val="CC0000"/>
            </a:solidFill>
            <a:prstDash val="solid"/>
            <a:round/>
            <a:headEnd type="none" w="sm" len="sm"/>
            <a:tailEnd type="none" w="sm" len="sm"/>
          </a:ln>
        </p:spPr>
      </p:cxnSp>
      <p:cxnSp>
        <p:nvCxnSpPr>
          <p:cNvPr id="2325" name="Google Shape;2325;p233"/>
          <p:cNvCxnSpPr/>
          <p:nvPr/>
        </p:nvCxnSpPr>
        <p:spPr>
          <a:xfrm flipH="1">
            <a:off x="3324230" y="3549254"/>
            <a:ext cx="298847" cy="152400"/>
          </a:xfrm>
          <a:prstGeom prst="straightConnector1">
            <a:avLst/>
          </a:prstGeom>
          <a:noFill/>
          <a:ln w="38100" cap="flat" cmpd="sng">
            <a:solidFill>
              <a:srgbClr val="CC0000"/>
            </a:solidFill>
            <a:prstDash val="solid"/>
            <a:round/>
            <a:headEnd type="none" w="sm" len="sm"/>
            <a:tailEnd type="none" w="sm" len="sm"/>
          </a:ln>
        </p:spPr>
      </p:cxnSp>
      <p:cxnSp>
        <p:nvCxnSpPr>
          <p:cNvPr id="2326" name="Google Shape;2326;p233"/>
          <p:cNvCxnSpPr/>
          <p:nvPr/>
        </p:nvCxnSpPr>
        <p:spPr>
          <a:xfrm flipH="1">
            <a:off x="3175399" y="3939783"/>
            <a:ext cx="164306" cy="158353"/>
          </a:xfrm>
          <a:prstGeom prst="straightConnector1">
            <a:avLst/>
          </a:prstGeom>
          <a:noFill/>
          <a:ln w="38100" cap="flat" cmpd="sng">
            <a:solidFill>
              <a:srgbClr val="CC0000"/>
            </a:solidFill>
            <a:prstDash val="solid"/>
            <a:round/>
            <a:headEnd type="none" w="sm" len="sm"/>
            <a:tailEnd type="none" w="sm" len="sm"/>
          </a:ln>
        </p:spPr>
      </p:cxnSp>
      <p:cxnSp>
        <p:nvCxnSpPr>
          <p:cNvPr id="2327" name="Google Shape;2327;p233"/>
          <p:cNvCxnSpPr/>
          <p:nvPr/>
        </p:nvCxnSpPr>
        <p:spPr>
          <a:xfrm>
            <a:off x="3178973" y="4348163"/>
            <a:ext cx="2381" cy="133350"/>
          </a:xfrm>
          <a:prstGeom prst="straightConnector1">
            <a:avLst/>
          </a:prstGeom>
          <a:noFill/>
          <a:ln w="38100" cap="flat" cmpd="sng">
            <a:solidFill>
              <a:srgbClr val="CC0000"/>
            </a:solidFill>
            <a:prstDash val="solid"/>
            <a:round/>
            <a:headEnd type="none" w="sm" len="sm"/>
            <a:tailEnd type="none" w="sm" len="sm"/>
          </a:ln>
        </p:spPr>
      </p:cxnSp>
      <p:grpSp>
        <p:nvGrpSpPr>
          <p:cNvPr id="2328" name="Google Shape;2328;p233"/>
          <p:cNvGrpSpPr/>
          <p:nvPr/>
        </p:nvGrpSpPr>
        <p:grpSpPr>
          <a:xfrm>
            <a:off x="3368278" y="1028704"/>
            <a:ext cx="2403872" cy="1326356"/>
            <a:chOff x="816" y="1056"/>
            <a:chExt cx="4176" cy="2304"/>
          </a:xfrm>
        </p:grpSpPr>
        <p:grpSp>
          <p:nvGrpSpPr>
            <p:cNvPr id="2329" name="Google Shape;2329;p233"/>
            <p:cNvGrpSpPr/>
            <p:nvPr/>
          </p:nvGrpSpPr>
          <p:grpSpPr>
            <a:xfrm>
              <a:off x="816" y="1056"/>
              <a:ext cx="4176" cy="2304"/>
              <a:chOff x="336" y="576"/>
              <a:chExt cx="4848" cy="2784"/>
            </a:xfrm>
          </p:grpSpPr>
          <p:sp>
            <p:nvSpPr>
              <p:cNvPr id="2330" name="Google Shape;2330;p233"/>
              <p:cNvSpPr/>
              <p:nvPr/>
            </p:nvSpPr>
            <p:spPr>
              <a:xfrm>
                <a:off x="336" y="2208"/>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2331" name="Google Shape;2331;p233"/>
              <p:cNvSpPr/>
              <p:nvPr/>
            </p:nvSpPr>
            <p:spPr>
              <a:xfrm>
                <a:off x="4704" y="57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332" name="Google Shape;2332;p233"/>
              <p:cNvSpPr/>
              <p:nvPr/>
            </p:nvSpPr>
            <p:spPr>
              <a:xfrm>
                <a:off x="1728" y="177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
            <p:nvSpPr>
              <p:cNvPr id="2333" name="Google Shape;2333;p233"/>
              <p:cNvSpPr/>
              <p:nvPr/>
            </p:nvSpPr>
            <p:spPr>
              <a:xfrm>
                <a:off x="720" y="105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334" name="Google Shape;2334;p233"/>
              <p:cNvSpPr/>
              <p:nvPr/>
            </p:nvSpPr>
            <p:spPr>
              <a:xfrm>
                <a:off x="1200" y="273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335" name="Google Shape;2335;p233"/>
              <p:cNvSpPr/>
              <p:nvPr/>
            </p:nvSpPr>
            <p:spPr>
              <a:xfrm>
                <a:off x="2352" y="2880"/>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336" name="Google Shape;2336;p233"/>
              <p:cNvSpPr/>
              <p:nvPr/>
            </p:nvSpPr>
            <p:spPr>
              <a:xfrm>
                <a:off x="2880" y="1008"/>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337" name="Google Shape;2337;p233"/>
              <p:cNvSpPr/>
              <p:nvPr/>
            </p:nvSpPr>
            <p:spPr>
              <a:xfrm>
                <a:off x="3552" y="1584"/>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38" name="Google Shape;2338;p233"/>
              <p:cNvSpPr/>
              <p:nvPr/>
            </p:nvSpPr>
            <p:spPr>
              <a:xfrm>
                <a:off x="3168" y="225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339" name="Google Shape;2339;p233"/>
              <p:cNvSpPr/>
              <p:nvPr/>
            </p:nvSpPr>
            <p:spPr>
              <a:xfrm>
                <a:off x="1584" y="624"/>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340" name="Google Shape;2340;p233"/>
              <p:cNvSpPr/>
              <p:nvPr/>
            </p:nvSpPr>
            <p:spPr>
              <a:xfrm>
                <a:off x="4560" y="1872"/>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341" name="Google Shape;2341;p233"/>
              <p:cNvSpPr/>
              <p:nvPr/>
            </p:nvSpPr>
            <p:spPr>
              <a:xfrm>
                <a:off x="4368" y="273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cxnSp>
            <p:nvCxnSpPr>
              <p:cNvPr id="2342" name="Google Shape;2342;p233"/>
              <p:cNvCxnSpPr>
                <a:stCxn id="2330" idx="5"/>
                <a:endCxn id="2334" idx="2"/>
              </p:cNvCxnSpPr>
              <p:nvPr/>
            </p:nvCxnSpPr>
            <p:spPr>
              <a:xfrm>
                <a:off x="746" y="2618"/>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343" name="Google Shape;2343;p233"/>
              <p:cNvCxnSpPr>
                <a:stCxn id="2334" idx="5"/>
                <a:endCxn id="2335" idx="2"/>
              </p:cNvCxnSpPr>
              <p:nvPr/>
            </p:nvCxnSpPr>
            <p:spPr>
              <a:xfrm>
                <a:off x="1610" y="3146"/>
                <a:ext cx="600" cy="0"/>
              </a:xfrm>
              <a:prstGeom prst="straightConnector1">
                <a:avLst/>
              </a:prstGeom>
              <a:noFill/>
              <a:ln w="9525" cap="flat" cmpd="sng">
                <a:solidFill>
                  <a:schemeClr val="dk1"/>
                </a:solidFill>
                <a:prstDash val="solid"/>
                <a:round/>
                <a:headEnd type="none" w="sm" len="sm"/>
                <a:tailEnd type="triangle" w="med" len="med"/>
              </a:ln>
            </p:spPr>
          </p:cxnSp>
          <p:cxnSp>
            <p:nvCxnSpPr>
              <p:cNvPr id="2344" name="Google Shape;2344;p233"/>
              <p:cNvCxnSpPr>
                <a:stCxn id="2338" idx="3"/>
                <a:endCxn id="2335" idx="7"/>
              </p:cNvCxnSpPr>
              <p:nvPr/>
            </p:nvCxnSpPr>
            <p:spPr>
              <a:xfrm flipH="1">
                <a:off x="2638" y="2666"/>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345" name="Google Shape;2345;p233"/>
              <p:cNvCxnSpPr>
                <a:stCxn id="2338" idx="2"/>
                <a:endCxn id="2334" idx="6"/>
              </p:cNvCxnSpPr>
              <p:nvPr/>
            </p:nvCxnSpPr>
            <p:spPr>
              <a:xfrm flipH="1">
                <a:off x="1668" y="2496"/>
                <a:ext cx="1500" cy="600"/>
              </a:xfrm>
              <a:prstGeom prst="straightConnector1">
                <a:avLst/>
              </a:prstGeom>
              <a:noFill/>
              <a:ln w="9525" cap="flat" cmpd="sng">
                <a:solidFill>
                  <a:schemeClr val="dk1"/>
                </a:solidFill>
                <a:prstDash val="solid"/>
                <a:round/>
                <a:headEnd type="none" w="sm" len="sm"/>
                <a:tailEnd type="triangle" w="med" len="med"/>
              </a:ln>
            </p:spPr>
          </p:cxnSp>
          <p:cxnSp>
            <p:nvCxnSpPr>
              <p:cNvPr id="2346" name="Google Shape;2346;p233"/>
              <p:cNvCxnSpPr>
                <a:stCxn id="2337" idx="4"/>
                <a:endCxn id="2338" idx="7"/>
              </p:cNvCxnSpPr>
              <p:nvPr/>
            </p:nvCxnSpPr>
            <p:spPr>
              <a:xfrm flipH="1">
                <a:off x="3492" y="2064"/>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347" name="Google Shape;2347;p233"/>
              <p:cNvCxnSpPr>
                <a:stCxn id="2337" idx="5"/>
                <a:endCxn id="2341" idx="1"/>
              </p:cNvCxnSpPr>
              <p:nvPr/>
            </p:nvCxnSpPr>
            <p:spPr>
              <a:xfrm>
                <a:off x="3962" y="1994"/>
                <a:ext cx="600" cy="900"/>
              </a:xfrm>
              <a:prstGeom prst="straightConnector1">
                <a:avLst/>
              </a:prstGeom>
              <a:noFill/>
              <a:ln w="9525" cap="flat" cmpd="sng">
                <a:solidFill>
                  <a:schemeClr val="dk1"/>
                </a:solidFill>
                <a:prstDash val="solid"/>
                <a:round/>
                <a:headEnd type="none" w="sm" len="sm"/>
                <a:tailEnd type="triangle" w="med" len="med"/>
              </a:ln>
            </p:spPr>
          </p:cxnSp>
          <p:cxnSp>
            <p:nvCxnSpPr>
              <p:cNvPr id="2348" name="Google Shape;2348;p233"/>
              <p:cNvCxnSpPr>
                <a:stCxn id="2341" idx="0"/>
                <a:endCxn id="2340" idx="4"/>
              </p:cNvCxnSpPr>
              <p:nvPr/>
            </p:nvCxnSpPr>
            <p:spPr>
              <a:xfrm rot="10800000" flipH="1">
                <a:off x="4608" y="2436"/>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349" name="Google Shape;2349;p233"/>
              <p:cNvCxnSpPr>
                <a:stCxn id="2340" idx="0"/>
                <a:endCxn id="2331" idx="4"/>
              </p:cNvCxnSpPr>
              <p:nvPr/>
            </p:nvCxnSpPr>
            <p:spPr>
              <a:xfrm rot="10800000">
                <a:off x="4800" y="972"/>
                <a:ext cx="0" cy="900"/>
              </a:xfrm>
              <a:prstGeom prst="straightConnector1">
                <a:avLst/>
              </a:prstGeom>
              <a:noFill/>
              <a:ln w="9525" cap="flat" cmpd="sng">
                <a:solidFill>
                  <a:schemeClr val="dk1"/>
                </a:solidFill>
                <a:prstDash val="solid"/>
                <a:round/>
                <a:headEnd type="none" w="sm" len="sm"/>
                <a:tailEnd type="triangle" w="med" len="med"/>
              </a:ln>
            </p:spPr>
          </p:cxnSp>
          <p:cxnSp>
            <p:nvCxnSpPr>
              <p:cNvPr id="2350" name="Google Shape;2350;p233"/>
              <p:cNvCxnSpPr>
                <a:stCxn id="2330" idx="7"/>
              </p:cNvCxnSpPr>
              <p:nvPr/>
            </p:nvCxnSpPr>
            <p:spPr>
              <a:xfrm rot="10800000" flipH="1">
                <a:off x="746" y="1978"/>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351" name="Google Shape;2351;p233"/>
              <p:cNvCxnSpPr>
                <a:stCxn id="2332" idx="1"/>
                <a:endCxn id="2333" idx="5"/>
              </p:cNvCxnSpPr>
              <p:nvPr/>
            </p:nvCxnSpPr>
            <p:spPr>
              <a:xfrm rot="10800000">
                <a:off x="1198" y="1546"/>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352" name="Google Shape;2352;p233"/>
              <p:cNvCxnSpPr>
                <a:endCxn id="2339" idx="2"/>
              </p:cNvCxnSpPr>
              <p:nvPr/>
            </p:nvCxnSpPr>
            <p:spPr>
              <a:xfrm rot="10800000" flipH="1">
                <a:off x="1284" y="864"/>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353" name="Google Shape;2353;p233"/>
              <p:cNvCxnSpPr>
                <a:stCxn id="2336" idx="2"/>
                <a:endCxn id="2339" idx="6"/>
              </p:cNvCxnSpPr>
              <p:nvPr/>
            </p:nvCxnSpPr>
            <p:spPr>
              <a:xfrm rot="10800000">
                <a:off x="1980" y="948"/>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354" name="Google Shape;2354;p233"/>
              <p:cNvCxnSpPr>
                <a:stCxn id="2332" idx="7"/>
                <a:endCxn id="2336" idx="3"/>
              </p:cNvCxnSpPr>
              <p:nvPr/>
            </p:nvCxnSpPr>
            <p:spPr>
              <a:xfrm rot="10800000" flipH="1">
                <a:off x="2138" y="1546"/>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355" name="Google Shape;2355;p233"/>
              <p:cNvCxnSpPr>
                <a:stCxn id="2332" idx="6"/>
                <a:endCxn id="2337" idx="2"/>
              </p:cNvCxnSpPr>
              <p:nvPr/>
            </p:nvCxnSpPr>
            <p:spPr>
              <a:xfrm rot="10800000" flipH="1">
                <a:off x="2208" y="1716"/>
                <a:ext cx="1200" cy="300"/>
              </a:xfrm>
              <a:prstGeom prst="straightConnector1">
                <a:avLst/>
              </a:prstGeom>
              <a:noFill/>
              <a:ln w="9525" cap="flat" cmpd="sng">
                <a:solidFill>
                  <a:schemeClr val="dk1"/>
                </a:solidFill>
                <a:prstDash val="solid"/>
                <a:round/>
                <a:headEnd type="none" w="sm" len="sm"/>
                <a:tailEnd type="triangle" w="med" len="med"/>
              </a:ln>
            </p:spPr>
          </p:cxnSp>
          <p:cxnSp>
            <p:nvCxnSpPr>
              <p:cNvPr id="2356" name="Google Shape;2356;p233"/>
              <p:cNvCxnSpPr>
                <a:stCxn id="2340" idx="1"/>
                <a:endCxn id="2336" idx="6"/>
              </p:cNvCxnSpPr>
              <p:nvPr/>
            </p:nvCxnSpPr>
            <p:spPr>
              <a:xfrm rot="5400000" flipH="1">
                <a:off x="3730" y="1042"/>
                <a:ext cx="600" cy="1200"/>
              </a:xfrm>
              <a:prstGeom prst="curvedConnector2">
                <a:avLst/>
              </a:prstGeom>
              <a:noFill/>
              <a:ln w="9525" cap="flat" cmpd="sng">
                <a:solidFill>
                  <a:schemeClr val="dk1"/>
                </a:solidFill>
                <a:prstDash val="solid"/>
                <a:round/>
                <a:headEnd type="none" w="sm" len="sm"/>
                <a:tailEnd type="triangle" w="med" len="med"/>
              </a:ln>
            </p:spPr>
          </p:cxnSp>
          <p:cxnSp>
            <p:nvCxnSpPr>
              <p:cNvPr id="2357" name="Google Shape;2357;p233"/>
              <p:cNvCxnSpPr>
                <a:stCxn id="2330" idx="6"/>
                <a:endCxn id="2337" idx="3"/>
              </p:cNvCxnSpPr>
              <p:nvPr/>
            </p:nvCxnSpPr>
            <p:spPr>
              <a:xfrm rot="10800000" flipH="1">
                <a:off x="816" y="1848"/>
                <a:ext cx="2700" cy="600"/>
              </a:xfrm>
              <a:prstGeom prst="curvedConnector2">
                <a:avLst/>
              </a:prstGeom>
              <a:noFill/>
              <a:ln w="9525" cap="flat" cmpd="sng">
                <a:solidFill>
                  <a:schemeClr val="dk1"/>
                </a:solidFill>
                <a:prstDash val="solid"/>
                <a:round/>
                <a:headEnd type="none" w="sm" len="sm"/>
                <a:tailEnd type="triangle" w="med" len="med"/>
              </a:ln>
            </p:spPr>
          </p:cxnSp>
        </p:grpSp>
        <p:cxnSp>
          <p:nvCxnSpPr>
            <p:cNvPr id="2358" name="Google Shape;2358;p233"/>
            <p:cNvCxnSpPr>
              <a:stCxn id="2335" idx="6"/>
              <a:endCxn id="2341" idx="2"/>
            </p:cNvCxnSpPr>
            <p:nvPr/>
          </p:nvCxnSpPr>
          <p:spPr>
            <a:xfrm>
              <a:off x="2966" y="3161"/>
              <a:ext cx="1200" cy="0"/>
            </a:xfrm>
            <a:prstGeom prst="straightConnector1">
              <a:avLst/>
            </a:prstGeom>
            <a:noFill/>
            <a:ln w="9525" cap="flat" cmpd="sng">
              <a:solidFill>
                <a:schemeClr val="lt1"/>
              </a:solidFill>
              <a:prstDash val="solid"/>
              <a:round/>
              <a:headEnd type="none" w="sm" len="sm"/>
              <a:tailEnd type="triangle" w="med" len="med"/>
            </a:ln>
          </p:spPr>
        </p:cxnSp>
      </p:grpSp>
      <p:sp>
        <p:nvSpPr>
          <p:cNvPr id="2359" name="Google Shape;2359;p233"/>
          <p:cNvSpPr/>
          <p:nvPr/>
        </p:nvSpPr>
        <p:spPr>
          <a:xfrm>
            <a:off x="3368279" y="1806178"/>
            <a:ext cx="238125" cy="228600"/>
          </a:xfrm>
          <a:prstGeom prst="flowChartConnector">
            <a:avLst/>
          </a:prstGeom>
          <a:noFill/>
          <a:ln w="38100" cap="flat" cmpd="sng">
            <a:solidFill>
              <a:srgbClr val="CC000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nvGrpSpPr>
          <p:cNvPr id="2360" name="Google Shape;2360;p233"/>
          <p:cNvGrpSpPr/>
          <p:nvPr/>
        </p:nvGrpSpPr>
        <p:grpSpPr>
          <a:xfrm>
            <a:off x="4000197" y="2126456"/>
            <a:ext cx="605142" cy="228600"/>
            <a:chOff x="1914" y="2963"/>
            <a:chExt cx="1052" cy="397"/>
          </a:xfrm>
        </p:grpSpPr>
        <p:sp>
          <p:nvSpPr>
            <p:cNvPr id="2361" name="Google Shape;2361;p233"/>
            <p:cNvSpPr/>
            <p:nvPr/>
          </p:nvSpPr>
          <p:spPr>
            <a:xfrm>
              <a:off x="2553" y="2963"/>
              <a:ext cx="413"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cxnSp>
          <p:nvCxnSpPr>
            <p:cNvPr id="2362" name="Google Shape;2362;p233"/>
            <p:cNvCxnSpPr>
              <a:stCxn id="2363" idx="5"/>
              <a:endCxn id="2361" idx="2"/>
            </p:cNvCxnSpPr>
            <p:nvPr/>
          </p:nvCxnSpPr>
          <p:spPr>
            <a:xfrm>
              <a:off x="1914" y="3182"/>
              <a:ext cx="600" cy="0"/>
            </a:xfrm>
            <a:prstGeom prst="straightConnector1">
              <a:avLst/>
            </a:prstGeom>
            <a:noFill/>
            <a:ln w="38100" cap="flat" cmpd="sng">
              <a:solidFill>
                <a:srgbClr val="CC0000"/>
              </a:solidFill>
              <a:prstDash val="solid"/>
              <a:round/>
              <a:headEnd type="none" w="sm" len="sm"/>
              <a:tailEnd type="triangle" w="med" len="med"/>
            </a:ln>
          </p:spPr>
        </p:cxnSp>
      </p:grpSp>
      <p:grpSp>
        <p:nvGrpSpPr>
          <p:cNvPr id="2364" name="Google Shape;2364;p233"/>
          <p:cNvGrpSpPr/>
          <p:nvPr/>
        </p:nvGrpSpPr>
        <p:grpSpPr>
          <a:xfrm>
            <a:off x="3796904" y="1943740"/>
            <a:ext cx="975123" cy="342264"/>
            <a:chOff x="1560" y="2646"/>
            <a:chExt cx="1695" cy="595"/>
          </a:xfrm>
        </p:grpSpPr>
        <p:sp>
          <p:nvSpPr>
            <p:cNvPr id="2363" name="Google Shape;2363;p233"/>
            <p:cNvSpPr/>
            <p:nvPr/>
          </p:nvSpPr>
          <p:spPr>
            <a:xfrm>
              <a:off x="1560" y="2844"/>
              <a:ext cx="414"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cxnSp>
          <p:nvCxnSpPr>
            <p:cNvPr id="2365" name="Google Shape;2365;p233"/>
            <p:cNvCxnSpPr>
              <a:stCxn id="2366" idx="2"/>
              <a:endCxn id="2363" idx="6"/>
            </p:cNvCxnSpPr>
            <p:nvPr/>
          </p:nvCxnSpPr>
          <p:spPr>
            <a:xfrm flipH="1">
              <a:off x="2055" y="2646"/>
              <a:ext cx="1200" cy="300"/>
            </a:xfrm>
            <a:prstGeom prst="straightConnector1">
              <a:avLst/>
            </a:prstGeom>
            <a:noFill/>
            <a:ln w="38100" cap="flat" cmpd="sng">
              <a:solidFill>
                <a:srgbClr val="CC0000"/>
              </a:solidFill>
              <a:prstDash val="solid"/>
              <a:round/>
              <a:headEnd type="none" w="sm" len="sm"/>
              <a:tailEnd type="triangle" w="med" len="med"/>
            </a:ln>
          </p:spPr>
        </p:cxnSp>
      </p:grpSp>
      <p:grpSp>
        <p:nvGrpSpPr>
          <p:cNvPr id="2367" name="Google Shape;2367;p233"/>
          <p:cNvGrpSpPr/>
          <p:nvPr/>
        </p:nvGrpSpPr>
        <p:grpSpPr>
          <a:xfrm>
            <a:off x="4772027" y="1737122"/>
            <a:ext cx="309551" cy="321471"/>
            <a:chOff x="3255" y="2287"/>
            <a:chExt cx="538" cy="557"/>
          </a:xfrm>
        </p:grpSpPr>
        <p:sp>
          <p:nvSpPr>
            <p:cNvPr id="2366" name="Google Shape;2366;p233"/>
            <p:cNvSpPr/>
            <p:nvPr/>
          </p:nvSpPr>
          <p:spPr>
            <a:xfrm>
              <a:off x="3255" y="2446"/>
              <a:ext cx="414" cy="398"/>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cxnSp>
          <p:nvCxnSpPr>
            <p:cNvPr id="2368" name="Google Shape;2368;p233"/>
            <p:cNvCxnSpPr>
              <a:stCxn id="2369" idx="4"/>
              <a:endCxn id="2366" idx="7"/>
            </p:cNvCxnSpPr>
            <p:nvPr/>
          </p:nvCxnSpPr>
          <p:spPr>
            <a:xfrm flipH="1">
              <a:off x="3493" y="2287"/>
              <a:ext cx="300" cy="300"/>
            </a:xfrm>
            <a:prstGeom prst="straightConnector1">
              <a:avLst/>
            </a:prstGeom>
            <a:noFill/>
            <a:ln w="38100" cap="flat" cmpd="sng">
              <a:solidFill>
                <a:srgbClr val="CC0000"/>
              </a:solidFill>
              <a:prstDash val="solid"/>
              <a:round/>
              <a:headEnd type="none" w="sm" len="sm"/>
              <a:tailEnd type="triangle" w="med" len="med"/>
            </a:ln>
          </p:spPr>
        </p:cxnSp>
      </p:grpSp>
      <p:grpSp>
        <p:nvGrpSpPr>
          <p:cNvPr id="2370" name="Google Shape;2370;p233"/>
          <p:cNvGrpSpPr/>
          <p:nvPr/>
        </p:nvGrpSpPr>
        <p:grpSpPr>
          <a:xfrm>
            <a:off x="5462588" y="1646636"/>
            <a:ext cx="238125" cy="411958"/>
            <a:chOff x="4454" y="2129"/>
            <a:chExt cx="414" cy="715"/>
          </a:xfrm>
        </p:grpSpPr>
        <p:sp>
          <p:nvSpPr>
            <p:cNvPr id="2371" name="Google Shape;2371;p233"/>
            <p:cNvSpPr/>
            <p:nvPr/>
          </p:nvSpPr>
          <p:spPr>
            <a:xfrm>
              <a:off x="4454" y="2129"/>
              <a:ext cx="414"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cxnSp>
          <p:nvCxnSpPr>
            <p:cNvPr id="2372" name="Google Shape;2372;p233"/>
            <p:cNvCxnSpPr>
              <a:stCxn id="2373" idx="0"/>
              <a:endCxn id="2371" idx="4"/>
            </p:cNvCxnSpPr>
            <p:nvPr/>
          </p:nvCxnSpPr>
          <p:spPr>
            <a:xfrm rot="10800000" flipH="1">
              <a:off x="4495" y="2544"/>
              <a:ext cx="300" cy="300"/>
            </a:xfrm>
            <a:prstGeom prst="straightConnector1">
              <a:avLst/>
            </a:prstGeom>
            <a:noFill/>
            <a:ln w="38100" cap="flat" cmpd="sng">
              <a:solidFill>
                <a:srgbClr val="CC0000"/>
              </a:solidFill>
              <a:prstDash val="solid"/>
              <a:round/>
              <a:headEnd type="none" w="sm" len="sm"/>
              <a:tailEnd type="triangle" w="med" len="med"/>
            </a:ln>
          </p:spPr>
        </p:cxnSp>
      </p:grpSp>
      <p:grpSp>
        <p:nvGrpSpPr>
          <p:cNvPr id="2374" name="Google Shape;2374;p233"/>
          <p:cNvGrpSpPr/>
          <p:nvPr/>
        </p:nvGrpSpPr>
        <p:grpSpPr>
          <a:xfrm>
            <a:off x="5534027" y="1028702"/>
            <a:ext cx="238125" cy="617934"/>
            <a:chOff x="4579" y="1056"/>
            <a:chExt cx="413" cy="1055"/>
          </a:xfrm>
        </p:grpSpPr>
        <p:sp>
          <p:nvSpPr>
            <p:cNvPr id="2375" name="Google Shape;2375;p233"/>
            <p:cNvSpPr/>
            <p:nvPr/>
          </p:nvSpPr>
          <p:spPr>
            <a:xfrm>
              <a:off x="4579" y="1056"/>
              <a:ext cx="413"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cxnSp>
          <p:nvCxnSpPr>
            <p:cNvPr id="2376" name="Google Shape;2376;p233"/>
            <p:cNvCxnSpPr>
              <a:stCxn id="2371" idx="0"/>
              <a:endCxn id="2375" idx="4"/>
            </p:cNvCxnSpPr>
            <p:nvPr/>
          </p:nvCxnSpPr>
          <p:spPr>
            <a:xfrm rot="10800000">
              <a:off x="4662" y="1511"/>
              <a:ext cx="0" cy="600"/>
            </a:xfrm>
            <a:prstGeom prst="straightConnector1">
              <a:avLst/>
            </a:prstGeom>
            <a:noFill/>
            <a:ln w="38100" cap="flat" cmpd="sng">
              <a:solidFill>
                <a:srgbClr val="CC0000"/>
              </a:solidFill>
              <a:prstDash val="solid"/>
              <a:round/>
              <a:headEnd type="none" w="sm" len="sm"/>
              <a:tailEnd type="triangle" w="med" len="med"/>
            </a:ln>
          </p:spPr>
        </p:cxnSp>
      </p:grpSp>
      <p:grpSp>
        <p:nvGrpSpPr>
          <p:cNvPr id="2377" name="Google Shape;2377;p233"/>
          <p:cNvGrpSpPr/>
          <p:nvPr/>
        </p:nvGrpSpPr>
        <p:grpSpPr>
          <a:xfrm>
            <a:off x="3600647" y="1600202"/>
            <a:ext cx="696318" cy="239069"/>
            <a:chOff x="1219" y="2049"/>
            <a:chExt cx="1210" cy="416"/>
          </a:xfrm>
        </p:grpSpPr>
        <p:sp>
          <p:nvSpPr>
            <p:cNvPr id="2378" name="Google Shape;2378;p233"/>
            <p:cNvSpPr/>
            <p:nvPr/>
          </p:nvSpPr>
          <p:spPr>
            <a:xfrm>
              <a:off x="2015" y="2049"/>
              <a:ext cx="414"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cxnSp>
          <p:nvCxnSpPr>
            <p:cNvPr id="2379" name="Google Shape;2379;p233"/>
            <p:cNvCxnSpPr/>
            <p:nvPr/>
          </p:nvCxnSpPr>
          <p:spPr>
            <a:xfrm rot="10800000" flipH="1">
              <a:off x="1219" y="2248"/>
              <a:ext cx="846" cy="217"/>
            </a:xfrm>
            <a:prstGeom prst="straightConnector1">
              <a:avLst/>
            </a:prstGeom>
            <a:noFill/>
            <a:ln w="38100" cap="flat" cmpd="sng">
              <a:solidFill>
                <a:srgbClr val="CC0000"/>
              </a:solidFill>
              <a:prstDash val="solid"/>
              <a:round/>
              <a:headEnd type="none" w="sm" len="sm"/>
              <a:tailEnd type="triangle" w="med" len="med"/>
            </a:ln>
          </p:spPr>
        </p:cxnSp>
      </p:grpSp>
      <p:grpSp>
        <p:nvGrpSpPr>
          <p:cNvPr id="2380" name="Google Shape;2380;p233"/>
          <p:cNvGrpSpPr/>
          <p:nvPr/>
        </p:nvGrpSpPr>
        <p:grpSpPr>
          <a:xfrm>
            <a:off x="3558778" y="1257301"/>
            <a:ext cx="534576" cy="376598"/>
            <a:chOff x="1147" y="1453"/>
            <a:chExt cx="929" cy="655"/>
          </a:xfrm>
        </p:grpSpPr>
        <p:sp>
          <p:nvSpPr>
            <p:cNvPr id="2381" name="Google Shape;2381;p233"/>
            <p:cNvSpPr/>
            <p:nvPr/>
          </p:nvSpPr>
          <p:spPr>
            <a:xfrm>
              <a:off x="1147" y="1453"/>
              <a:ext cx="413"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cxnSp>
          <p:nvCxnSpPr>
            <p:cNvPr id="2382" name="Google Shape;2382;p233"/>
            <p:cNvCxnSpPr>
              <a:stCxn id="2332" idx="1"/>
              <a:endCxn id="2381" idx="5"/>
            </p:cNvCxnSpPr>
            <p:nvPr/>
          </p:nvCxnSpPr>
          <p:spPr>
            <a:xfrm rot="10800000">
              <a:off x="1476" y="1808"/>
              <a:ext cx="600" cy="300"/>
            </a:xfrm>
            <a:prstGeom prst="straightConnector1">
              <a:avLst/>
            </a:prstGeom>
            <a:noFill/>
            <a:ln w="38100" cap="flat" cmpd="sng">
              <a:solidFill>
                <a:srgbClr val="CC0000"/>
              </a:solidFill>
              <a:prstDash val="solid"/>
              <a:round/>
              <a:headEnd type="none" w="sm" len="sm"/>
              <a:tailEnd type="triangle" w="med" len="med"/>
            </a:ln>
          </p:spPr>
        </p:cxnSp>
      </p:grpSp>
      <p:grpSp>
        <p:nvGrpSpPr>
          <p:cNvPr id="2383" name="Google Shape;2383;p233"/>
          <p:cNvGrpSpPr/>
          <p:nvPr/>
        </p:nvGrpSpPr>
        <p:grpSpPr>
          <a:xfrm>
            <a:off x="3814259" y="1051322"/>
            <a:ext cx="410079" cy="287065"/>
            <a:chOff x="1591" y="1096"/>
            <a:chExt cx="713" cy="498"/>
          </a:xfrm>
        </p:grpSpPr>
        <p:sp>
          <p:nvSpPr>
            <p:cNvPr id="2384" name="Google Shape;2384;p233"/>
            <p:cNvSpPr/>
            <p:nvPr/>
          </p:nvSpPr>
          <p:spPr>
            <a:xfrm>
              <a:off x="1891" y="1096"/>
              <a:ext cx="413"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cxnSp>
          <p:nvCxnSpPr>
            <p:cNvPr id="2385" name="Google Shape;2385;p233"/>
            <p:cNvCxnSpPr>
              <a:endCxn id="2384" idx="2"/>
            </p:cNvCxnSpPr>
            <p:nvPr/>
          </p:nvCxnSpPr>
          <p:spPr>
            <a:xfrm rot="10800000" flipH="1">
              <a:off x="1591" y="1295"/>
              <a:ext cx="300" cy="300"/>
            </a:xfrm>
            <a:prstGeom prst="straightConnector1">
              <a:avLst/>
            </a:prstGeom>
            <a:noFill/>
            <a:ln w="38100" cap="flat" cmpd="sng">
              <a:solidFill>
                <a:srgbClr val="CC0000"/>
              </a:solidFill>
              <a:prstDash val="solid"/>
              <a:round/>
              <a:headEnd type="none" w="sm" len="sm"/>
              <a:tailEnd type="triangle" w="med" len="med"/>
            </a:ln>
          </p:spPr>
        </p:cxnSp>
      </p:grpSp>
      <p:grpSp>
        <p:nvGrpSpPr>
          <p:cNvPr id="2386" name="Google Shape;2386;p233"/>
          <p:cNvGrpSpPr/>
          <p:nvPr/>
        </p:nvGrpSpPr>
        <p:grpSpPr>
          <a:xfrm>
            <a:off x="4262075" y="1234678"/>
            <a:ext cx="605201" cy="398936"/>
            <a:chOff x="2369" y="1414"/>
            <a:chExt cx="1052" cy="694"/>
          </a:xfrm>
        </p:grpSpPr>
        <p:sp>
          <p:nvSpPr>
            <p:cNvPr id="2387" name="Google Shape;2387;p233"/>
            <p:cNvSpPr/>
            <p:nvPr/>
          </p:nvSpPr>
          <p:spPr>
            <a:xfrm>
              <a:off x="3007" y="1414"/>
              <a:ext cx="414"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cxnSp>
          <p:nvCxnSpPr>
            <p:cNvPr id="2388" name="Google Shape;2388;p233"/>
            <p:cNvCxnSpPr>
              <a:stCxn id="2378" idx="7"/>
              <a:endCxn id="2387" idx="3"/>
            </p:cNvCxnSpPr>
            <p:nvPr/>
          </p:nvCxnSpPr>
          <p:spPr>
            <a:xfrm rot="10800000" flipH="1">
              <a:off x="2369" y="1808"/>
              <a:ext cx="600" cy="300"/>
            </a:xfrm>
            <a:prstGeom prst="straightConnector1">
              <a:avLst/>
            </a:prstGeom>
            <a:noFill/>
            <a:ln w="38100" cap="flat" cmpd="sng">
              <a:solidFill>
                <a:srgbClr val="CC0000"/>
              </a:solidFill>
              <a:prstDash val="solid"/>
              <a:round/>
              <a:headEnd type="none" w="sm" len="sm"/>
              <a:tailEnd type="triangle" w="med" len="med"/>
            </a:ln>
          </p:spPr>
        </p:cxnSp>
      </p:grpSp>
      <p:grpSp>
        <p:nvGrpSpPr>
          <p:cNvPr id="2389" name="Google Shape;2389;p233"/>
          <p:cNvGrpSpPr/>
          <p:nvPr/>
        </p:nvGrpSpPr>
        <p:grpSpPr>
          <a:xfrm>
            <a:off x="4296965" y="1508522"/>
            <a:ext cx="903686" cy="228600"/>
            <a:chOff x="2429" y="1890"/>
            <a:chExt cx="1571" cy="397"/>
          </a:xfrm>
        </p:grpSpPr>
        <p:sp>
          <p:nvSpPr>
            <p:cNvPr id="2369" name="Google Shape;2369;p233"/>
            <p:cNvSpPr/>
            <p:nvPr/>
          </p:nvSpPr>
          <p:spPr>
            <a:xfrm>
              <a:off x="3586" y="1890"/>
              <a:ext cx="414"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cxnSp>
          <p:nvCxnSpPr>
            <p:cNvPr id="2390" name="Google Shape;2390;p233"/>
            <p:cNvCxnSpPr>
              <a:stCxn id="2378" idx="6"/>
              <a:endCxn id="2369" idx="2"/>
            </p:cNvCxnSpPr>
            <p:nvPr/>
          </p:nvCxnSpPr>
          <p:spPr>
            <a:xfrm rot="10800000" flipH="1">
              <a:off x="2429" y="1947"/>
              <a:ext cx="1200" cy="300"/>
            </a:xfrm>
            <a:prstGeom prst="straightConnector1">
              <a:avLst/>
            </a:prstGeom>
            <a:noFill/>
            <a:ln w="38100" cap="flat" cmpd="sng">
              <a:solidFill>
                <a:srgbClr val="CC0000"/>
              </a:solidFill>
              <a:prstDash val="solid"/>
              <a:round/>
              <a:headEnd type="none" w="sm" len="sm"/>
              <a:tailEnd type="triangle" w="med" len="med"/>
            </a:ln>
          </p:spPr>
        </p:cxnSp>
      </p:grpSp>
      <p:sp>
        <p:nvSpPr>
          <p:cNvPr id="2373" name="Google Shape;2373;p233"/>
          <p:cNvSpPr/>
          <p:nvPr/>
        </p:nvSpPr>
        <p:spPr>
          <a:xfrm>
            <a:off x="5367338" y="2058594"/>
            <a:ext cx="238125" cy="227410"/>
          </a:xfrm>
          <a:prstGeom prst="flowChartConnector">
            <a:avLst/>
          </a:prstGeom>
          <a:noFill/>
          <a:ln w="38100" cap="flat" cmpd="sng">
            <a:solidFill>
              <a:srgbClr val="CC000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cxnSp>
        <p:nvCxnSpPr>
          <p:cNvPr id="2391" name="Google Shape;2391;p233"/>
          <p:cNvCxnSpPr>
            <a:stCxn id="2369" idx="5"/>
            <a:endCxn id="2373" idx="1"/>
          </p:cNvCxnSpPr>
          <p:nvPr/>
        </p:nvCxnSpPr>
        <p:spPr>
          <a:xfrm>
            <a:off x="5165775" y="1703644"/>
            <a:ext cx="236400" cy="388200"/>
          </a:xfrm>
          <a:prstGeom prst="straightConnector1">
            <a:avLst/>
          </a:prstGeom>
          <a:noFill/>
          <a:ln w="38100" cap="flat" cmpd="sng">
            <a:solidFill>
              <a:srgbClr val="CC0000"/>
            </a:solidFill>
            <a:prstDash val="solid"/>
            <a:round/>
            <a:headEnd type="none" w="sm" len="sm"/>
            <a:tailEnd type="triangle" w="med" len="med"/>
          </a:ln>
        </p:spPr>
      </p:cxnSp>
      <p:grpSp>
        <p:nvGrpSpPr>
          <p:cNvPr id="2392" name="Google Shape;2392;p233"/>
          <p:cNvGrpSpPr/>
          <p:nvPr/>
        </p:nvGrpSpPr>
        <p:grpSpPr>
          <a:xfrm>
            <a:off x="3987404" y="1056088"/>
            <a:ext cx="641703" cy="292694"/>
            <a:chOff x="1891" y="1104"/>
            <a:chExt cx="1116" cy="509"/>
          </a:xfrm>
        </p:grpSpPr>
        <p:cxnSp>
          <p:nvCxnSpPr>
            <p:cNvPr id="2393" name="Google Shape;2393;p233"/>
            <p:cNvCxnSpPr>
              <a:stCxn id="2387" idx="2"/>
              <a:endCxn id="2394" idx="6"/>
            </p:cNvCxnSpPr>
            <p:nvPr/>
          </p:nvCxnSpPr>
          <p:spPr>
            <a:xfrm rot="10800000">
              <a:off x="2407" y="1313"/>
              <a:ext cx="600" cy="300"/>
            </a:xfrm>
            <a:prstGeom prst="straightConnector1">
              <a:avLst/>
            </a:prstGeom>
            <a:noFill/>
            <a:ln w="38100" cap="flat" cmpd="sng">
              <a:solidFill>
                <a:srgbClr val="CC0000"/>
              </a:solidFill>
              <a:prstDash val="solid"/>
              <a:round/>
              <a:headEnd type="none" w="sm" len="sm"/>
              <a:tailEnd type="triangle" w="med" len="med"/>
            </a:ln>
          </p:spPr>
        </p:cxnSp>
        <p:sp>
          <p:nvSpPr>
            <p:cNvPr id="2394" name="Google Shape;2394;p233"/>
            <p:cNvSpPr/>
            <p:nvPr/>
          </p:nvSpPr>
          <p:spPr>
            <a:xfrm>
              <a:off x="1891" y="1104"/>
              <a:ext cx="413"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1" u="none" strike="noStrike" cap="none">
                <a:solidFill>
                  <a:schemeClr val="dk1"/>
                </a:solidFill>
                <a:latin typeface="Calibri"/>
                <a:ea typeface="Calibri"/>
                <a:cs typeface="Calibri"/>
                <a:sym typeface="Calibri"/>
              </a:endParaRPr>
            </a:p>
          </p:txBody>
        </p:sp>
      </p:grpSp>
      <p:grpSp>
        <p:nvGrpSpPr>
          <p:cNvPr id="2395" name="Google Shape;2395;p233"/>
          <p:cNvGrpSpPr/>
          <p:nvPr/>
        </p:nvGrpSpPr>
        <p:grpSpPr>
          <a:xfrm>
            <a:off x="4639867" y="1241826"/>
            <a:ext cx="857594" cy="438308"/>
            <a:chOff x="3024" y="1427"/>
            <a:chExt cx="1492" cy="761"/>
          </a:xfrm>
        </p:grpSpPr>
        <p:cxnSp>
          <p:nvCxnSpPr>
            <p:cNvPr id="2396" name="Google Shape;2396;p233"/>
            <p:cNvCxnSpPr>
              <a:stCxn id="2371" idx="1"/>
              <a:endCxn id="2387" idx="6"/>
            </p:cNvCxnSpPr>
            <p:nvPr/>
          </p:nvCxnSpPr>
          <p:spPr>
            <a:xfrm rot="5400000" flipH="1">
              <a:off x="3616" y="1288"/>
              <a:ext cx="600" cy="1200"/>
            </a:xfrm>
            <a:prstGeom prst="curvedConnector2">
              <a:avLst/>
            </a:prstGeom>
            <a:noFill/>
            <a:ln w="38100" cap="flat" cmpd="sng">
              <a:solidFill>
                <a:srgbClr val="CC0000"/>
              </a:solidFill>
              <a:prstDash val="solid"/>
              <a:round/>
              <a:headEnd type="none" w="sm" len="sm"/>
              <a:tailEnd type="triangle" w="med" len="med"/>
            </a:ln>
          </p:spPr>
        </p:cxnSp>
        <p:sp>
          <p:nvSpPr>
            <p:cNvPr id="2397" name="Google Shape;2397;p233"/>
            <p:cNvSpPr/>
            <p:nvPr/>
          </p:nvSpPr>
          <p:spPr>
            <a:xfrm>
              <a:off x="3024" y="1427"/>
              <a:ext cx="414" cy="397"/>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1" u="none" strike="noStrike" cap="none">
                <a:solidFill>
                  <a:schemeClr val="dk1"/>
                </a:solidFill>
                <a:latin typeface="Calibri"/>
                <a:ea typeface="Calibri"/>
                <a:cs typeface="Calibri"/>
                <a:sym typeface="Calibri"/>
              </a:endParaRPr>
            </a:p>
          </p:txBody>
        </p:sp>
      </p:grpSp>
      <p:cxnSp>
        <p:nvCxnSpPr>
          <p:cNvPr id="2398" name="Google Shape;2398;p233"/>
          <p:cNvCxnSpPr/>
          <p:nvPr/>
        </p:nvCxnSpPr>
        <p:spPr>
          <a:xfrm>
            <a:off x="3" y="2528888"/>
            <a:ext cx="9143999" cy="0"/>
          </a:xfrm>
          <a:prstGeom prst="straightConnector1">
            <a:avLst/>
          </a:prstGeom>
          <a:noFill/>
          <a:ln w="9525" cap="flat" cmpd="sng">
            <a:solidFill>
              <a:schemeClr val="dk1"/>
            </a:solidFill>
            <a:prstDash val="solid"/>
            <a:round/>
            <a:headEnd type="none" w="sm" len="sm"/>
            <a:tailEnd type="none" w="sm" len="sm"/>
          </a:ln>
        </p:spPr>
      </p:cxnSp>
      <p:sp>
        <p:nvSpPr>
          <p:cNvPr id="2399" name="Google Shape;2399;p233"/>
          <p:cNvSpPr/>
          <p:nvPr/>
        </p:nvSpPr>
        <p:spPr>
          <a:xfrm>
            <a:off x="4605342" y="2608660"/>
            <a:ext cx="217885"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0" name="Google Shape;2400;p233"/>
          <p:cNvSpPr/>
          <p:nvPr/>
        </p:nvSpPr>
        <p:spPr>
          <a:xfrm>
            <a:off x="2796779" y="2978948"/>
            <a:ext cx="217884"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1" name="Google Shape;2401;p233"/>
          <p:cNvSpPr/>
          <p:nvPr/>
        </p:nvSpPr>
        <p:spPr>
          <a:xfrm>
            <a:off x="2374111" y="3338517"/>
            <a:ext cx="217885"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2" name="Google Shape;2402;p233"/>
          <p:cNvSpPr/>
          <p:nvPr/>
        </p:nvSpPr>
        <p:spPr>
          <a:xfrm>
            <a:off x="2899172" y="3338517"/>
            <a:ext cx="217884"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3" name="Google Shape;2403;p233"/>
          <p:cNvSpPr/>
          <p:nvPr/>
        </p:nvSpPr>
        <p:spPr>
          <a:xfrm>
            <a:off x="3514729" y="3325416"/>
            <a:ext cx="217885"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4" name="Google Shape;2404;p233"/>
          <p:cNvSpPr/>
          <p:nvPr/>
        </p:nvSpPr>
        <p:spPr>
          <a:xfrm>
            <a:off x="2372916" y="3755236"/>
            <a:ext cx="217884"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5" name="Google Shape;2405;p233"/>
          <p:cNvSpPr/>
          <p:nvPr/>
        </p:nvSpPr>
        <p:spPr>
          <a:xfrm>
            <a:off x="2892029" y="3749279"/>
            <a:ext cx="217884"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6" name="Google Shape;2406;p233"/>
          <p:cNvSpPr/>
          <p:nvPr/>
        </p:nvSpPr>
        <p:spPr>
          <a:xfrm>
            <a:off x="3244454" y="3736186"/>
            <a:ext cx="217884"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7" name="Google Shape;2407;p233"/>
          <p:cNvSpPr/>
          <p:nvPr/>
        </p:nvSpPr>
        <p:spPr>
          <a:xfrm>
            <a:off x="3751660" y="3729042"/>
            <a:ext cx="217884"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8" name="Google Shape;2408;p233"/>
          <p:cNvSpPr/>
          <p:nvPr/>
        </p:nvSpPr>
        <p:spPr>
          <a:xfrm>
            <a:off x="3065860" y="4132660"/>
            <a:ext cx="217884"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09" name="Google Shape;2409;p233"/>
          <p:cNvSpPr/>
          <p:nvPr/>
        </p:nvSpPr>
        <p:spPr>
          <a:xfrm>
            <a:off x="3399235" y="4138617"/>
            <a:ext cx="217884"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10" name="Google Shape;2410;p233"/>
          <p:cNvSpPr/>
          <p:nvPr/>
        </p:nvSpPr>
        <p:spPr>
          <a:xfrm>
            <a:off x="3078961" y="4511279"/>
            <a:ext cx="217885"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11" name="Google Shape;2411;p233"/>
          <p:cNvSpPr/>
          <p:nvPr/>
        </p:nvSpPr>
        <p:spPr>
          <a:xfrm>
            <a:off x="3744516" y="4139804"/>
            <a:ext cx="217884"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12" name="Google Shape;2412;p233"/>
          <p:cNvSpPr/>
          <p:nvPr/>
        </p:nvSpPr>
        <p:spPr>
          <a:xfrm>
            <a:off x="3579023" y="4505329"/>
            <a:ext cx="217885"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13" name="Google Shape;2413;p233"/>
          <p:cNvSpPr/>
          <p:nvPr/>
        </p:nvSpPr>
        <p:spPr>
          <a:xfrm>
            <a:off x="3940973" y="4525566"/>
            <a:ext cx="217885"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14" name="Google Shape;2414;p233"/>
          <p:cNvSpPr/>
          <p:nvPr/>
        </p:nvSpPr>
        <p:spPr>
          <a:xfrm>
            <a:off x="3590929" y="4857754"/>
            <a:ext cx="217885"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cxnSp>
        <p:nvCxnSpPr>
          <p:cNvPr id="2415" name="Google Shape;2415;p233"/>
          <p:cNvCxnSpPr/>
          <p:nvPr/>
        </p:nvCxnSpPr>
        <p:spPr>
          <a:xfrm rot="10800000">
            <a:off x="3618310" y="3550448"/>
            <a:ext cx="232172" cy="135731"/>
          </a:xfrm>
          <a:prstGeom prst="straightConnector1">
            <a:avLst/>
          </a:prstGeom>
          <a:noFill/>
          <a:ln w="38100" cap="flat" cmpd="sng">
            <a:solidFill>
              <a:srgbClr val="CC0000"/>
            </a:solidFill>
            <a:prstDash val="solid"/>
            <a:round/>
            <a:headEnd type="none" w="sm" len="sm"/>
            <a:tailEnd type="none" w="sm" len="sm"/>
          </a:ln>
        </p:spPr>
      </p:cxnSp>
      <p:cxnSp>
        <p:nvCxnSpPr>
          <p:cNvPr id="2416" name="Google Shape;2416;p233"/>
          <p:cNvCxnSpPr/>
          <p:nvPr/>
        </p:nvCxnSpPr>
        <p:spPr>
          <a:xfrm rot="10800000">
            <a:off x="3328990" y="3940973"/>
            <a:ext cx="194072" cy="160735"/>
          </a:xfrm>
          <a:prstGeom prst="straightConnector1">
            <a:avLst/>
          </a:prstGeom>
          <a:noFill/>
          <a:ln w="38100" cap="flat" cmpd="sng">
            <a:solidFill>
              <a:srgbClr val="CC0000"/>
            </a:solidFill>
            <a:prstDash val="solid"/>
            <a:round/>
            <a:headEnd type="none" w="sm" len="sm"/>
            <a:tailEnd type="none" w="sm" len="sm"/>
          </a:ln>
        </p:spPr>
      </p:cxnSp>
      <p:cxnSp>
        <p:nvCxnSpPr>
          <p:cNvPr id="2417" name="Google Shape;2417;p233"/>
          <p:cNvCxnSpPr/>
          <p:nvPr/>
        </p:nvCxnSpPr>
        <p:spPr>
          <a:xfrm rot="10800000">
            <a:off x="3854058" y="3939780"/>
            <a:ext cx="2381" cy="167878"/>
          </a:xfrm>
          <a:prstGeom prst="straightConnector1">
            <a:avLst/>
          </a:prstGeom>
          <a:noFill/>
          <a:ln w="38100" cap="flat" cmpd="sng">
            <a:solidFill>
              <a:srgbClr val="CC0000"/>
            </a:solidFill>
            <a:prstDash val="solid"/>
            <a:round/>
            <a:headEnd type="none" w="sm" len="sm"/>
            <a:tailEnd type="none" w="sm" len="sm"/>
          </a:ln>
        </p:spPr>
      </p:cxnSp>
      <p:cxnSp>
        <p:nvCxnSpPr>
          <p:cNvPr id="2418" name="Google Shape;2418;p233"/>
          <p:cNvCxnSpPr/>
          <p:nvPr/>
        </p:nvCxnSpPr>
        <p:spPr>
          <a:xfrm rot="10800000">
            <a:off x="3846910" y="4343401"/>
            <a:ext cx="194072" cy="147638"/>
          </a:xfrm>
          <a:prstGeom prst="straightConnector1">
            <a:avLst/>
          </a:prstGeom>
          <a:noFill/>
          <a:ln w="38100" cap="flat" cmpd="sng">
            <a:solidFill>
              <a:srgbClr val="CC0000"/>
            </a:solidFill>
            <a:prstDash val="solid"/>
            <a:round/>
            <a:headEnd type="none" w="sm" len="sm"/>
            <a:tailEnd type="none" w="sm" len="sm"/>
          </a:ln>
        </p:spPr>
      </p:cxnSp>
      <p:cxnSp>
        <p:nvCxnSpPr>
          <p:cNvPr id="2419" name="Google Shape;2419;p233"/>
          <p:cNvCxnSpPr/>
          <p:nvPr/>
        </p:nvCxnSpPr>
        <p:spPr>
          <a:xfrm rot="10800000" flipH="1">
            <a:off x="3688557" y="4344591"/>
            <a:ext cx="159544" cy="122634"/>
          </a:xfrm>
          <a:prstGeom prst="straightConnector1">
            <a:avLst/>
          </a:prstGeom>
          <a:noFill/>
          <a:ln w="38100" cap="flat" cmpd="sng">
            <a:solidFill>
              <a:srgbClr val="CC0000"/>
            </a:solidFill>
            <a:prstDash val="solid"/>
            <a:round/>
            <a:headEnd type="none" w="sm" len="sm"/>
            <a:tailEnd type="none" w="sm" len="sm"/>
          </a:ln>
        </p:spPr>
      </p:cxnSp>
      <p:cxnSp>
        <p:nvCxnSpPr>
          <p:cNvPr id="2420" name="Google Shape;2420;p233"/>
          <p:cNvCxnSpPr/>
          <p:nvPr/>
        </p:nvCxnSpPr>
        <p:spPr>
          <a:xfrm rot="10800000" flipH="1">
            <a:off x="3675464" y="4710116"/>
            <a:ext cx="5953" cy="129779"/>
          </a:xfrm>
          <a:prstGeom prst="straightConnector1">
            <a:avLst/>
          </a:prstGeom>
          <a:noFill/>
          <a:ln w="38100" cap="flat" cmpd="sng">
            <a:solidFill>
              <a:srgbClr val="CC0000"/>
            </a:solidFill>
            <a:prstDash val="solid"/>
            <a:round/>
            <a:headEnd type="none" w="sm" len="sm"/>
            <a:tailEnd type="none" w="sm" len="sm"/>
          </a:ln>
        </p:spPr>
      </p:cxnSp>
      <p:sp>
        <p:nvSpPr>
          <p:cNvPr id="2421" name="Google Shape;2421;p233"/>
          <p:cNvSpPr/>
          <p:nvPr/>
        </p:nvSpPr>
        <p:spPr>
          <a:xfrm>
            <a:off x="4606528" y="2609854"/>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22" name="Google Shape;2422;p233"/>
          <p:cNvSpPr/>
          <p:nvPr/>
        </p:nvSpPr>
        <p:spPr>
          <a:xfrm>
            <a:off x="2797973" y="2980135"/>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23" name="Google Shape;2423;p233"/>
          <p:cNvSpPr/>
          <p:nvPr/>
        </p:nvSpPr>
        <p:spPr>
          <a:xfrm>
            <a:off x="4893473" y="2930129"/>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24" name="Google Shape;2424;p233"/>
          <p:cNvSpPr/>
          <p:nvPr/>
        </p:nvSpPr>
        <p:spPr>
          <a:xfrm>
            <a:off x="6201966" y="2942035"/>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25" name="Google Shape;2425;p233"/>
          <p:cNvSpPr/>
          <p:nvPr/>
        </p:nvSpPr>
        <p:spPr>
          <a:xfrm>
            <a:off x="2375297" y="3339704"/>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26" name="Google Shape;2426;p233"/>
          <p:cNvSpPr/>
          <p:nvPr/>
        </p:nvSpPr>
        <p:spPr>
          <a:xfrm>
            <a:off x="2900367" y="3339704"/>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27" name="Google Shape;2427;p233"/>
          <p:cNvSpPr/>
          <p:nvPr/>
        </p:nvSpPr>
        <p:spPr>
          <a:xfrm>
            <a:off x="3515916" y="3326611"/>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28" name="Google Shape;2428;p233"/>
          <p:cNvSpPr/>
          <p:nvPr/>
        </p:nvSpPr>
        <p:spPr>
          <a:xfrm>
            <a:off x="2374111" y="3756422"/>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29" name="Google Shape;2429;p233"/>
          <p:cNvSpPr/>
          <p:nvPr/>
        </p:nvSpPr>
        <p:spPr>
          <a:xfrm>
            <a:off x="2893223" y="3744516"/>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0" name="Google Shape;2430;p233"/>
          <p:cNvSpPr/>
          <p:nvPr/>
        </p:nvSpPr>
        <p:spPr>
          <a:xfrm>
            <a:off x="3245648" y="3737372"/>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1" name="Google Shape;2431;p233"/>
          <p:cNvSpPr/>
          <p:nvPr/>
        </p:nvSpPr>
        <p:spPr>
          <a:xfrm>
            <a:off x="3752854" y="3730229"/>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2" name="Google Shape;2432;p233"/>
          <p:cNvSpPr/>
          <p:nvPr/>
        </p:nvSpPr>
        <p:spPr>
          <a:xfrm>
            <a:off x="3067054" y="4133854"/>
            <a:ext cx="217885"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3" name="Google Shape;2433;p233"/>
          <p:cNvSpPr/>
          <p:nvPr/>
        </p:nvSpPr>
        <p:spPr>
          <a:xfrm>
            <a:off x="3400429" y="4139804"/>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4" name="Google Shape;2434;p233"/>
          <p:cNvSpPr/>
          <p:nvPr/>
        </p:nvSpPr>
        <p:spPr>
          <a:xfrm>
            <a:off x="3086104" y="4512473"/>
            <a:ext cx="217885"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5" name="Google Shape;2435;p233"/>
          <p:cNvSpPr/>
          <p:nvPr/>
        </p:nvSpPr>
        <p:spPr>
          <a:xfrm>
            <a:off x="3745711" y="4140998"/>
            <a:ext cx="217885"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6" name="Google Shape;2436;p233"/>
          <p:cNvSpPr/>
          <p:nvPr/>
        </p:nvSpPr>
        <p:spPr>
          <a:xfrm>
            <a:off x="3580210" y="4506516"/>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7" name="Google Shape;2437;p233"/>
          <p:cNvSpPr/>
          <p:nvPr/>
        </p:nvSpPr>
        <p:spPr>
          <a:xfrm>
            <a:off x="3942160" y="4526761"/>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8" name="Google Shape;2438;p233"/>
          <p:cNvSpPr/>
          <p:nvPr/>
        </p:nvSpPr>
        <p:spPr>
          <a:xfrm>
            <a:off x="3592116" y="4858941"/>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39" name="Google Shape;2439;p233"/>
          <p:cNvSpPr/>
          <p:nvPr/>
        </p:nvSpPr>
        <p:spPr>
          <a:xfrm>
            <a:off x="2374111" y="3750473"/>
            <a:ext cx="217885" cy="198835"/>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40" name="Google Shape;2440;p233"/>
          <p:cNvSpPr/>
          <p:nvPr/>
        </p:nvSpPr>
        <p:spPr>
          <a:xfrm>
            <a:off x="2375297" y="3333754"/>
            <a:ext cx="217884" cy="198835"/>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41" name="Google Shape;2441;p233"/>
          <p:cNvSpPr/>
          <p:nvPr/>
        </p:nvSpPr>
        <p:spPr>
          <a:xfrm>
            <a:off x="2893223" y="3744516"/>
            <a:ext cx="217885" cy="198834"/>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42" name="Google Shape;2442;p233"/>
          <p:cNvSpPr/>
          <p:nvPr/>
        </p:nvSpPr>
        <p:spPr>
          <a:xfrm>
            <a:off x="2900367" y="3333754"/>
            <a:ext cx="217885" cy="198835"/>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43" name="Google Shape;2443;p233"/>
          <p:cNvSpPr/>
          <p:nvPr/>
        </p:nvSpPr>
        <p:spPr>
          <a:xfrm>
            <a:off x="3067054" y="4127897"/>
            <a:ext cx="217885" cy="198834"/>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44" name="Google Shape;2444;p233"/>
          <p:cNvSpPr/>
          <p:nvPr/>
        </p:nvSpPr>
        <p:spPr>
          <a:xfrm>
            <a:off x="3080147" y="4506516"/>
            <a:ext cx="217884" cy="198834"/>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grpSp>
        <p:nvGrpSpPr>
          <p:cNvPr id="2445" name="Google Shape;2445;p233"/>
          <p:cNvGrpSpPr/>
          <p:nvPr/>
        </p:nvGrpSpPr>
        <p:grpSpPr>
          <a:xfrm>
            <a:off x="4366024" y="2024063"/>
            <a:ext cx="441722" cy="323850"/>
            <a:chOff x="2762" y="1745"/>
            <a:chExt cx="371" cy="272"/>
          </a:xfrm>
        </p:grpSpPr>
        <p:cxnSp>
          <p:nvCxnSpPr>
            <p:cNvPr id="2446" name="Google Shape;2446;p233"/>
            <p:cNvCxnSpPr/>
            <p:nvPr/>
          </p:nvCxnSpPr>
          <p:spPr>
            <a:xfrm flipH="1">
              <a:off x="2934" y="1745"/>
              <a:ext cx="199" cy="114"/>
            </a:xfrm>
            <a:prstGeom prst="straightConnector1">
              <a:avLst/>
            </a:prstGeom>
            <a:noFill/>
            <a:ln w="38100" cap="flat" cmpd="sng">
              <a:solidFill>
                <a:srgbClr val="CC0000"/>
              </a:solidFill>
              <a:prstDash val="solid"/>
              <a:round/>
              <a:headEnd type="none" w="sm" len="sm"/>
              <a:tailEnd type="triangle" w="med" len="med"/>
            </a:ln>
          </p:spPr>
        </p:cxnSp>
        <p:sp>
          <p:nvSpPr>
            <p:cNvPr id="2447" name="Google Shape;2447;p233"/>
            <p:cNvSpPr/>
            <p:nvPr/>
          </p:nvSpPr>
          <p:spPr>
            <a:xfrm>
              <a:off x="2762" y="1825"/>
              <a:ext cx="200" cy="192"/>
            </a:xfrm>
            <a:prstGeom prst="flowChartConnector">
              <a:avLst/>
            </a:prstGeom>
            <a:noFill/>
            <a:ln w="381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1" u="none" strike="noStrike" cap="none">
                <a:solidFill>
                  <a:schemeClr val="dk1"/>
                </a:solidFill>
                <a:latin typeface="Calibri"/>
                <a:ea typeface="Calibri"/>
                <a:cs typeface="Calibri"/>
                <a:sym typeface="Calibri"/>
              </a:endParaRPr>
            </a:p>
          </p:txBody>
        </p:sp>
      </p:grpSp>
      <p:sp>
        <p:nvSpPr>
          <p:cNvPr id="2448" name="Google Shape;2448;p233"/>
          <p:cNvSpPr/>
          <p:nvPr/>
        </p:nvSpPr>
        <p:spPr>
          <a:xfrm>
            <a:off x="3245648" y="3737372"/>
            <a:ext cx="217885" cy="198834"/>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49" name="Google Shape;2449;p233"/>
          <p:cNvSpPr/>
          <p:nvPr/>
        </p:nvSpPr>
        <p:spPr>
          <a:xfrm>
            <a:off x="3400429" y="4139804"/>
            <a:ext cx="217885" cy="198834"/>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50" name="Google Shape;2450;p233"/>
          <p:cNvSpPr/>
          <p:nvPr/>
        </p:nvSpPr>
        <p:spPr>
          <a:xfrm>
            <a:off x="3580210" y="4506516"/>
            <a:ext cx="217884" cy="198834"/>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51" name="Google Shape;2451;p233"/>
          <p:cNvSpPr/>
          <p:nvPr/>
        </p:nvSpPr>
        <p:spPr>
          <a:xfrm>
            <a:off x="3592116" y="4858941"/>
            <a:ext cx="217884" cy="198834"/>
          </a:xfrm>
          <a:prstGeom prst="ellipse">
            <a:avLst/>
          </a:pr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52" name="Google Shape;2452;p233"/>
          <p:cNvSpPr txBox="1"/>
          <p:nvPr/>
        </p:nvSpPr>
        <p:spPr>
          <a:xfrm>
            <a:off x="285750" y="1028702"/>
            <a:ext cx="2976180" cy="588621"/>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1" u="none" strike="noStrike" cap="none">
                <a:solidFill>
                  <a:schemeClr val="accent6"/>
                </a:solidFill>
                <a:latin typeface="Calibri"/>
                <a:ea typeface="Calibri"/>
                <a:cs typeface="Calibri"/>
                <a:sym typeface="Calibri"/>
              </a:rPr>
              <a:t>Strategy</a:t>
            </a:r>
            <a:r>
              <a:rPr lang="en-US" sz="1350" b="0" i="1" u="none" strike="noStrike" cap="none">
                <a:solidFill>
                  <a:schemeClr val="dk1"/>
                </a:solidFill>
                <a:latin typeface="Calibri"/>
                <a:ea typeface="Calibri"/>
                <a:cs typeface="Calibri"/>
                <a:sym typeface="Calibri"/>
              </a:rPr>
              <a:t>: expand a deepest node first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75"/>
              </a:spcBef>
              <a:spcAft>
                <a:spcPts val="0"/>
              </a:spcAft>
              <a:buClr>
                <a:srgbClr val="000000"/>
              </a:buClr>
              <a:buSzPts val="1350"/>
              <a:buFont typeface="Arial"/>
              <a:buNone/>
            </a:pPr>
            <a:r>
              <a:rPr lang="en-US" sz="1350" b="1" i="1" u="none" strike="noStrike" cap="none">
                <a:solidFill>
                  <a:schemeClr val="accent6"/>
                </a:solidFill>
                <a:latin typeface="Calibri"/>
                <a:ea typeface="Calibri"/>
                <a:cs typeface="Calibri"/>
                <a:sym typeface="Calibri"/>
              </a:rPr>
              <a:t>Implementation</a:t>
            </a:r>
            <a:r>
              <a:rPr lang="en-US" sz="1350" b="0" i="1" u="none" strike="noStrike" cap="none">
                <a:solidFill>
                  <a:schemeClr val="dk1"/>
                </a:solidFill>
                <a:latin typeface="Calibri"/>
                <a:ea typeface="Calibri"/>
                <a:cs typeface="Calibri"/>
                <a:sym typeface="Calibri"/>
              </a:rPr>
              <a:t>: Fringe is a LIFO stack</a:t>
            </a:r>
            <a:endParaRPr sz="1400" b="0" i="0" u="none" strike="noStrike" cap="none">
              <a:solidFill>
                <a:srgbClr val="000000"/>
              </a:solidFill>
              <a:latin typeface="Arial"/>
              <a:ea typeface="Arial"/>
              <a:cs typeface="Arial"/>
              <a:sym typeface="Arial"/>
            </a:endParaRPr>
          </a:p>
        </p:txBody>
      </p:sp>
      <p:grpSp>
        <p:nvGrpSpPr>
          <p:cNvPr id="2453" name="Google Shape;2453;p233"/>
          <p:cNvGrpSpPr/>
          <p:nvPr/>
        </p:nvGrpSpPr>
        <p:grpSpPr>
          <a:xfrm>
            <a:off x="375580" y="422833"/>
            <a:ext cx="479425" cy="461963"/>
            <a:chOff x="1868" y="2440"/>
            <a:chExt cx="302" cy="291"/>
          </a:xfrm>
        </p:grpSpPr>
        <p:sp>
          <p:nvSpPr>
            <p:cNvPr id="2454" name="Google Shape;2454;p233"/>
            <p:cNvSpPr/>
            <p:nvPr/>
          </p:nvSpPr>
          <p:spPr>
            <a:xfrm>
              <a:off x="1868" y="2656"/>
              <a:ext cx="43" cy="75"/>
            </a:xfrm>
            <a:custGeom>
              <a:avLst/>
              <a:gdLst/>
              <a:ahLst/>
              <a:cxnLst/>
              <a:rect l="l" t="t" r="r" b="b"/>
              <a:pathLst>
                <a:path w="476" h="832" extrusionOk="0">
                  <a:moveTo>
                    <a:pt x="239" y="0"/>
                  </a:moveTo>
                  <a:lnTo>
                    <a:pt x="277" y="3"/>
                  </a:lnTo>
                  <a:lnTo>
                    <a:pt x="313" y="12"/>
                  </a:lnTo>
                  <a:lnTo>
                    <a:pt x="348" y="26"/>
                  </a:lnTo>
                  <a:lnTo>
                    <a:pt x="379" y="45"/>
                  </a:lnTo>
                  <a:lnTo>
                    <a:pt x="407" y="69"/>
                  </a:lnTo>
                  <a:lnTo>
                    <a:pt x="431" y="97"/>
                  </a:lnTo>
                  <a:lnTo>
                    <a:pt x="450" y="128"/>
                  </a:lnTo>
                  <a:lnTo>
                    <a:pt x="465" y="163"/>
                  </a:lnTo>
                  <a:lnTo>
                    <a:pt x="473" y="199"/>
                  </a:lnTo>
                  <a:lnTo>
                    <a:pt x="476" y="237"/>
                  </a:lnTo>
                  <a:lnTo>
                    <a:pt x="476" y="595"/>
                  </a:lnTo>
                  <a:lnTo>
                    <a:pt x="473" y="633"/>
                  </a:lnTo>
                  <a:lnTo>
                    <a:pt x="465" y="670"/>
                  </a:lnTo>
                  <a:lnTo>
                    <a:pt x="450" y="704"/>
                  </a:lnTo>
                  <a:lnTo>
                    <a:pt x="431" y="735"/>
                  </a:lnTo>
                  <a:lnTo>
                    <a:pt x="407" y="763"/>
                  </a:lnTo>
                  <a:lnTo>
                    <a:pt x="379" y="787"/>
                  </a:lnTo>
                  <a:lnTo>
                    <a:pt x="348" y="805"/>
                  </a:lnTo>
                  <a:lnTo>
                    <a:pt x="313" y="820"/>
                  </a:lnTo>
                  <a:lnTo>
                    <a:pt x="277" y="829"/>
                  </a:lnTo>
                  <a:lnTo>
                    <a:pt x="239" y="832"/>
                  </a:lnTo>
                  <a:lnTo>
                    <a:pt x="200" y="829"/>
                  </a:lnTo>
                  <a:lnTo>
                    <a:pt x="164" y="820"/>
                  </a:lnTo>
                  <a:lnTo>
                    <a:pt x="130" y="805"/>
                  </a:lnTo>
                  <a:lnTo>
                    <a:pt x="99" y="787"/>
                  </a:lnTo>
                  <a:lnTo>
                    <a:pt x="71" y="763"/>
                  </a:lnTo>
                  <a:lnTo>
                    <a:pt x="47" y="735"/>
                  </a:lnTo>
                  <a:lnTo>
                    <a:pt x="27" y="704"/>
                  </a:lnTo>
                  <a:lnTo>
                    <a:pt x="13" y="670"/>
                  </a:lnTo>
                  <a:lnTo>
                    <a:pt x="4" y="633"/>
                  </a:lnTo>
                  <a:lnTo>
                    <a:pt x="0" y="595"/>
                  </a:lnTo>
                  <a:lnTo>
                    <a:pt x="0" y="237"/>
                  </a:lnTo>
                  <a:lnTo>
                    <a:pt x="4" y="199"/>
                  </a:lnTo>
                  <a:lnTo>
                    <a:pt x="13" y="163"/>
                  </a:lnTo>
                  <a:lnTo>
                    <a:pt x="27" y="128"/>
                  </a:lnTo>
                  <a:lnTo>
                    <a:pt x="47" y="97"/>
                  </a:lnTo>
                  <a:lnTo>
                    <a:pt x="71" y="69"/>
                  </a:lnTo>
                  <a:lnTo>
                    <a:pt x="99" y="45"/>
                  </a:lnTo>
                  <a:lnTo>
                    <a:pt x="130" y="26"/>
                  </a:lnTo>
                  <a:lnTo>
                    <a:pt x="164" y="12"/>
                  </a:lnTo>
                  <a:lnTo>
                    <a:pt x="200" y="3"/>
                  </a:lnTo>
                  <a:lnTo>
                    <a:pt x="23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5" name="Google Shape;2455;p233"/>
            <p:cNvSpPr/>
            <p:nvPr/>
          </p:nvSpPr>
          <p:spPr>
            <a:xfrm>
              <a:off x="1933" y="2602"/>
              <a:ext cx="43" cy="129"/>
            </a:xfrm>
            <a:custGeom>
              <a:avLst/>
              <a:gdLst/>
              <a:ahLst/>
              <a:cxnLst/>
              <a:rect l="l" t="t" r="r" b="b"/>
              <a:pathLst>
                <a:path w="475" h="1427" extrusionOk="0">
                  <a:moveTo>
                    <a:pt x="237" y="0"/>
                  </a:moveTo>
                  <a:lnTo>
                    <a:pt x="276" y="3"/>
                  </a:lnTo>
                  <a:lnTo>
                    <a:pt x="313" y="12"/>
                  </a:lnTo>
                  <a:lnTo>
                    <a:pt x="347" y="27"/>
                  </a:lnTo>
                  <a:lnTo>
                    <a:pt x="378" y="45"/>
                  </a:lnTo>
                  <a:lnTo>
                    <a:pt x="406" y="69"/>
                  </a:lnTo>
                  <a:lnTo>
                    <a:pt x="430" y="97"/>
                  </a:lnTo>
                  <a:lnTo>
                    <a:pt x="449" y="128"/>
                  </a:lnTo>
                  <a:lnTo>
                    <a:pt x="463" y="163"/>
                  </a:lnTo>
                  <a:lnTo>
                    <a:pt x="472" y="199"/>
                  </a:lnTo>
                  <a:lnTo>
                    <a:pt x="475" y="238"/>
                  </a:lnTo>
                  <a:lnTo>
                    <a:pt x="475" y="1190"/>
                  </a:lnTo>
                  <a:lnTo>
                    <a:pt x="472" y="1228"/>
                  </a:lnTo>
                  <a:lnTo>
                    <a:pt x="463" y="1265"/>
                  </a:lnTo>
                  <a:lnTo>
                    <a:pt x="449" y="1299"/>
                  </a:lnTo>
                  <a:lnTo>
                    <a:pt x="430" y="1330"/>
                  </a:lnTo>
                  <a:lnTo>
                    <a:pt x="406" y="1358"/>
                  </a:lnTo>
                  <a:lnTo>
                    <a:pt x="378" y="1382"/>
                  </a:lnTo>
                  <a:lnTo>
                    <a:pt x="347" y="1400"/>
                  </a:lnTo>
                  <a:lnTo>
                    <a:pt x="313" y="1415"/>
                  </a:lnTo>
                  <a:lnTo>
                    <a:pt x="276" y="1424"/>
                  </a:lnTo>
                  <a:lnTo>
                    <a:pt x="237" y="1427"/>
                  </a:lnTo>
                  <a:lnTo>
                    <a:pt x="199" y="1424"/>
                  </a:lnTo>
                  <a:lnTo>
                    <a:pt x="162" y="1415"/>
                  </a:lnTo>
                  <a:lnTo>
                    <a:pt x="128" y="1400"/>
                  </a:lnTo>
                  <a:lnTo>
                    <a:pt x="97" y="1382"/>
                  </a:lnTo>
                  <a:lnTo>
                    <a:pt x="69" y="1358"/>
                  </a:lnTo>
                  <a:lnTo>
                    <a:pt x="45" y="1330"/>
                  </a:lnTo>
                  <a:lnTo>
                    <a:pt x="27" y="1299"/>
                  </a:lnTo>
                  <a:lnTo>
                    <a:pt x="12" y="1265"/>
                  </a:lnTo>
                  <a:lnTo>
                    <a:pt x="3" y="1228"/>
                  </a:lnTo>
                  <a:lnTo>
                    <a:pt x="0" y="1190"/>
                  </a:lnTo>
                  <a:lnTo>
                    <a:pt x="0" y="238"/>
                  </a:lnTo>
                  <a:lnTo>
                    <a:pt x="3" y="199"/>
                  </a:lnTo>
                  <a:lnTo>
                    <a:pt x="12" y="163"/>
                  </a:lnTo>
                  <a:lnTo>
                    <a:pt x="27" y="128"/>
                  </a:lnTo>
                  <a:lnTo>
                    <a:pt x="45" y="97"/>
                  </a:lnTo>
                  <a:lnTo>
                    <a:pt x="69" y="69"/>
                  </a:lnTo>
                  <a:lnTo>
                    <a:pt x="97" y="45"/>
                  </a:lnTo>
                  <a:lnTo>
                    <a:pt x="128" y="27"/>
                  </a:lnTo>
                  <a:lnTo>
                    <a:pt x="162" y="12"/>
                  </a:lnTo>
                  <a:lnTo>
                    <a:pt x="199" y="3"/>
                  </a:lnTo>
                  <a:lnTo>
                    <a:pt x="23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6" name="Google Shape;2456;p233"/>
            <p:cNvSpPr/>
            <p:nvPr/>
          </p:nvSpPr>
          <p:spPr>
            <a:xfrm>
              <a:off x="1997" y="2548"/>
              <a:ext cx="44" cy="183"/>
            </a:xfrm>
            <a:custGeom>
              <a:avLst/>
              <a:gdLst/>
              <a:ahLst/>
              <a:cxnLst/>
              <a:rect l="l" t="t" r="r" b="b"/>
              <a:pathLst>
                <a:path w="476" h="2022" extrusionOk="0">
                  <a:moveTo>
                    <a:pt x="238" y="0"/>
                  </a:moveTo>
                  <a:lnTo>
                    <a:pt x="277" y="3"/>
                  </a:lnTo>
                  <a:lnTo>
                    <a:pt x="313" y="12"/>
                  </a:lnTo>
                  <a:lnTo>
                    <a:pt x="347" y="27"/>
                  </a:lnTo>
                  <a:lnTo>
                    <a:pt x="378" y="46"/>
                  </a:lnTo>
                  <a:lnTo>
                    <a:pt x="406" y="70"/>
                  </a:lnTo>
                  <a:lnTo>
                    <a:pt x="430" y="97"/>
                  </a:lnTo>
                  <a:lnTo>
                    <a:pt x="450" y="128"/>
                  </a:lnTo>
                  <a:lnTo>
                    <a:pt x="464" y="163"/>
                  </a:lnTo>
                  <a:lnTo>
                    <a:pt x="473" y="200"/>
                  </a:lnTo>
                  <a:lnTo>
                    <a:pt x="476" y="238"/>
                  </a:lnTo>
                  <a:lnTo>
                    <a:pt x="476" y="1785"/>
                  </a:lnTo>
                  <a:lnTo>
                    <a:pt x="473" y="1823"/>
                  </a:lnTo>
                  <a:lnTo>
                    <a:pt x="464" y="1860"/>
                  </a:lnTo>
                  <a:lnTo>
                    <a:pt x="450" y="1894"/>
                  </a:lnTo>
                  <a:lnTo>
                    <a:pt x="430" y="1925"/>
                  </a:lnTo>
                  <a:lnTo>
                    <a:pt x="406" y="1953"/>
                  </a:lnTo>
                  <a:lnTo>
                    <a:pt x="378" y="1977"/>
                  </a:lnTo>
                  <a:lnTo>
                    <a:pt x="347" y="1995"/>
                  </a:lnTo>
                  <a:lnTo>
                    <a:pt x="313" y="2010"/>
                  </a:lnTo>
                  <a:lnTo>
                    <a:pt x="277" y="2019"/>
                  </a:lnTo>
                  <a:lnTo>
                    <a:pt x="238" y="2022"/>
                  </a:lnTo>
                  <a:lnTo>
                    <a:pt x="200" y="2019"/>
                  </a:lnTo>
                  <a:lnTo>
                    <a:pt x="163" y="2010"/>
                  </a:lnTo>
                  <a:lnTo>
                    <a:pt x="129" y="1995"/>
                  </a:lnTo>
                  <a:lnTo>
                    <a:pt x="97" y="1977"/>
                  </a:lnTo>
                  <a:lnTo>
                    <a:pt x="70" y="1953"/>
                  </a:lnTo>
                  <a:lnTo>
                    <a:pt x="47" y="1925"/>
                  </a:lnTo>
                  <a:lnTo>
                    <a:pt x="27" y="1894"/>
                  </a:lnTo>
                  <a:lnTo>
                    <a:pt x="12" y="1860"/>
                  </a:lnTo>
                  <a:lnTo>
                    <a:pt x="3" y="1823"/>
                  </a:lnTo>
                  <a:lnTo>
                    <a:pt x="0" y="1785"/>
                  </a:lnTo>
                  <a:lnTo>
                    <a:pt x="0" y="238"/>
                  </a:lnTo>
                  <a:lnTo>
                    <a:pt x="3" y="200"/>
                  </a:lnTo>
                  <a:lnTo>
                    <a:pt x="12" y="163"/>
                  </a:lnTo>
                  <a:lnTo>
                    <a:pt x="27" y="128"/>
                  </a:lnTo>
                  <a:lnTo>
                    <a:pt x="47" y="97"/>
                  </a:lnTo>
                  <a:lnTo>
                    <a:pt x="70" y="70"/>
                  </a:lnTo>
                  <a:lnTo>
                    <a:pt x="97" y="46"/>
                  </a:lnTo>
                  <a:lnTo>
                    <a:pt x="129" y="27"/>
                  </a:lnTo>
                  <a:lnTo>
                    <a:pt x="163" y="12"/>
                  </a:lnTo>
                  <a:lnTo>
                    <a:pt x="200" y="3"/>
                  </a:lnTo>
                  <a:lnTo>
                    <a:pt x="23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7" name="Google Shape;2457;p233"/>
            <p:cNvSpPr/>
            <p:nvPr/>
          </p:nvSpPr>
          <p:spPr>
            <a:xfrm>
              <a:off x="2062" y="2494"/>
              <a:ext cx="44" cy="237"/>
            </a:xfrm>
            <a:custGeom>
              <a:avLst/>
              <a:gdLst/>
              <a:ahLst/>
              <a:cxnLst/>
              <a:rect l="l" t="t" r="r" b="b"/>
              <a:pathLst>
                <a:path w="476" h="2616" extrusionOk="0">
                  <a:moveTo>
                    <a:pt x="238" y="0"/>
                  </a:moveTo>
                  <a:lnTo>
                    <a:pt x="277" y="3"/>
                  </a:lnTo>
                  <a:lnTo>
                    <a:pt x="313" y="11"/>
                  </a:lnTo>
                  <a:lnTo>
                    <a:pt x="347" y="26"/>
                  </a:lnTo>
                  <a:lnTo>
                    <a:pt x="379" y="45"/>
                  </a:lnTo>
                  <a:lnTo>
                    <a:pt x="407" y="69"/>
                  </a:lnTo>
                  <a:lnTo>
                    <a:pt x="430" y="97"/>
                  </a:lnTo>
                  <a:lnTo>
                    <a:pt x="449" y="128"/>
                  </a:lnTo>
                  <a:lnTo>
                    <a:pt x="464" y="163"/>
                  </a:lnTo>
                  <a:lnTo>
                    <a:pt x="473" y="199"/>
                  </a:lnTo>
                  <a:lnTo>
                    <a:pt x="476" y="237"/>
                  </a:lnTo>
                  <a:lnTo>
                    <a:pt x="476" y="2379"/>
                  </a:lnTo>
                  <a:lnTo>
                    <a:pt x="473" y="2417"/>
                  </a:lnTo>
                  <a:lnTo>
                    <a:pt x="464" y="2454"/>
                  </a:lnTo>
                  <a:lnTo>
                    <a:pt x="449" y="2488"/>
                  </a:lnTo>
                  <a:lnTo>
                    <a:pt x="430" y="2519"/>
                  </a:lnTo>
                  <a:lnTo>
                    <a:pt x="407" y="2547"/>
                  </a:lnTo>
                  <a:lnTo>
                    <a:pt x="379" y="2571"/>
                  </a:lnTo>
                  <a:lnTo>
                    <a:pt x="347" y="2589"/>
                  </a:lnTo>
                  <a:lnTo>
                    <a:pt x="313" y="2604"/>
                  </a:lnTo>
                  <a:lnTo>
                    <a:pt x="277" y="2613"/>
                  </a:lnTo>
                  <a:lnTo>
                    <a:pt x="238" y="2616"/>
                  </a:lnTo>
                  <a:lnTo>
                    <a:pt x="199" y="2613"/>
                  </a:lnTo>
                  <a:lnTo>
                    <a:pt x="163" y="2604"/>
                  </a:lnTo>
                  <a:lnTo>
                    <a:pt x="129" y="2589"/>
                  </a:lnTo>
                  <a:lnTo>
                    <a:pt x="98" y="2571"/>
                  </a:lnTo>
                  <a:lnTo>
                    <a:pt x="70" y="2547"/>
                  </a:lnTo>
                  <a:lnTo>
                    <a:pt x="46" y="2519"/>
                  </a:lnTo>
                  <a:lnTo>
                    <a:pt x="27" y="2488"/>
                  </a:lnTo>
                  <a:lnTo>
                    <a:pt x="13" y="2454"/>
                  </a:lnTo>
                  <a:lnTo>
                    <a:pt x="3" y="2417"/>
                  </a:lnTo>
                  <a:lnTo>
                    <a:pt x="0" y="2379"/>
                  </a:lnTo>
                  <a:lnTo>
                    <a:pt x="0" y="237"/>
                  </a:lnTo>
                  <a:lnTo>
                    <a:pt x="3" y="199"/>
                  </a:lnTo>
                  <a:lnTo>
                    <a:pt x="13" y="163"/>
                  </a:lnTo>
                  <a:lnTo>
                    <a:pt x="27" y="128"/>
                  </a:lnTo>
                  <a:lnTo>
                    <a:pt x="46" y="97"/>
                  </a:lnTo>
                  <a:lnTo>
                    <a:pt x="70" y="69"/>
                  </a:lnTo>
                  <a:lnTo>
                    <a:pt x="98" y="45"/>
                  </a:lnTo>
                  <a:lnTo>
                    <a:pt x="129" y="26"/>
                  </a:lnTo>
                  <a:lnTo>
                    <a:pt x="163" y="11"/>
                  </a:lnTo>
                  <a:lnTo>
                    <a:pt x="199" y="3"/>
                  </a:lnTo>
                  <a:lnTo>
                    <a:pt x="23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8" name="Google Shape;2458;p233"/>
            <p:cNvSpPr/>
            <p:nvPr/>
          </p:nvSpPr>
          <p:spPr>
            <a:xfrm>
              <a:off x="2127" y="2440"/>
              <a:ext cx="43" cy="291"/>
            </a:xfrm>
            <a:custGeom>
              <a:avLst/>
              <a:gdLst/>
              <a:ahLst/>
              <a:cxnLst/>
              <a:rect l="l" t="t" r="r" b="b"/>
              <a:pathLst>
                <a:path w="476" h="3211" extrusionOk="0">
                  <a:moveTo>
                    <a:pt x="239" y="0"/>
                  </a:moveTo>
                  <a:lnTo>
                    <a:pt x="277" y="3"/>
                  </a:lnTo>
                  <a:lnTo>
                    <a:pt x="313" y="12"/>
                  </a:lnTo>
                  <a:lnTo>
                    <a:pt x="348" y="27"/>
                  </a:lnTo>
                  <a:lnTo>
                    <a:pt x="379" y="45"/>
                  </a:lnTo>
                  <a:lnTo>
                    <a:pt x="407" y="69"/>
                  </a:lnTo>
                  <a:lnTo>
                    <a:pt x="431" y="97"/>
                  </a:lnTo>
                  <a:lnTo>
                    <a:pt x="450" y="128"/>
                  </a:lnTo>
                  <a:lnTo>
                    <a:pt x="465" y="162"/>
                  </a:lnTo>
                  <a:lnTo>
                    <a:pt x="473" y="199"/>
                  </a:lnTo>
                  <a:lnTo>
                    <a:pt x="476" y="237"/>
                  </a:lnTo>
                  <a:lnTo>
                    <a:pt x="476" y="2974"/>
                  </a:lnTo>
                  <a:lnTo>
                    <a:pt x="473" y="3012"/>
                  </a:lnTo>
                  <a:lnTo>
                    <a:pt x="465" y="3049"/>
                  </a:lnTo>
                  <a:lnTo>
                    <a:pt x="450" y="3083"/>
                  </a:lnTo>
                  <a:lnTo>
                    <a:pt x="431" y="3114"/>
                  </a:lnTo>
                  <a:lnTo>
                    <a:pt x="407" y="3142"/>
                  </a:lnTo>
                  <a:lnTo>
                    <a:pt x="379" y="3166"/>
                  </a:lnTo>
                  <a:lnTo>
                    <a:pt x="348" y="3184"/>
                  </a:lnTo>
                  <a:lnTo>
                    <a:pt x="313" y="3199"/>
                  </a:lnTo>
                  <a:lnTo>
                    <a:pt x="277" y="3208"/>
                  </a:lnTo>
                  <a:lnTo>
                    <a:pt x="239" y="3211"/>
                  </a:lnTo>
                  <a:lnTo>
                    <a:pt x="200" y="3208"/>
                  </a:lnTo>
                  <a:lnTo>
                    <a:pt x="163" y="3199"/>
                  </a:lnTo>
                  <a:lnTo>
                    <a:pt x="129" y="3184"/>
                  </a:lnTo>
                  <a:lnTo>
                    <a:pt x="98" y="3166"/>
                  </a:lnTo>
                  <a:lnTo>
                    <a:pt x="71" y="3142"/>
                  </a:lnTo>
                  <a:lnTo>
                    <a:pt x="47" y="3114"/>
                  </a:lnTo>
                  <a:lnTo>
                    <a:pt x="27" y="3083"/>
                  </a:lnTo>
                  <a:lnTo>
                    <a:pt x="13" y="3049"/>
                  </a:lnTo>
                  <a:lnTo>
                    <a:pt x="3" y="3012"/>
                  </a:lnTo>
                  <a:lnTo>
                    <a:pt x="0" y="2974"/>
                  </a:lnTo>
                  <a:lnTo>
                    <a:pt x="0" y="237"/>
                  </a:lnTo>
                  <a:lnTo>
                    <a:pt x="3" y="199"/>
                  </a:lnTo>
                  <a:lnTo>
                    <a:pt x="13" y="162"/>
                  </a:lnTo>
                  <a:lnTo>
                    <a:pt x="27" y="128"/>
                  </a:lnTo>
                  <a:lnTo>
                    <a:pt x="47" y="97"/>
                  </a:lnTo>
                  <a:lnTo>
                    <a:pt x="71" y="69"/>
                  </a:lnTo>
                  <a:lnTo>
                    <a:pt x="98" y="45"/>
                  </a:lnTo>
                  <a:lnTo>
                    <a:pt x="129" y="27"/>
                  </a:lnTo>
                  <a:lnTo>
                    <a:pt x="163" y="12"/>
                  </a:lnTo>
                  <a:lnTo>
                    <a:pt x="200" y="3"/>
                  </a:lnTo>
                  <a:lnTo>
                    <a:pt x="23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1"/>
                                          </p:stCondLst>
                                        </p:cTn>
                                        <p:tgtEl>
                                          <p:spTgt spid="232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1"/>
                                          </p:stCondLst>
                                        </p:cTn>
                                        <p:tgtEl>
                                          <p:spTgt spid="2404"/>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439"/>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1"/>
                                          </p:stCondLst>
                                        </p:cTn>
                                        <p:tgtEl>
                                          <p:spTgt spid="238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1"/>
                                          </p:stCondLst>
                                        </p:cTn>
                                        <p:tgtEl>
                                          <p:spTgt spid="240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1"/>
                                          </p:stCondLst>
                                        </p:cTn>
                                        <p:tgtEl>
                                          <p:spTgt spid="2320"/>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1"/>
                                          </p:stCondLst>
                                        </p:cTn>
                                        <p:tgtEl>
                                          <p:spTgt spid="2380"/>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4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0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9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1"/>
                                          </p:stCondLst>
                                        </p:cTn>
                                        <p:tgtEl>
                                          <p:spTgt spid="2405"/>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1"/>
                                          </p:stCondLst>
                                        </p:cTn>
                                        <p:tgtEl>
                                          <p:spTgt spid="232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1"/>
                                          </p:stCondLst>
                                        </p:cTn>
                                        <p:tgtEl>
                                          <p:spTgt spid="2392"/>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2441"/>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1"/>
                                          </p:stCondLst>
                                        </p:cTn>
                                        <p:tgtEl>
                                          <p:spTgt spid="2386"/>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1"/>
                                          </p:stCondLst>
                                        </p:cTn>
                                        <p:tgtEl>
                                          <p:spTgt spid="2321"/>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1"/>
                                          </p:stCondLst>
                                        </p:cTn>
                                        <p:tgtEl>
                                          <p:spTgt spid="2402"/>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44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8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2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40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4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32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0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3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6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32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0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6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3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232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41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3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360"/>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244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444"/>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1"/>
                                          </p:stCondLst>
                                        </p:cTn>
                                        <p:tgtEl>
                                          <p:spTgt spid="2410"/>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1"/>
                                          </p:stCondLst>
                                        </p:cTn>
                                        <p:tgtEl>
                                          <p:spTgt spid="2327"/>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1"/>
                                          </p:stCondLst>
                                        </p:cTn>
                                        <p:tgtEl>
                                          <p:spTgt spid="2408"/>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1"/>
                                          </p:stCondLst>
                                        </p:cTn>
                                        <p:tgtEl>
                                          <p:spTgt spid="2326"/>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1"/>
                                          </p:stCondLst>
                                        </p:cTn>
                                        <p:tgtEl>
                                          <p:spTgt spid="2360"/>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1"/>
                                          </p:stCondLst>
                                        </p:cTn>
                                        <p:tgtEl>
                                          <p:spTgt spid="2364"/>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241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40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44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244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449"/>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1"/>
                                          </p:stCondLst>
                                        </p:cTn>
                                        <p:tgtEl>
                                          <p:spTgt spid="2409"/>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1"/>
                                          </p:stCondLst>
                                        </p:cTn>
                                        <p:tgtEl>
                                          <p:spTgt spid="2416"/>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1"/>
                                          </p:stCondLst>
                                        </p:cTn>
                                        <p:tgtEl>
                                          <p:spTgt spid="2406"/>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1"/>
                                          </p:stCondLst>
                                        </p:cTn>
                                        <p:tgtEl>
                                          <p:spTgt spid="2445"/>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1"/>
                                          </p:stCondLst>
                                        </p:cTn>
                                        <p:tgtEl>
                                          <p:spTgt spid="2367"/>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1"/>
                                          </p:stCondLst>
                                        </p:cTn>
                                        <p:tgtEl>
                                          <p:spTgt spid="2325"/>
                                        </p:tgtEl>
                                        <p:attrNameLst>
                                          <p:attrName>style.visibility</p:attrName>
                                        </p:attrNameLst>
                                      </p:cBhvr>
                                      <p:to>
                                        <p:strVal val="hidden"/>
                                      </p:to>
                                    </p:set>
                                  </p:childTnLst>
                                </p:cTn>
                              </p:par>
                              <p:par>
                                <p:cTn id="181" presetID="1" presetClass="entr" presetSubtype="0" fill="hold" nodeType="withEffect">
                                  <p:stCondLst>
                                    <p:cond delay="0"/>
                                  </p:stCondLst>
                                  <p:childTnLst>
                                    <p:set>
                                      <p:cBhvr>
                                        <p:cTn id="182" dur="1" fill="hold">
                                          <p:stCondLst>
                                            <p:cond delay="0"/>
                                          </p:stCondLst>
                                        </p:cTn>
                                        <p:tgtEl>
                                          <p:spTgt spid="2407"/>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415"/>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391"/>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373"/>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435"/>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241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436"/>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437"/>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370"/>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417"/>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2412"/>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41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43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395"/>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2414"/>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420"/>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392"/>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2450"/>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451"/>
                                        </p:tgtEl>
                                        <p:attrNameLst>
                                          <p:attrName>style.visibility</p:attrName>
                                        </p:attrNameLst>
                                      </p:cBhvr>
                                      <p:to>
                                        <p:strVal val="visible"/>
                                      </p:to>
                                    </p:set>
                                  </p:childTnLst>
                                </p:cTn>
                              </p:par>
                              <p:par>
                                <p:cTn id="227" presetID="1" presetClass="exit" presetSubtype="0" fill="hold" nodeType="withEffect">
                                  <p:stCondLst>
                                    <p:cond delay="0"/>
                                  </p:stCondLst>
                                  <p:childTnLst>
                                    <p:set>
                                      <p:cBhvr>
                                        <p:cTn id="228" dur="1" fill="hold">
                                          <p:stCondLst>
                                            <p:cond delay="1"/>
                                          </p:stCondLst>
                                        </p:cTn>
                                        <p:tgtEl>
                                          <p:spTgt spid="2414"/>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1"/>
                                          </p:stCondLst>
                                        </p:cTn>
                                        <p:tgtEl>
                                          <p:spTgt spid="2420"/>
                                        </p:tgtEl>
                                        <p:attrNameLst>
                                          <p:attrName>style.visibility</p:attrName>
                                        </p:attrNameLst>
                                      </p:cBhvr>
                                      <p:to>
                                        <p:strVal val="hidden"/>
                                      </p:to>
                                    </p:set>
                                  </p:childTnLst>
                                </p:cTn>
                              </p:par>
                              <p:par>
                                <p:cTn id="231" presetID="1" presetClass="exit" presetSubtype="0" fill="hold" nodeType="withEffect">
                                  <p:stCondLst>
                                    <p:cond delay="0"/>
                                  </p:stCondLst>
                                  <p:childTnLst>
                                    <p:set>
                                      <p:cBhvr>
                                        <p:cTn id="232" dur="1" fill="hold">
                                          <p:stCondLst>
                                            <p:cond delay="1"/>
                                          </p:stCondLst>
                                        </p:cTn>
                                        <p:tgtEl>
                                          <p:spTgt spid="2412"/>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1"/>
                                          </p:stCondLst>
                                        </p:cTn>
                                        <p:tgtEl>
                                          <p:spTgt spid="2419"/>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1"/>
                                          </p:stCondLst>
                                        </p:cTn>
                                        <p:tgtEl>
                                          <p:spTgt spid="2392"/>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1"/>
                                          </p:stCondLst>
                                        </p:cTn>
                                        <p:tgtEl>
                                          <p:spTgt spid="2395"/>
                                        </p:tgtEl>
                                        <p:attrNameLst>
                                          <p:attrName>style.visibility</p:attrName>
                                        </p:attrNameLst>
                                      </p:cBhvr>
                                      <p:to>
                                        <p:strVal val="hidden"/>
                                      </p:to>
                                    </p:set>
                                  </p:childTnLst>
                                </p:cTn>
                              </p:par>
                              <p:par>
                                <p:cTn id="239" presetID="1" presetClass="entr" presetSubtype="0" fill="hold" nodeType="withEffect">
                                  <p:stCondLst>
                                    <p:cond delay="0"/>
                                  </p:stCondLst>
                                  <p:childTnLst>
                                    <p:set>
                                      <p:cBhvr>
                                        <p:cTn id="240" dur="1" fill="hold">
                                          <p:stCondLst>
                                            <p:cond delay="0"/>
                                          </p:stCondLst>
                                        </p:cTn>
                                        <p:tgtEl>
                                          <p:spTgt spid="2418"/>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24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2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p234"/>
          <p:cNvSpPr/>
          <p:nvPr/>
        </p:nvSpPr>
        <p:spPr>
          <a:xfrm>
            <a:off x="5511401" y="1502567"/>
            <a:ext cx="1429941" cy="1915716"/>
          </a:xfrm>
          <a:custGeom>
            <a:avLst/>
            <a:gdLst/>
            <a:ahLst/>
            <a:cxnLst/>
            <a:rect l="l" t="t" r="r" b="b"/>
            <a:pathLst>
              <a:path w="10000" h="10000" extrusionOk="0">
                <a:moveTo>
                  <a:pt x="0" y="10000"/>
                </a:moveTo>
                <a:lnTo>
                  <a:pt x="10000" y="9975"/>
                </a:lnTo>
                <a:cubicBezTo>
                  <a:pt x="9806" y="8135"/>
                  <a:pt x="9212" y="6228"/>
                  <a:pt x="9018" y="4388"/>
                </a:cubicBezTo>
                <a:lnTo>
                  <a:pt x="7619" y="0"/>
                </a:lnTo>
                <a:lnTo>
                  <a:pt x="0" y="1000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65" name="Google Shape;2465;p23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Depth-First Search (DFS) Properties</a:t>
            </a:r>
            <a:endParaRPr/>
          </a:p>
        </p:txBody>
      </p:sp>
      <p:sp>
        <p:nvSpPr>
          <p:cNvPr id="2466" name="Google Shape;2466;p234"/>
          <p:cNvSpPr txBox="1">
            <a:spLocks noGrp="1"/>
          </p:cNvSpPr>
          <p:nvPr>
            <p:ph type="body" idx="1"/>
          </p:nvPr>
        </p:nvSpPr>
        <p:spPr>
          <a:xfrm>
            <a:off x="190500" y="1025127"/>
            <a:ext cx="4473178" cy="3546873"/>
          </a:xfrm>
          <a:prstGeom prst="rect">
            <a:avLst/>
          </a:prstGeom>
          <a:noFill/>
          <a:ln>
            <a:noFill/>
          </a:ln>
        </p:spPr>
        <p:txBody>
          <a:bodyPr spcFirstLastPara="1" wrap="square" lIns="0" tIns="0" rIns="0" bIns="0" anchor="t" anchorCtr="0">
            <a:normAutofit fontScale="92500" lnSpcReduction="20000"/>
          </a:bodyPr>
          <a:lstStyle/>
          <a:p>
            <a:pPr marL="287020" lvl="0" indent="-287020" algn="l" rtl="0">
              <a:lnSpc>
                <a:spcPct val="100000"/>
              </a:lnSpc>
              <a:spcBef>
                <a:spcPts val="0"/>
              </a:spcBef>
              <a:spcAft>
                <a:spcPts val="0"/>
              </a:spcAft>
              <a:buSzPct val="100000"/>
              <a:buFont typeface="Noto Sans Symbols"/>
              <a:buChar char="❖"/>
            </a:pPr>
            <a:r>
              <a:rPr lang="en-US" sz="1800"/>
              <a:t>What nodes DFS expand?</a:t>
            </a:r>
            <a:endParaRPr/>
          </a:p>
          <a:p>
            <a:pPr marL="803275" lvl="1" indent="-285781" algn="l" rtl="0">
              <a:lnSpc>
                <a:spcPct val="100000"/>
              </a:lnSpc>
              <a:spcBef>
                <a:spcPts val="600"/>
              </a:spcBef>
              <a:spcAft>
                <a:spcPts val="0"/>
              </a:spcAft>
              <a:buSzPct val="100000"/>
              <a:buFont typeface="Noto Sans Symbols"/>
              <a:buChar char="⮚"/>
            </a:pPr>
            <a:r>
              <a:rPr lang="en-US" sz="1500"/>
              <a:t>Some left prefix of the tree.</a:t>
            </a:r>
            <a:endParaRPr/>
          </a:p>
          <a:p>
            <a:pPr marL="803275" lvl="1" indent="-285781" algn="l" rtl="0">
              <a:lnSpc>
                <a:spcPct val="100000"/>
              </a:lnSpc>
              <a:spcBef>
                <a:spcPts val="600"/>
              </a:spcBef>
              <a:spcAft>
                <a:spcPts val="0"/>
              </a:spcAft>
              <a:buSzPct val="100000"/>
              <a:buFont typeface="Noto Sans Symbols"/>
              <a:buChar char="⮚"/>
            </a:pPr>
            <a:r>
              <a:rPr lang="en-US" sz="1500"/>
              <a:t>Could process the whole tree!</a:t>
            </a:r>
            <a:endParaRPr/>
          </a:p>
          <a:p>
            <a:pPr marL="803275" lvl="1" indent="-285781" algn="l" rtl="0">
              <a:lnSpc>
                <a:spcPct val="100000"/>
              </a:lnSpc>
              <a:spcBef>
                <a:spcPts val="600"/>
              </a:spcBef>
              <a:spcAft>
                <a:spcPts val="0"/>
              </a:spcAft>
              <a:buSzPct val="100000"/>
              <a:buFont typeface="Noto Sans Symbols"/>
              <a:buChar char="⮚"/>
            </a:pPr>
            <a:r>
              <a:rPr lang="en-US" sz="1500"/>
              <a:t>If </a:t>
            </a:r>
            <a:r>
              <a:rPr lang="en-US" sz="1500" b="1">
                <a:solidFill>
                  <a:schemeClr val="accent6"/>
                </a:solidFill>
              </a:rPr>
              <a:t>m</a:t>
            </a:r>
            <a:r>
              <a:rPr lang="en-US" sz="1500"/>
              <a:t> is finite, takes time </a:t>
            </a:r>
            <a:r>
              <a:rPr lang="en-US" sz="1500" b="1">
                <a:solidFill>
                  <a:schemeClr val="accent6"/>
                </a:solidFill>
              </a:rPr>
              <a:t>O(b</a:t>
            </a:r>
            <a:r>
              <a:rPr lang="en-US" sz="1500" b="1" baseline="30000">
                <a:solidFill>
                  <a:schemeClr val="accent6"/>
                </a:solidFill>
              </a:rPr>
              <a:t>m</a:t>
            </a:r>
            <a:r>
              <a:rPr lang="en-US" sz="1500" b="1">
                <a:solidFill>
                  <a:schemeClr val="accent6"/>
                </a:solidFill>
              </a:rPr>
              <a:t>)</a:t>
            </a:r>
            <a:endParaRPr sz="900" b="1">
              <a:solidFill>
                <a:schemeClr val="accent6"/>
              </a:solidFill>
            </a:endParaRPr>
          </a:p>
          <a:p>
            <a:pPr marL="287020" lvl="0" indent="-287020" algn="l" rtl="0">
              <a:lnSpc>
                <a:spcPct val="100000"/>
              </a:lnSpc>
              <a:spcBef>
                <a:spcPts val="1200"/>
              </a:spcBef>
              <a:spcAft>
                <a:spcPts val="0"/>
              </a:spcAft>
              <a:buSzPct val="100000"/>
              <a:buFont typeface="Noto Sans Symbols"/>
              <a:buChar char="❖"/>
            </a:pPr>
            <a:r>
              <a:rPr lang="en-US" sz="1800" b="1">
                <a:solidFill>
                  <a:schemeClr val="accent6"/>
                </a:solidFill>
              </a:rPr>
              <a:t>How much space does the fringe take?</a:t>
            </a:r>
            <a:endParaRPr>
              <a:solidFill>
                <a:schemeClr val="accent6"/>
              </a:solidFill>
            </a:endParaRPr>
          </a:p>
          <a:p>
            <a:pPr marL="803275" lvl="1" indent="-285781" algn="l" rtl="0">
              <a:lnSpc>
                <a:spcPct val="100000"/>
              </a:lnSpc>
              <a:spcBef>
                <a:spcPts val="600"/>
              </a:spcBef>
              <a:spcAft>
                <a:spcPts val="0"/>
              </a:spcAft>
              <a:buSzPct val="100000"/>
              <a:buFont typeface="Noto Sans Symbols"/>
              <a:buChar char="⮚"/>
            </a:pPr>
            <a:r>
              <a:rPr lang="en-US" sz="1500"/>
              <a:t>Only has siblings on path to root, so </a:t>
            </a:r>
            <a:r>
              <a:rPr lang="en-US" sz="1500" b="1">
                <a:solidFill>
                  <a:schemeClr val="accent6"/>
                </a:solidFill>
              </a:rPr>
              <a:t>O(bm)</a:t>
            </a:r>
            <a:endParaRPr sz="900">
              <a:solidFill>
                <a:schemeClr val="accent6"/>
              </a:solidFill>
            </a:endParaRPr>
          </a:p>
          <a:p>
            <a:pPr marL="287020" lvl="0" indent="-287020" algn="l" rtl="0">
              <a:lnSpc>
                <a:spcPct val="100000"/>
              </a:lnSpc>
              <a:spcBef>
                <a:spcPts val="1200"/>
              </a:spcBef>
              <a:spcAft>
                <a:spcPts val="0"/>
              </a:spcAft>
              <a:buSzPct val="100000"/>
              <a:buFont typeface="Noto Sans Symbols"/>
              <a:buChar char="❖"/>
            </a:pPr>
            <a:r>
              <a:rPr lang="en-US" sz="1800" b="1">
                <a:solidFill>
                  <a:schemeClr val="accent6"/>
                </a:solidFill>
              </a:rPr>
              <a:t>Is it complete?</a:t>
            </a:r>
            <a:endParaRPr>
              <a:solidFill>
                <a:schemeClr val="accent6"/>
              </a:solidFill>
            </a:endParaRPr>
          </a:p>
          <a:p>
            <a:pPr marL="803275" lvl="1" indent="-285781" algn="l" rtl="0">
              <a:lnSpc>
                <a:spcPct val="100000"/>
              </a:lnSpc>
              <a:spcBef>
                <a:spcPts val="600"/>
              </a:spcBef>
              <a:spcAft>
                <a:spcPts val="0"/>
              </a:spcAft>
              <a:buSzPct val="100000"/>
              <a:buFont typeface="Noto Sans Symbols"/>
              <a:buChar char="⮚"/>
            </a:pPr>
            <a:r>
              <a:rPr lang="en-US" sz="1500" b="1">
                <a:solidFill>
                  <a:schemeClr val="accent6"/>
                </a:solidFill>
              </a:rPr>
              <a:t>m</a:t>
            </a:r>
            <a:r>
              <a:rPr lang="en-US" sz="1500"/>
              <a:t> could be infinite</a:t>
            </a:r>
            <a:endParaRPr/>
          </a:p>
          <a:p>
            <a:pPr marL="803275" lvl="1" indent="-285781" algn="l" rtl="0">
              <a:lnSpc>
                <a:spcPct val="100000"/>
              </a:lnSpc>
              <a:spcBef>
                <a:spcPts val="600"/>
              </a:spcBef>
              <a:spcAft>
                <a:spcPts val="0"/>
              </a:spcAft>
              <a:buSzPct val="100000"/>
              <a:buFont typeface="Noto Sans Symbols"/>
              <a:buChar char="⮚"/>
            </a:pPr>
            <a:r>
              <a:rPr lang="en-US" sz="1500"/>
              <a:t>To avoid this, we can call the algorithm with a bound </a:t>
            </a:r>
            <a:r>
              <a:rPr lang="en-US" sz="1500" b="1">
                <a:solidFill>
                  <a:schemeClr val="accent6"/>
                </a:solidFill>
              </a:rPr>
              <a:t>L</a:t>
            </a:r>
            <a:r>
              <a:rPr lang="en-US" sz="1500"/>
              <a:t> on the maximum depth – this is called </a:t>
            </a:r>
            <a:r>
              <a:rPr lang="en-US" sz="1500" b="1">
                <a:latin typeface="Courier New"/>
                <a:ea typeface="Courier New"/>
                <a:cs typeface="Courier New"/>
                <a:sym typeface="Courier New"/>
              </a:rPr>
              <a:t>DFS-L</a:t>
            </a:r>
            <a:endParaRPr sz="900"/>
          </a:p>
          <a:p>
            <a:pPr marL="287020" lvl="0" indent="-287020" algn="l" rtl="0">
              <a:lnSpc>
                <a:spcPct val="100000"/>
              </a:lnSpc>
              <a:spcBef>
                <a:spcPts val="1200"/>
              </a:spcBef>
              <a:spcAft>
                <a:spcPts val="0"/>
              </a:spcAft>
              <a:buSzPct val="100000"/>
              <a:buFont typeface="Noto Sans Symbols"/>
              <a:buChar char="❖"/>
            </a:pPr>
            <a:r>
              <a:rPr lang="en-US" sz="1800" b="1">
                <a:solidFill>
                  <a:schemeClr val="accent6"/>
                </a:solidFill>
              </a:rPr>
              <a:t>Is it optimal?</a:t>
            </a:r>
            <a:endParaRPr>
              <a:solidFill>
                <a:schemeClr val="accent6"/>
              </a:solidFill>
            </a:endParaRPr>
          </a:p>
          <a:p>
            <a:pPr marL="803275" lvl="1" indent="-285781" algn="l" rtl="0">
              <a:lnSpc>
                <a:spcPct val="100000"/>
              </a:lnSpc>
              <a:spcBef>
                <a:spcPts val="600"/>
              </a:spcBef>
              <a:spcAft>
                <a:spcPts val="0"/>
              </a:spcAft>
              <a:buSzPct val="100000"/>
              <a:buFont typeface="Noto Sans Symbols"/>
              <a:buChar char="⮚"/>
            </a:pPr>
            <a:r>
              <a:rPr lang="en-US" sz="1500"/>
              <a:t>No, it finds the “leftmost” solution, regardless of depth or cost</a:t>
            </a:r>
            <a:endParaRPr/>
          </a:p>
          <a:p>
            <a:pPr marL="803275" lvl="1" indent="-197484" algn="l" rtl="0">
              <a:lnSpc>
                <a:spcPct val="100000"/>
              </a:lnSpc>
              <a:spcBef>
                <a:spcPts val="600"/>
              </a:spcBef>
              <a:spcAft>
                <a:spcPts val="0"/>
              </a:spcAft>
              <a:buSzPct val="100000"/>
              <a:buNone/>
            </a:pPr>
            <a:endParaRPr sz="1500"/>
          </a:p>
        </p:txBody>
      </p:sp>
      <p:grpSp>
        <p:nvGrpSpPr>
          <p:cNvPr id="2467" name="Google Shape;2467;p234"/>
          <p:cNvGrpSpPr/>
          <p:nvPr/>
        </p:nvGrpSpPr>
        <p:grpSpPr>
          <a:xfrm>
            <a:off x="4514850" y="1314451"/>
            <a:ext cx="4400550" cy="2175272"/>
            <a:chOff x="1328738" y="2012950"/>
            <a:chExt cx="5867400" cy="2900363"/>
          </a:xfrm>
        </p:grpSpPr>
        <p:sp>
          <p:nvSpPr>
            <p:cNvPr id="2468" name="Google Shape;2468;p234"/>
            <p:cNvSpPr/>
            <p:nvPr/>
          </p:nvSpPr>
          <p:spPr>
            <a:xfrm>
              <a:off x="2655888" y="2262188"/>
              <a:ext cx="2927350" cy="2554287"/>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69" name="Google Shape;2469;p234"/>
            <p:cNvSpPr/>
            <p:nvPr/>
          </p:nvSpPr>
          <p:spPr>
            <a:xfrm>
              <a:off x="4010025" y="2192338"/>
              <a:ext cx="179388" cy="17938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70" name="Google Shape;2470;p234"/>
            <p:cNvSpPr/>
            <p:nvPr/>
          </p:nvSpPr>
          <p:spPr>
            <a:xfrm>
              <a:off x="3778250" y="2617788"/>
              <a:ext cx="179388" cy="17938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71" name="Google Shape;2471;p234"/>
            <p:cNvSpPr/>
            <p:nvPr/>
          </p:nvSpPr>
          <p:spPr>
            <a:xfrm>
              <a:off x="4254500" y="2608263"/>
              <a:ext cx="179388" cy="17938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72" name="Google Shape;2472;p234"/>
            <p:cNvSpPr txBox="1"/>
            <p:nvPr/>
          </p:nvSpPr>
          <p:spPr>
            <a:xfrm>
              <a:off x="3908425" y="2468563"/>
              <a:ext cx="274639"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473" name="Google Shape;2473;p234"/>
            <p:cNvSpPr/>
            <p:nvPr/>
          </p:nvSpPr>
          <p:spPr>
            <a:xfrm>
              <a:off x="3890963" y="2422525"/>
              <a:ext cx="444500" cy="88900"/>
            </a:xfrm>
            <a:custGeom>
              <a:avLst/>
              <a:gdLst/>
              <a:ahLst/>
              <a:cxnLst/>
              <a:rect l="l" t="t" r="r" b="b"/>
              <a:pathLst>
                <a:path w="280" h="56" extrusionOk="0">
                  <a:moveTo>
                    <a:pt x="0" y="11"/>
                  </a:moveTo>
                  <a:cubicBezTo>
                    <a:pt x="52" y="33"/>
                    <a:pt x="104" y="56"/>
                    <a:pt x="151" y="54"/>
                  </a:cubicBezTo>
                  <a:cubicBezTo>
                    <a:pt x="198" y="52"/>
                    <a:pt x="239" y="26"/>
                    <a:pt x="280"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74" name="Google Shape;2474;p234"/>
            <p:cNvSpPr txBox="1"/>
            <p:nvPr/>
          </p:nvSpPr>
          <p:spPr>
            <a:xfrm>
              <a:off x="4292599" y="2220913"/>
              <a:ext cx="298451"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475" name="Google Shape;2475;p234"/>
            <p:cNvSpPr txBox="1"/>
            <p:nvPr/>
          </p:nvSpPr>
          <p:spPr>
            <a:xfrm>
              <a:off x="5719763" y="2073275"/>
              <a:ext cx="1119187"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1</a:t>
              </a:r>
              <a:r>
                <a:rPr lang="en-US" sz="1350" b="0" i="0" u="none" strike="noStrike" cap="none">
                  <a:solidFill>
                    <a:schemeClr val="dk1"/>
                  </a:solidFill>
                  <a:latin typeface="Calibri"/>
                  <a:ea typeface="Calibri"/>
                  <a:cs typeface="Calibri"/>
                  <a:sym typeface="Calibri"/>
                </a:rPr>
                <a:t> node</a:t>
              </a:r>
              <a:endParaRPr sz="1400" b="0" i="0" u="none" strike="noStrike" cap="none">
                <a:solidFill>
                  <a:srgbClr val="000000"/>
                </a:solidFill>
                <a:latin typeface="Arial"/>
                <a:ea typeface="Arial"/>
                <a:cs typeface="Arial"/>
                <a:sym typeface="Arial"/>
              </a:endParaRPr>
            </a:p>
          </p:txBody>
        </p:sp>
        <p:sp>
          <p:nvSpPr>
            <p:cNvPr id="2476" name="Google Shape;2476;p234"/>
            <p:cNvSpPr txBox="1"/>
            <p:nvPr/>
          </p:nvSpPr>
          <p:spPr>
            <a:xfrm>
              <a:off x="5721350" y="2427287"/>
              <a:ext cx="1119188"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sp>
          <p:nvSpPr>
            <p:cNvPr id="2477" name="Google Shape;2477;p234"/>
            <p:cNvSpPr txBox="1"/>
            <p:nvPr/>
          </p:nvSpPr>
          <p:spPr>
            <a:xfrm>
              <a:off x="5721350" y="2838450"/>
              <a:ext cx="1119188"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1" i="0" u="none" strike="noStrike" cap="none" baseline="30000">
                  <a:solidFill>
                    <a:schemeClr val="accent6"/>
                  </a:solidFill>
                  <a:latin typeface="Calibri"/>
                  <a:ea typeface="Calibri"/>
                  <a:cs typeface="Calibri"/>
                  <a:sym typeface="Calibri"/>
                </a:rPr>
                <a:t>2</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sp>
          <p:nvSpPr>
            <p:cNvPr id="2478" name="Google Shape;2478;p234"/>
            <p:cNvSpPr txBox="1"/>
            <p:nvPr/>
          </p:nvSpPr>
          <p:spPr>
            <a:xfrm>
              <a:off x="5735638" y="4464050"/>
              <a:ext cx="14605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1" i="0" u="none" strike="noStrike" cap="none" baseline="30000">
                  <a:solidFill>
                    <a:schemeClr val="accent6"/>
                  </a:solidFill>
                  <a:latin typeface="Calibri"/>
                  <a:ea typeface="Calibri"/>
                  <a:cs typeface="Calibri"/>
                  <a:sym typeface="Calibri"/>
                </a:rPr>
                <a:t>m</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sp>
          <p:nvSpPr>
            <p:cNvPr id="2479" name="Google Shape;2479;p234"/>
            <p:cNvSpPr/>
            <p:nvPr/>
          </p:nvSpPr>
          <p:spPr>
            <a:xfrm>
              <a:off x="4502151" y="4733925"/>
              <a:ext cx="179387" cy="179388"/>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80" name="Google Shape;2480;p234"/>
            <p:cNvSpPr/>
            <p:nvPr/>
          </p:nvSpPr>
          <p:spPr>
            <a:xfrm>
              <a:off x="2224088" y="2012950"/>
              <a:ext cx="265112" cy="2811463"/>
            </a:xfrm>
            <a:prstGeom prst="leftBrace">
              <a:avLst>
                <a:gd name="adj1" fmla="val 8837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81" name="Google Shape;2481;p234"/>
            <p:cNvSpPr txBox="1"/>
            <p:nvPr/>
          </p:nvSpPr>
          <p:spPr>
            <a:xfrm>
              <a:off x="1328738" y="3224213"/>
              <a:ext cx="1265237"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m</a:t>
              </a:r>
              <a:r>
                <a:rPr lang="en-US" sz="1350" b="0" i="0" u="none" strike="noStrike" cap="none">
                  <a:solidFill>
                    <a:schemeClr val="dk1"/>
                  </a:solidFill>
                  <a:latin typeface="Calibri"/>
                  <a:ea typeface="Calibri"/>
                  <a:cs typeface="Calibri"/>
                  <a:sym typeface="Calibri"/>
                </a:rPr>
                <a:t> tiers</a:t>
              </a:r>
              <a:endParaRPr sz="1400" b="0" i="0" u="none" strike="noStrike" cap="none">
                <a:solidFill>
                  <a:srgbClr val="000000"/>
                </a:solidFill>
                <a:latin typeface="Arial"/>
                <a:ea typeface="Arial"/>
                <a:cs typeface="Arial"/>
                <a:sym typeface="Arial"/>
              </a:endParaRPr>
            </a:p>
          </p:txBody>
        </p:sp>
      </p:grpSp>
      <p:sp>
        <p:nvSpPr>
          <p:cNvPr id="2482" name="Google Shape;2482;p234"/>
          <p:cNvSpPr/>
          <p:nvPr/>
        </p:nvSpPr>
        <p:spPr>
          <a:xfrm>
            <a:off x="5542360" y="1542988"/>
            <a:ext cx="1029872" cy="1858628"/>
          </a:xfrm>
          <a:custGeom>
            <a:avLst/>
            <a:gdLst/>
            <a:ahLst/>
            <a:cxnLst/>
            <a:rect l="l" t="t" r="r" b="b"/>
            <a:pathLst>
              <a:path w="10000" h="10000" extrusionOk="0">
                <a:moveTo>
                  <a:pt x="0" y="10000"/>
                </a:moveTo>
                <a:lnTo>
                  <a:pt x="8335" y="9974"/>
                </a:lnTo>
                <a:cubicBezTo>
                  <a:pt x="8174" y="8078"/>
                  <a:pt x="9052" y="6201"/>
                  <a:pt x="8890" y="4305"/>
                </a:cubicBezTo>
                <a:lnTo>
                  <a:pt x="10000" y="0"/>
                </a:lnTo>
                <a:lnTo>
                  <a:pt x="0" y="1000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83" name="Google Shape;2483;p234"/>
          <p:cNvSpPr/>
          <p:nvPr/>
        </p:nvSpPr>
        <p:spPr>
          <a:xfrm>
            <a:off x="5542381" y="1543053"/>
            <a:ext cx="1029884" cy="1885949"/>
          </a:xfrm>
          <a:custGeom>
            <a:avLst/>
            <a:gdLst/>
            <a:ahLst/>
            <a:cxnLst/>
            <a:rect l="l" t="t" r="r" b="b"/>
            <a:pathLst>
              <a:path w="16352" h="10147" extrusionOk="0">
                <a:moveTo>
                  <a:pt x="0" y="10000"/>
                </a:moveTo>
                <a:lnTo>
                  <a:pt x="6370" y="10147"/>
                </a:lnTo>
                <a:cubicBezTo>
                  <a:pt x="6209" y="8251"/>
                  <a:pt x="8940" y="7679"/>
                  <a:pt x="10907" y="4612"/>
                </a:cubicBezTo>
                <a:lnTo>
                  <a:pt x="16352" y="0"/>
                </a:lnTo>
                <a:lnTo>
                  <a:pt x="0" y="1000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84" name="Google Shape;2484;p234"/>
          <p:cNvSpPr/>
          <p:nvPr/>
        </p:nvSpPr>
        <p:spPr>
          <a:xfrm>
            <a:off x="7066360" y="2571752"/>
            <a:ext cx="134540"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grpSp>
        <p:nvGrpSpPr>
          <p:cNvPr id="2485" name="Google Shape;2485;p234"/>
          <p:cNvGrpSpPr/>
          <p:nvPr/>
        </p:nvGrpSpPr>
        <p:grpSpPr>
          <a:xfrm>
            <a:off x="375580" y="422833"/>
            <a:ext cx="479425" cy="461963"/>
            <a:chOff x="1868" y="2440"/>
            <a:chExt cx="302" cy="291"/>
          </a:xfrm>
        </p:grpSpPr>
        <p:sp>
          <p:nvSpPr>
            <p:cNvPr id="2486" name="Google Shape;2486;p234"/>
            <p:cNvSpPr/>
            <p:nvPr/>
          </p:nvSpPr>
          <p:spPr>
            <a:xfrm>
              <a:off x="1868" y="2656"/>
              <a:ext cx="43" cy="75"/>
            </a:xfrm>
            <a:custGeom>
              <a:avLst/>
              <a:gdLst/>
              <a:ahLst/>
              <a:cxnLst/>
              <a:rect l="l" t="t" r="r" b="b"/>
              <a:pathLst>
                <a:path w="476" h="832" extrusionOk="0">
                  <a:moveTo>
                    <a:pt x="239" y="0"/>
                  </a:moveTo>
                  <a:lnTo>
                    <a:pt x="277" y="3"/>
                  </a:lnTo>
                  <a:lnTo>
                    <a:pt x="313" y="12"/>
                  </a:lnTo>
                  <a:lnTo>
                    <a:pt x="348" y="26"/>
                  </a:lnTo>
                  <a:lnTo>
                    <a:pt x="379" y="45"/>
                  </a:lnTo>
                  <a:lnTo>
                    <a:pt x="407" y="69"/>
                  </a:lnTo>
                  <a:lnTo>
                    <a:pt x="431" y="97"/>
                  </a:lnTo>
                  <a:lnTo>
                    <a:pt x="450" y="128"/>
                  </a:lnTo>
                  <a:lnTo>
                    <a:pt x="465" y="163"/>
                  </a:lnTo>
                  <a:lnTo>
                    <a:pt x="473" y="199"/>
                  </a:lnTo>
                  <a:lnTo>
                    <a:pt x="476" y="237"/>
                  </a:lnTo>
                  <a:lnTo>
                    <a:pt x="476" y="595"/>
                  </a:lnTo>
                  <a:lnTo>
                    <a:pt x="473" y="633"/>
                  </a:lnTo>
                  <a:lnTo>
                    <a:pt x="465" y="670"/>
                  </a:lnTo>
                  <a:lnTo>
                    <a:pt x="450" y="704"/>
                  </a:lnTo>
                  <a:lnTo>
                    <a:pt x="431" y="735"/>
                  </a:lnTo>
                  <a:lnTo>
                    <a:pt x="407" y="763"/>
                  </a:lnTo>
                  <a:lnTo>
                    <a:pt x="379" y="787"/>
                  </a:lnTo>
                  <a:lnTo>
                    <a:pt x="348" y="805"/>
                  </a:lnTo>
                  <a:lnTo>
                    <a:pt x="313" y="820"/>
                  </a:lnTo>
                  <a:lnTo>
                    <a:pt x="277" y="829"/>
                  </a:lnTo>
                  <a:lnTo>
                    <a:pt x="239" y="832"/>
                  </a:lnTo>
                  <a:lnTo>
                    <a:pt x="200" y="829"/>
                  </a:lnTo>
                  <a:lnTo>
                    <a:pt x="164" y="820"/>
                  </a:lnTo>
                  <a:lnTo>
                    <a:pt x="130" y="805"/>
                  </a:lnTo>
                  <a:lnTo>
                    <a:pt x="99" y="787"/>
                  </a:lnTo>
                  <a:lnTo>
                    <a:pt x="71" y="763"/>
                  </a:lnTo>
                  <a:lnTo>
                    <a:pt x="47" y="735"/>
                  </a:lnTo>
                  <a:lnTo>
                    <a:pt x="27" y="704"/>
                  </a:lnTo>
                  <a:lnTo>
                    <a:pt x="13" y="670"/>
                  </a:lnTo>
                  <a:lnTo>
                    <a:pt x="4" y="633"/>
                  </a:lnTo>
                  <a:lnTo>
                    <a:pt x="0" y="595"/>
                  </a:lnTo>
                  <a:lnTo>
                    <a:pt x="0" y="237"/>
                  </a:lnTo>
                  <a:lnTo>
                    <a:pt x="4" y="199"/>
                  </a:lnTo>
                  <a:lnTo>
                    <a:pt x="13" y="163"/>
                  </a:lnTo>
                  <a:lnTo>
                    <a:pt x="27" y="128"/>
                  </a:lnTo>
                  <a:lnTo>
                    <a:pt x="47" y="97"/>
                  </a:lnTo>
                  <a:lnTo>
                    <a:pt x="71" y="69"/>
                  </a:lnTo>
                  <a:lnTo>
                    <a:pt x="99" y="45"/>
                  </a:lnTo>
                  <a:lnTo>
                    <a:pt x="130" y="26"/>
                  </a:lnTo>
                  <a:lnTo>
                    <a:pt x="164" y="12"/>
                  </a:lnTo>
                  <a:lnTo>
                    <a:pt x="200" y="3"/>
                  </a:lnTo>
                  <a:lnTo>
                    <a:pt x="23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7" name="Google Shape;2487;p234"/>
            <p:cNvSpPr/>
            <p:nvPr/>
          </p:nvSpPr>
          <p:spPr>
            <a:xfrm>
              <a:off x="1933" y="2602"/>
              <a:ext cx="43" cy="129"/>
            </a:xfrm>
            <a:custGeom>
              <a:avLst/>
              <a:gdLst/>
              <a:ahLst/>
              <a:cxnLst/>
              <a:rect l="l" t="t" r="r" b="b"/>
              <a:pathLst>
                <a:path w="475" h="1427" extrusionOk="0">
                  <a:moveTo>
                    <a:pt x="237" y="0"/>
                  </a:moveTo>
                  <a:lnTo>
                    <a:pt x="276" y="3"/>
                  </a:lnTo>
                  <a:lnTo>
                    <a:pt x="313" y="12"/>
                  </a:lnTo>
                  <a:lnTo>
                    <a:pt x="347" y="27"/>
                  </a:lnTo>
                  <a:lnTo>
                    <a:pt x="378" y="45"/>
                  </a:lnTo>
                  <a:lnTo>
                    <a:pt x="406" y="69"/>
                  </a:lnTo>
                  <a:lnTo>
                    <a:pt x="430" y="97"/>
                  </a:lnTo>
                  <a:lnTo>
                    <a:pt x="449" y="128"/>
                  </a:lnTo>
                  <a:lnTo>
                    <a:pt x="463" y="163"/>
                  </a:lnTo>
                  <a:lnTo>
                    <a:pt x="472" y="199"/>
                  </a:lnTo>
                  <a:lnTo>
                    <a:pt x="475" y="238"/>
                  </a:lnTo>
                  <a:lnTo>
                    <a:pt x="475" y="1190"/>
                  </a:lnTo>
                  <a:lnTo>
                    <a:pt x="472" y="1228"/>
                  </a:lnTo>
                  <a:lnTo>
                    <a:pt x="463" y="1265"/>
                  </a:lnTo>
                  <a:lnTo>
                    <a:pt x="449" y="1299"/>
                  </a:lnTo>
                  <a:lnTo>
                    <a:pt x="430" y="1330"/>
                  </a:lnTo>
                  <a:lnTo>
                    <a:pt x="406" y="1358"/>
                  </a:lnTo>
                  <a:lnTo>
                    <a:pt x="378" y="1382"/>
                  </a:lnTo>
                  <a:lnTo>
                    <a:pt x="347" y="1400"/>
                  </a:lnTo>
                  <a:lnTo>
                    <a:pt x="313" y="1415"/>
                  </a:lnTo>
                  <a:lnTo>
                    <a:pt x="276" y="1424"/>
                  </a:lnTo>
                  <a:lnTo>
                    <a:pt x="237" y="1427"/>
                  </a:lnTo>
                  <a:lnTo>
                    <a:pt x="199" y="1424"/>
                  </a:lnTo>
                  <a:lnTo>
                    <a:pt x="162" y="1415"/>
                  </a:lnTo>
                  <a:lnTo>
                    <a:pt x="128" y="1400"/>
                  </a:lnTo>
                  <a:lnTo>
                    <a:pt x="97" y="1382"/>
                  </a:lnTo>
                  <a:lnTo>
                    <a:pt x="69" y="1358"/>
                  </a:lnTo>
                  <a:lnTo>
                    <a:pt x="45" y="1330"/>
                  </a:lnTo>
                  <a:lnTo>
                    <a:pt x="27" y="1299"/>
                  </a:lnTo>
                  <a:lnTo>
                    <a:pt x="12" y="1265"/>
                  </a:lnTo>
                  <a:lnTo>
                    <a:pt x="3" y="1228"/>
                  </a:lnTo>
                  <a:lnTo>
                    <a:pt x="0" y="1190"/>
                  </a:lnTo>
                  <a:lnTo>
                    <a:pt x="0" y="238"/>
                  </a:lnTo>
                  <a:lnTo>
                    <a:pt x="3" y="199"/>
                  </a:lnTo>
                  <a:lnTo>
                    <a:pt x="12" y="163"/>
                  </a:lnTo>
                  <a:lnTo>
                    <a:pt x="27" y="128"/>
                  </a:lnTo>
                  <a:lnTo>
                    <a:pt x="45" y="97"/>
                  </a:lnTo>
                  <a:lnTo>
                    <a:pt x="69" y="69"/>
                  </a:lnTo>
                  <a:lnTo>
                    <a:pt x="97" y="45"/>
                  </a:lnTo>
                  <a:lnTo>
                    <a:pt x="128" y="27"/>
                  </a:lnTo>
                  <a:lnTo>
                    <a:pt x="162" y="12"/>
                  </a:lnTo>
                  <a:lnTo>
                    <a:pt x="199" y="3"/>
                  </a:lnTo>
                  <a:lnTo>
                    <a:pt x="23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8" name="Google Shape;2488;p234"/>
            <p:cNvSpPr/>
            <p:nvPr/>
          </p:nvSpPr>
          <p:spPr>
            <a:xfrm>
              <a:off x="1997" y="2548"/>
              <a:ext cx="44" cy="183"/>
            </a:xfrm>
            <a:custGeom>
              <a:avLst/>
              <a:gdLst/>
              <a:ahLst/>
              <a:cxnLst/>
              <a:rect l="l" t="t" r="r" b="b"/>
              <a:pathLst>
                <a:path w="476" h="2022" extrusionOk="0">
                  <a:moveTo>
                    <a:pt x="238" y="0"/>
                  </a:moveTo>
                  <a:lnTo>
                    <a:pt x="277" y="3"/>
                  </a:lnTo>
                  <a:lnTo>
                    <a:pt x="313" y="12"/>
                  </a:lnTo>
                  <a:lnTo>
                    <a:pt x="347" y="27"/>
                  </a:lnTo>
                  <a:lnTo>
                    <a:pt x="378" y="46"/>
                  </a:lnTo>
                  <a:lnTo>
                    <a:pt x="406" y="70"/>
                  </a:lnTo>
                  <a:lnTo>
                    <a:pt x="430" y="97"/>
                  </a:lnTo>
                  <a:lnTo>
                    <a:pt x="450" y="128"/>
                  </a:lnTo>
                  <a:lnTo>
                    <a:pt x="464" y="163"/>
                  </a:lnTo>
                  <a:lnTo>
                    <a:pt x="473" y="200"/>
                  </a:lnTo>
                  <a:lnTo>
                    <a:pt x="476" y="238"/>
                  </a:lnTo>
                  <a:lnTo>
                    <a:pt x="476" y="1785"/>
                  </a:lnTo>
                  <a:lnTo>
                    <a:pt x="473" y="1823"/>
                  </a:lnTo>
                  <a:lnTo>
                    <a:pt x="464" y="1860"/>
                  </a:lnTo>
                  <a:lnTo>
                    <a:pt x="450" y="1894"/>
                  </a:lnTo>
                  <a:lnTo>
                    <a:pt x="430" y="1925"/>
                  </a:lnTo>
                  <a:lnTo>
                    <a:pt x="406" y="1953"/>
                  </a:lnTo>
                  <a:lnTo>
                    <a:pt x="378" y="1977"/>
                  </a:lnTo>
                  <a:lnTo>
                    <a:pt x="347" y="1995"/>
                  </a:lnTo>
                  <a:lnTo>
                    <a:pt x="313" y="2010"/>
                  </a:lnTo>
                  <a:lnTo>
                    <a:pt x="277" y="2019"/>
                  </a:lnTo>
                  <a:lnTo>
                    <a:pt x="238" y="2022"/>
                  </a:lnTo>
                  <a:lnTo>
                    <a:pt x="200" y="2019"/>
                  </a:lnTo>
                  <a:lnTo>
                    <a:pt x="163" y="2010"/>
                  </a:lnTo>
                  <a:lnTo>
                    <a:pt x="129" y="1995"/>
                  </a:lnTo>
                  <a:lnTo>
                    <a:pt x="97" y="1977"/>
                  </a:lnTo>
                  <a:lnTo>
                    <a:pt x="70" y="1953"/>
                  </a:lnTo>
                  <a:lnTo>
                    <a:pt x="47" y="1925"/>
                  </a:lnTo>
                  <a:lnTo>
                    <a:pt x="27" y="1894"/>
                  </a:lnTo>
                  <a:lnTo>
                    <a:pt x="12" y="1860"/>
                  </a:lnTo>
                  <a:lnTo>
                    <a:pt x="3" y="1823"/>
                  </a:lnTo>
                  <a:lnTo>
                    <a:pt x="0" y="1785"/>
                  </a:lnTo>
                  <a:lnTo>
                    <a:pt x="0" y="238"/>
                  </a:lnTo>
                  <a:lnTo>
                    <a:pt x="3" y="200"/>
                  </a:lnTo>
                  <a:lnTo>
                    <a:pt x="12" y="163"/>
                  </a:lnTo>
                  <a:lnTo>
                    <a:pt x="27" y="128"/>
                  </a:lnTo>
                  <a:lnTo>
                    <a:pt x="47" y="97"/>
                  </a:lnTo>
                  <a:lnTo>
                    <a:pt x="70" y="70"/>
                  </a:lnTo>
                  <a:lnTo>
                    <a:pt x="97" y="46"/>
                  </a:lnTo>
                  <a:lnTo>
                    <a:pt x="129" y="27"/>
                  </a:lnTo>
                  <a:lnTo>
                    <a:pt x="163" y="12"/>
                  </a:lnTo>
                  <a:lnTo>
                    <a:pt x="200" y="3"/>
                  </a:lnTo>
                  <a:lnTo>
                    <a:pt x="23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9" name="Google Shape;2489;p234"/>
            <p:cNvSpPr/>
            <p:nvPr/>
          </p:nvSpPr>
          <p:spPr>
            <a:xfrm>
              <a:off x="2062" y="2494"/>
              <a:ext cx="44" cy="237"/>
            </a:xfrm>
            <a:custGeom>
              <a:avLst/>
              <a:gdLst/>
              <a:ahLst/>
              <a:cxnLst/>
              <a:rect l="l" t="t" r="r" b="b"/>
              <a:pathLst>
                <a:path w="476" h="2616" extrusionOk="0">
                  <a:moveTo>
                    <a:pt x="238" y="0"/>
                  </a:moveTo>
                  <a:lnTo>
                    <a:pt x="277" y="3"/>
                  </a:lnTo>
                  <a:lnTo>
                    <a:pt x="313" y="11"/>
                  </a:lnTo>
                  <a:lnTo>
                    <a:pt x="347" y="26"/>
                  </a:lnTo>
                  <a:lnTo>
                    <a:pt x="379" y="45"/>
                  </a:lnTo>
                  <a:lnTo>
                    <a:pt x="407" y="69"/>
                  </a:lnTo>
                  <a:lnTo>
                    <a:pt x="430" y="97"/>
                  </a:lnTo>
                  <a:lnTo>
                    <a:pt x="449" y="128"/>
                  </a:lnTo>
                  <a:lnTo>
                    <a:pt x="464" y="163"/>
                  </a:lnTo>
                  <a:lnTo>
                    <a:pt x="473" y="199"/>
                  </a:lnTo>
                  <a:lnTo>
                    <a:pt x="476" y="237"/>
                  </a:lnTo>
                  <a:lnTo>
                    <a:pt x="476" y="2379"/>
                  </a:lnTo>
                  <a:lnTo>
                    <a:pt x="473" y="2417"/>
                  </a:lnTo>
                  <a:lnTo>
                    <a:pt x="464" y="2454"/>
                  </a:lnTo>
                  <a:lnTo>
                    <a:pt x="449" y="2488"/>
                  </a:lnTo>
                  <a:lnTo>
                    <a:pt x="430" y="2519"/>
                  </a:lnTo>
                  <a:lnTo>
                    <a:pt x="407" y="2547"/>
                  </a:lnTo>
                  <a:lnTo>
                    <a:pt x="379" y="2571"/>
                  </a:lnTo>
                  <a:lnTo>
                    <a:pt x="347" y="2589"/>
                  </a:lnTo>
                  <a:lnTo>
                    <a:pt x="313" y="2604"/>
                  </a:lnTo>
                  <a:lnTo>
                    <a:pt x="277" y="2613"/>
                  </a:lnTo>
                  <a:lnTo>
                    <a:pt x="238" y="2616"/>
                  </a:lnTo>
                  <a:lnTo>
                    <a:pt x="199" y="2613"/>
                  </a:lnTo>
                  <a:lnTo>
                    <a:pt x="163" y="2604"/>
                  </a:lnTo>
                  <a:lnTo>
                    <a:pt x="129" y="2589"/>
                  </a:lnTo>
                  <a:lnTo>
                    <a:pt x="98" y="2571"/>
                  </a:lnTo>
                  <a:lnTo>
                    <a:pt x="70" y="2547"/>
                  </a:lnTo>
                  <a:lnTo>
                    <a:pt x="46" y="2519"/>
                  </a:lnTo>
                  <a:lnTo>
                    <a:pt x="27" y="2488"/>
                  </a:lnTo>
                  <a:lnTo>
                    <a:pt x="13" y="2454"/>
                  </a:lnTo>
                  <a:lnTo>
                    <a:pt x="3" y="2417"/>
                  </a:lnTo>
                  <a:lnTo>
                    <a:pt x="0" y="2379"/>
                  </a:lnTo>
                  <a:lnTo>
                    <a:pt x="0" y="237"/>
                  </a:lnTo>
                  <a:lnTo>
                    <a:pt x="3" y="199"/>
                  </a:lnTo>
                  <a:lnTo>
                    <a:pt x="13" y="163"/>
                  </a:lnTo>
                  <a:lnTo>
                    <a:pt x="27" y="128"/>
                  </a:lnTo>
                  <a:lnTo>
                    <a:pt x="46" y="97"/>
                  </a:lnTo>
                  <a:lnTo>
                    <a:pt x="70" y="69"/>
                  </a:lnTo>
                  <a:lnTo>
                    <a:pt x="98" y="45"/>
                  </a:lnTo>
                  <a:lnTo>
                    <a:pt x="129" y="26"/>
                  </a:lnTo>
                  <a:lnTo>
                    <a:pt x="163" y="11"/>
                  </a:lnTo>
                  <a:lnTo>
                    <a:pt x="199" y="3"/>
                  </a:lnTo>
                  <a:lnTo>
                    <a:pt x="23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0" name="Google Shape;2490;p234"/>
            <p:cNvSpPr/>
            <p:nvPr/>
          </p:nvSpPr>
          <p:spPr>
            <a:xfrm>
              <a:off x="2127" y="2440"/>
              <a:ext cx="43" cy="291"/>
            </a:xfrm>
            <a:custGeom>
              <a:avLst/>
              <a:gdLst/>
              <a:ahLst/>
              <a:cxnLst/>
              <a:rect l="l" t="t" r="r" b="b"/>
              <a:pathLst>
                <a:path w="476" h="3211" extrusionOk="0">
                  <a:moveTo>
                    <a:pt x="239" y="0"/>
                  </a:moveTo>
                  <a:lnTo>
                    <a:pt x="277" y="3"/>
                  </a:lnTo>
                  <a:lnTo>
                    <a:pt x="313" y="12"/>
                  </a:lnTo>
                  <a:lnTo>
                    <a:pt x="348" y="27"/>
                  </a:lnTo>
                  <a:lnTo>
                    <a:pt x="379" y="45"/>
                  </a:lnTo>
                  <a:lnTo>
                    <a:pt x="407" y="69"/>
                  </a:lnTo>
                  <a:lnTo>
                    <a:pt x="431" y="97"/>
                  </a:lnTo>
                  <a:lnTo>
                    <a:pt x="450" y="128"/>
                  </a:lnTo>
                  <a:lnTo>
                    <a:pt x="465" y="162"/>
                  </a:lnTo>
                  <a:lnTo>
                    <a:pt x="473" y="199"/>
                  </a:lnTo>
                  <a:lnTo>
                    <a:pt x="476" y="237"/>
                  </a:lnTo>
                  <a:lnTo>
                    <a:pt x="476" y="2974"/>
                  </a:lnTo>
                  <a:lnTo>
                    <a:pt x="473" y="3012"/>
                  </a:lnTo>
                  <a:lnTo>
                    <a:pt x="465" y="3049"/>
                  </a:lnTo>
                  <a:lnTo>
                    <a:pt x="450" y="3083"/>
                  </a:lnTo>
                  <a:lnTo>
                    <a:pt x="431" y="3114"/>
                  </a:lnTo>
                  <a:lnTo>
                    <a:pt x="407" y="3142"/>
                  </a:lnTo>
                  <a:lnTo>
                    <a:pt x="379" y="3166"/>
                  </a:lnTo>
                  <a:lnTo>
                    <a:pt x="348" y="3184"/>
                  </a:lnTo>
                  <a:lnTo>
                    <a:pt x="313" y="3199"/>
                  </a:lnTo>
                  <a:lnTo>
                    <a:pt x="277" y="3208"/>
                  </a:lnTo>
                  <a:lnTo>
                    <a:pt x="239" y="3211"/>
                  </a:lnTo>
                  <a:lnTo>
                    <a:pt x="200" y="3208"/>
                  </a:lnTo>
                  <a:lnTo>
                    <a:pt x="163" y="3199"/>
                  </a:lnTo>
                  <a:lnTo>
                    <a:pt x="129" y="3184"/>
                  </a:lnTo>
                  <a:lnTo>
                    <a:pt x="98" y="3166"/>
                  </a:lnTo>
                  <a:lnTo>
                    <a:pt x="71" y="3142"/>
                  </a:lnTo>
                  <a:lnTo>
                    <a:pt x="47" y="3114"/>
                  </a:lnTo>
                  <a:lnTo>
                    <a:pt x="27" y="3083"/>
                  </a:lnTo>
                  <a:lnTo>
                    <a:pt x="13" y="3049"/>
                  </a:lnTo>
                  <a:lnTo>
                    <a:pt x="3" y="3012"/>
                  </a:lnTo>
                  <a:lnTo>
                    <a:pt x="0" y="2974"/>
                  </a:lnTo>
                  <a:lnTo>
                    <a:pt x="0" y="237"/>
                  </a:lnTo>
                  <a:lnTo>
                    <a:pt x="3" y="199"/>
                  </a:lnTo>
                  <a:lnTo>
                    <a:pt x="13" y="162"/>
                  </a:lnTo>
                  <a:lnTo>
                    <a:pt x="27" y="128"/>
                  </a:lnTo>
                  <a:lnTo>
                    <a:pt x="47" y="97"/>
                  </a:lnTo>
                  <a:lnTo>
                    <a:pt x="71" y="69"/>
                  </a:lnTo>
                  <a:lnTo>
                    <a:pt x="98" y="45"/>
                  </a:lnTo>
                  <a:lnTo>
                    <a:pt x="129" y="27"/>
                  </a:lnTo>
                  <a:lnTo>
                    <a:pt x="163" y="12"/>
                  </a:lnTo>
                  <a:lnTo>
                    <a:pt x="200" y="3"/>
                  </a:lnTo>
                  <a:lnTo>
                    <a:pt x="23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495"/>
        <p:cNvGrpSpPr/>
        <p:nvPr/>
      </p:nvGrpSpPr>
      <p:grpSpPr>
        <a:xfrm>
          <a:off x="0" y="0"/>
          <a:ext cx="0" cy="0"/>
          <a:chOff x="0" y="0"/>
          <a:chExt cx="0" cy="0"/>
        </a:xfrm>
      </p:grpSpPr>
      <p:sp>
        <p:nvSpPr>
          <p:cNvPr id="2496" name="Google Shape;2496;p235"/>
          <p:cNvSpPr/>
          <p:nvPr/>
        </p:nvSpPr>
        <p:spPr>
          <a:xfrm>
            <a:off x="5511401" y="1502567"/>
            <a:ext cx="1429941" cy="1915716"/>
          </a:xfrm>
          <a:custGeom>
            <a:avLst/>
            <a:gdLst/>
            <a:ahLst/>
            <a:cxnLst/>
            <a:rect l="l" t="t" r="r" b="b"/>
            <a:pathLst>
              <a:path w="10000" h="10000" extrusionOk="0">
                <a:moveTo>
                  <a:pt x="0" y="10000"/>
                </a:moveTo>
                <a:lnTo>
                  <a:pt x="10000" y="9975"/>
                </a:lnTo>
                <a:cubicBezTo>
                  <a:pt x="9806" y="8135"/>
                  <a:pt x="9212" y="6228"/>
                  <a:pt x="9018" y="4388"/>
                </a:cubicBezTo>
                <a:lnTo>
                  <a:pt x="7619" y="0"/>
                </a:lnTo>
                <a:lnTo>
                  <a:pt x="0" y="1000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497" name="Google Shape;2497;p23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Depth-First Search Variants</a:t>
            </a:r>
            <a:endParaRPr/>
          </a:p>
        </p:txBody>
      </p:sp>
      <p:sp>
        <p:nvSpPr>
          <p:cNvPr id="2498" name="Google Shape;2498;p235"/>
          <p:cNvSpPr txBox="1">
            <a:spLocks noGrp="1"/>
          </p:cNvSpPr>
          <p:nvPr>
            <p:ph type="body" idx="1"/>
          </p:nvPr>
        </p:nvSpPr>
        <p:spPr>
          <a:xfrm>
            <a:off x="190500" y="1025127"/>
            <a:ext cx="4626786" cy="3546873"/>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1800"/>
              <a:buChar char="4"/>
            </a:pPr>
            <a:r>
              <a:rPr lang="en-US" sz="1800" b="1">
                <a:latin typeface="Courier New"/>
                <a:ea typeface="Courier New"/>
                <a:cs typeface="Courier New"/>
                <a:sym typeface="Courier New"/>
              </a:rPr>
              <a:t>DFS-L</a:t>
            </a:r>
            <a:endParaRPr sz="1800"/>
          </a:p>
          <a:p>
            <a:pPr marL="803275" lvl="1" indent="-285750" algn="l" rtl="0">
              <a:lnSpc>
                <a:spcPct val="100000"/>
              </a:lnSpc>
              <a:spcBef>
                <a:spcPts val="600"/>
              </a:spcBef>
              <a:spcAft>
                <a:spcPts val="0"/>
              </a:spcAft>
              <a:buSzPts val="1500"/>
              <a:buChar char="▪"/>
            </a:pPr>
            <a:r>
              <a:rPr lang="en-US" sz="1500"/>
              <a:t>Same as </a:t>
            </a:r>
            <a:r>
              <a:rPr lang="en-US" sz="1500" b="1">
                <a:latin typeface="Courier New"/>
                <a:ea typeface="Courier New"/>
                <a:cs typeface="Courier New"/>
                <a:sym typeface="Courier New"/>
              </a:rPr>
              <a:t>DFS</a:t>
            </a:r>
            <a:r>
              <a:rPr lang="en-US" sz="1500"/>
              <a:t> but with a maximum tree depth </a:t>
            </a:r>
            <a:r>
              <a:rPr lang="en-US" sz="1500" b="1">
                <a:solidFill>
                  <a:schemeClr val="accent6"/>
                </a:solidFill>
              </a:rPr>
              <a:t>L</a:t>
            </a:r>
            <a:r>
              <a:rPr lang="en-US" sz="1500"/>
              <a:t> </a:t>
            </a:r>
            <a:endParaRPr sz="900"/>
          </a:p>
          <a:p>
            <a:pPr marL="287338" lvl="0" indent="-287338" algn="l" rtl="0">
              <a:lnSpc>
                <a:spcPct val="100000"/>
              </a:lnSpc>
              <a:spcBef>
                <a:spcPts val="1200"/>
              </a:spcBef>
              <a:spcAft>
                <a:spcPts val="0"/>
              </a:spcAft>
              <a:buSzPts val="1800"/>
              <a:buChar char="4"/>
            </a:pPr>
            <a:r>
              <a:rPr lang="en-US" sz="1800" b="1">
                <a:latin typeface="Courier New"/>
                <a:ea typeface="Courier New"/>
                <a:cs typeface="Courier New"/>
                <a:sym typeface="Courier New"/>
              </a:rPr>
              <a:t>DFS-L-BT </a:t>
            </a:r>
            <a:endParaRPr/>
          </a:p>
          <a:p>
            <a:pPr marL="803275" lvl="1" indent="-285750" algn="l" rtl="0">
              <a:lnSpc>
                <a:spcPct val="100000"/>
              </a:lnSpc>
              <a:spcBef>
                <a:spcPts val="600"/>
              </a:spcBef>
              <a:spcAft>
                <a:spcPts val="0"/>
              </a:spcAft>
              <a:buSzPts val="1500"/>
              <a:buChar char="▪"/>
            </a:pPr>
            <a:r>
              <a:rPr lang="en-US" sz="1500"/>
              <a:t>Same as </a:t>
            </a:r>
            <a:r>
              <a:rPr lang="en-US" sz="1500" b="1">
                <a:latin typeface="Courier New"/>
                <a:ea typeface="Courier New"/>
                <a:cs typeface="Courier New"/>
                <a:sym typeface="Courier New"/>
              </a:rPr>
              <a:t>DFS-L</a:t>
            </a:r>
            <a:r>
              <a:rPr lang="en-US" sz="1500"/>
              <a:t> but with the following modification:</a:t>
            </a:r>
            <a:endParaRPr/>
          </a:p>
          <a:p>
            <a:pPr marL="803275" lvl="1" indent="-285750" algn="l" rtl="0">
              <a:lnSpc>
                <a:spcPct val="100000"/>
              </a:lnSpc>
              <a:spcBef>
                <a:spcPts val="600"/>
              </a:spcBef>
              <a:spcAft>
                <a:spcPts val="0"/>
              </a:spcAft>
              <a:buSzPts val="1500"/>
              <a:buChar char="▪"/>
            </a:pPr>
            <a:r>
              <a:rPr lang="en-US" sz="1500"/>
              <a:t>At every node, we run an operator </a:t>
            </a:r>
            <a:r>
              <a:rPr lang="en-US" sz="1500" b="1">
                <a:solidFill>
                  <a:schemeClr val="accent6"/>
                </a:solidFill>
              </a:rPr>
              <a:t>O  </a:t>
            </a:r>
            <a:r>
              <a:rPr lang="en-US" sz="1500"/>
              <a:t>over the same node</a:t>
            </a:r>
            <a:endParaRPr/>
          </a:p>
          <a:p>
            <a:pPr marL="803275" lvl="1" indent="-285750" algn="l" rtl="0">
              <a:lnSpc>
                <a:spcPct val="100000"/>
              </a:lnSpc>
              <a:spcBef>
                <a:spcPts val="600"/>
              </a:spcBef>
              <a:spcAft>
                <a:spcPts val="0"/>
              </a:spcAft>
              <a:buSzPts val="1500"/>
              <a:buChar char="▪"/>
            </a:pPr>
            <a:r>
              <a:rPr lang="en-US" sz="1500"/>
              <a:t>When we backtrack, we undo the previous operator</a:t>
            </a:r>
            <a:endParaRPr/>
          </a:p>
          <a:p>
            <a:pPr marL="803275" lvl="1" indent="-285750" algn="l" rtl="0">
              <a:lnSpc>
                <a:spcPct val="100000"/>
              </a:lnSpc>
              <a:spcBef>
                <a:spcPts val="600"/>
              </a:spcBef>
              <a:spcAft>
                <a:spcPts val="0"/>
              </a:spcAft>
              <a:buSzPts val="1500"/>
              <a:buChar char="▪"/>
            </a:pPr>
            <a:r>
              <a:rPr lang="en-US" sz="1500"/>
              <a:t>We only need to store one node in memory (with some additional book keeping)</a:t>
            </a:r>
            <a:endParaRPr/>
          </a:p>
          <a:p>
            <a:pPr marL="803275" lvl="1" indent="-190500" algn="l" rtl="0">
              <a:lnSpc>
                <a:spcPct val="100000"/>
              </a:lnSpc>
              <a:spcBef>
                <a:spcPts val="600"/>
              </a:spcBef>
              <a:spcAft>
                <a:spcPts val="0"/>
              </a:spcAft>
              <a:buSzPts val="1500"/>
              <a:buNone/>
            </a:pPr>
            <a:endParaRPr sz="1500"/>
          </a:p>
        </p:txBody>
      </p:sp>
      <p:grpSp>
        <p:nvGrpSpPr>
          <p:cNvPr id="2499" name="Google Shape;2499;p235"/>
          <p:cNvGrpSpPr/>
          <p:nvPr/>
        </p:nvGrpSpPr>
        <p:grpSpPr>
          <a:xfrm>
            <a:off x="4514850" y="1314451"/>
            <a:ext cx="4400550" cy="2175272"/>
            <a:chOff x="1328738" y="2012950"/>
            <a:chExt cx="5867400" cy="2900363"/>
          </a:xfrm>
        </p:grpSpPr>
        <p:sp>
          <p:nvSpPr>
            <p:cNvPr id="2500" name="Google Shape;2500;p235"/>
            <p:cNvSpPr/>
            <p:nvPr/>
          </p:nvSpPr>
          <p:spPr>
            <a:xfrm>
              <a:off x="2655888" y="2262188"/>
              <a:ext cx="2927350" cy="2554287"/>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01" name="Google Shape;2501;p235"/>
            <p:cNvSpPr/>
            <p:nvPr/>
          </p:nvSpPr>
          <p:spPr>
            <a:xfrm>
              <a:off x="4010025" y="2192338"/>
              <a:ext cx="179388" cy="17938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02" name="Google Shape;2502;p235"/>
            <p:cNvSpPr/>
            <p:nvPr/>
          </p:nvSpPr>
          <p:spPr>
            <a:xfrm>
              <a:off x="3778250" y="2617788"/>
              <a:ext cx="179388" cy="17938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03" name="Google Shape;2503;p235"/>
            <p:cNvSpPr/>
            <p:nvPr/>
          </p:nvSpPr>
          <p:spPr>
            <a:xfrm>
              <a:off x="4254500" y="2608263"/>
              <a:ext cx="179388" cy="17938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04" name="Google Shape;2504;p235"/>
            <p:cNvSpPr txBox="1"/>
            <p:nvPr/>
          </p:nvSpPr>
          <p:spPr>
            <a:xfrm>
              <a:off x="3908425" y="2468563"/>
              <a:ext cx="274639"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505" name="Google Shape;2505;p235"/>
            <p:cNvSpPr/>
            <p:nvPr/>
          </p:nvSpPr>
          <p:spPr>
            <a:xfrm>
              <a:off x="3890963" y="2422525"/>
              <a:ext cx="444500" cy="88900"/>
            </a:xfrm>
            <a:custGeom>
              <a:avLst/>
              <a:gdLst/>
              <a:ahLst/>
              <a:cxnLst/>
              <a:rect l="l" t="t" r="r" b="b"/>
              <a:pathLst>
                <a:path w="280" h="56" extrusionOk="0">
                  <a:moveTo>
                    <a:pt x="0" y="11"/>
                  </a:moveTo>
                  <a:cubicBezTo>
                    <a:pt x="52" y="33"/>
                    <a:pt x="104" y="56"/>
                    <a:pt x="151" y="54"/>
                  </a:cubicBezTo>
                  <a:cubicBezTo>
                    <a:pt x="198" y="52"/>
                    <a:pt x="239" y="26"/>
                    <a:pt x="280"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06" name="Google Shape;2506;p235"/>
            <p:cNvSpPr txBox="1"/>
            <p:nvPr/>
          </p:nvSpPr>
          <p:spPr>
            <a:xfrm>
              <a:off x="4292599" y="2220913"/>
              <a:ext cx="298451"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507" name="Google Shape;2507;p235"/>
            <p:cNvSpPr txBox="1"/>
            <p:nvPr/>
          </p:nvSpPr>
          <p:spPr>
            <a:xfrm>
              <a:off x="5719763" y="2073275"/>
              <a:ext cx="1119187"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1</a:t>
              </a:r>
              <a:r>
                <a:rPr lang="en-US" sz="1350" b="0" i="0" u="none" strike="noStrike" cap="none">
                  <a:solidFill>
                    <a:schemeClr val="dk1"/>
                  </a:solidFill>
                  <a:latin typeface="Calibri"/>
                  <a:ea typeface="Calibri"/>
                  <a:cs typeface="Calibri"/>
                  <a:sym typeface="Calibri"/>
                </a:rPr>
                <a:t> node</a:t>
              </a:r>
              <a:endParaRPr sz="1400" b="0" i="0" u="none" strike="noStrike" cap="none">
                <a:solidFill>
                  <a:srgbClr val="000000"/>
                </a:solidFill>
                <a:latin typeface="Arial"/>
                <a:ea typeface="Arial"/>
                <a:cs typeface="Arial"/>
                <a:sym typeface="Arial"/>
              </a:endParaRPr>
            </a:p>
          </p:txBody>
        </p:sp>
        <p:sp>
          <p:nvSpPr>
            <p:cNvPr id="2508" name="Google Shape;2508;p235"/>
            <p:cNvSpPr txBox="1"/>
            <p:nvPr/>
          </p:nvSpPr>
          <p:spPr>
            <a:xfrm>
              <a:off x="5721350" y="2427287"/>
              <a:ext cx="1119188"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sp>
          <p:nvSpPr>
            <p:cNvPr id="2509" name="Google Shape;2509;p235"/>
            <p:cNvSpPr txBox="1"/>
            <p:nvPr/>
          </p:nvSpPr>
          <p:spPr>
            <a:xfrm>
              <a:off x="5721350" y="2838450"/>
              <a:ext cx="1119188"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1" i="0" u="none" strike="noStrike" cap="none" baseline="30000">
                  <a:solidFill>
                    <a:schemeClr val="accent6"/>
                  </a:solidFill>
                  <a:latin typeface="Calibri"/>
                  <a:ea typeface="Calibri"/>
                  <a:cs typeface="Calibri"/>
                  <a:sym typeface="Calibri"/>
                </a:rPr>
                <a:t>2</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sp>
          <p:nvSpPr>
            <p:cNvPr id="2510" name="Google Shape;2510;p235"/>
            <p:cNvSpPr txBox="1"/>
            <p:nvPr/>
          </p:nvSpPr>
          <p:spPr>
            <a:xfrm>
              <a:off x="5735638" y="4464050"/>
              <a:ext cx="14605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b</a:t>
              </a:r>
              <a:r>
                <a:rPr lang="en-US" sz="1350" b="1" i="0" u="none" strike="noStrike" cap="none" baseline="30000">
                  <a:solidFill>
                    <a:schemeClr val="accent6"/>
                  </a:solidFill>
                  <a:latin typeface="Calibri"/>
                  <a:ea typeface="Calibri"/>
                  <a:cs typeface="Calibri"/>
                  <a:sym typeface="Calibri"/>
                </a:rPr>
                <a:t>m</a:t>
              </a:r>
              <a:r>
                <a:rPr lang="en-US" sz="1350" b="0" i="0" u="none" strike="noStrike" cap="none">
                  <a:solidFill>
                    <a:schemeClr val="dk1"/>
                  </a:solidFill>
                  <a:latin typeface="Calibri"/>
                  <a:ea typeface="Calibri"/>
                  <a:cs typeface="Calibri"/>
                  <a:sym typeface="Calibri"/>
                </a:rPr>
                <a:t> nodes</a:t>
              </a:r>
              <a:endParaRPr sz="1400" b="0" i="0" u="none" strike="noStrike" cap="none">
                <a:solidFill>
                  <a:srgbClr val="000000"/>
                </a:solidFill>
                <a:latin typeface="Arial"/>
                <a:ea typeface="Arial"/>
                <a:cs typeface="Arial"/>
                <a:sym typeface="Arial"/>
              </a:endParaRPr>
            </a:p>
          </p:txBody>
        </p:sp>
        <p:sp>
          <p:nvSpPr>
            <p:cNvPr id="2511" name="Google Shape;2511;p235"/>
            <p:cNvSpPr/>
            <p:nvPr/>
          </p:nvSpPr>
          <p:spPr>
            <a:xfrm>
              <a:off x="4502151" y="4733925"/>
              <a:ext cx="179387" cy="179388"/>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12" name="Google Shape;2512;p235"/>
            <p:cNvSpPr/>
            <p:nvPr/>
          </p:nvSpPr>
          <p:spPr>
            <a:xfrm>
              <a:off x="2224088" y="2012950"/>
              <a:ext cx="265112" cy="2811463"/>
            </a:xfrm>
            <a:prstGeom prst="leftBrace">
              <a:avLst>
                <a:gd name="adj1" fmla="val 8837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13" name="Google Shape;2513;p235"/>
            <p:cNvSpPr txBox="1"/>
            <p:nvPr/>
          </p:nvSpPr>
          <p:spPr>
            <a:xfrm>
              <a:off x="1328738" y="3224213"/>
              <a:ext cx="1265237"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m</a:t>
              </a:r>
              <a:r>
                <a:rPr lang="en-US" sz="1350" b="0" i="0" u="none" strike="noStrike" cap="none">
                  <a:solidFill>
                    <a:schemeClr val="dk1"/>
                  </a:solidFill>
                  <a:latin typeface="Calibri"/>
                  <a:ea typeface="Calibri"/>
                  <a:cs typeface="Calibri"/>
                  <a:sym typeface="Calibri"/>
                </a:rPr>
                <a:t> tiers</a:t>
              </a:r>
              <a:endParaRPr sz="1400" b="0" i="0" u="none" strike="noStrike" cap="none">
                <a:solidFill>
                  <a:srgbClr val="000000"/>
                </a:solidFill>
                <a:latin typeface="Arial"/>
                <a:ea typeface="Arial"/>
                <a:cs typeface="Arial"/>
                <a:sym typeface="Arial"/>
              </a:endParaRPr>
            </a:p>
          </p:txBody>
        </p:sp>
      </p:grpSp>
      <p:sp>
        <p:nvSpPr>
          <p:cNvPr id="2514" name="Google Shape;2514;p235"/>
          <p:cNvSpPr/>
          <p:nvPr/>
        </p:nvSpPr>
        <p:spPr>
          <a:xfrm>
            <a:off x="5542360" y="1542988"/>
            <a:ext cx="1029872" cy="1858628"/>
          </a:xfrm>
          <a:custGeom>
            <a:avLst/>
            <a:gdLst/>
            <a:ahLst/>
            <a:cxnLst/>
            <a:rect l="l" t="t" r="r" b="b"/>
            <a:pathLst>
              <a:path w="10000" h="10000" extrusionOk="0">
                <a:moveTo>
                  <a:pt x="0" y="10000"/>
                </a:moveTo>
                <a:lnTo>
                  <a:pt x="8335" y="9974"/>
                </a:lnTo>
                <a:cubicBezTo>
                  <a:pt x="8174" y="8078"/>
                  <a:pt x="9052" y="6201"/>
                  <a:pt x="8890" y="4305"/>
                </a:cubicBezTo>
                <a:lnTo>
                  <a:pt x="10000" y="0"/>
                </a:lnTo>
                <a:lnTo>
                  <a:pt x="0" y="1000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15" name="Google Shape;2515;p235"/>
          <p:cNvSpPr/>
          <p:nvPr/>
        </p:nvSpPr>
        <p:spPr>
          <a:xfrm>
            <a:off x="5542381" y="1543053"/>
            <a:ext cx="1029884" cy="1885949"/>
          </a:xfrm>
          <a:custGeom>
            <a:avLst/>
            <a:gdLst/>
            <a:ahLst/>
            <a:cxnLst/>
            <a:rect l="l" t="t" r="r" b="b"/>
            <a:pathLst>
              <a:path w="16352" h="10147" extrusionOk="0">
                <a:moveTo>
                  <a:pt x="0" y="10000"/>
                </a:moveTo>
                <a:lnTo>
                  <a:pt x="6370" y="10147"/>
                </a:lnTo>
                <a:cubicBezTo>
                  <a:pt x="6209" y="8251"/>
                  <a:pt x="8940" y="7679"/>
                  <a:pt x="10907" y="4612"/>
                </a:cubicBezTo>
                <a:lnTo>
                  <a:pt x="16352" y="0"/>
                </a:lnTo>
                <a:lnTo>
                  <a:pt x="0" y="10000"/>
                </a:ln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16" name="Google Shape;2516;p235"/>
          <p:cNvSpPr/>
          <p:nvPr/>
        </p:nvSpPr>
        <p:spPr>
          <a:xfrm>
            <a:off x="7066360" y="2571752"/>
            <a:ext cx="134540"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grpSp>
        <p:nvGrpSpPr>
          <p:cNvPr id="2517" name="Google Shape;2517;p235"/>
          <p:cNvGrpSpPr/>
          <p:nvPr/>
        </p:nvGrpSpPr>
        <p:grpSpPr>
          <a:xfrm>
            <a:off x="375580" y="422833"/>
            <a:ext cx="479425" cy="461963"/>
            <a:chOff x="1868" y="2440"/>
            <a:chExt cx="302" cy="291"/>
          </a:xfrm>
        </p:grpSpPr>
        <p:sp>
          <p:nvSpPr>
            <p:cNvPr id="2518" name="Google Shape;2518;p235"/>
            <p:cNvSpPr/>
            <p:nvPr/>
          </p:nvSpPr>
          <p:spPr>
            <a:xfrm>
              <a:off x="1868" y="2656"/>
              <a:ext cx="43" cy="75"/>
            </a:xfrm>
            <a:custGeom>
              <a:avLst/>
              <a:gdLst/>
              <a:ahLst/>
              <a:cxnLst/>
              <a:rect l="l" t="t" r="r" b="b"/>
              <a:pathLst>
                <a:path w="476" h="832" extrusionOk="0">
                  <a:moveTo>
                    <a:pt x="239" y="0"/>
                  </a:moveTo>
                  <a:lnTo>
                    <a:pt x="277" y="3"/>
                  </a:lnTo>
                  <a:lnTo>
                    <a:pt x="313" y="12"/>
                  </a:lnTo>
                  <a:lnTo>
                    <a:pt x="348" y="26"/>
                  </a:lnTo>
                  <a:lnTo>
                    <a:pt x="379" y="45"/>
                  </a:lnTo>
                  <a:lnTo>
                    <a:pt x="407" y="69"/>
                  </a:lnTo>
                  <a:lnTo>
                    <a:pt x="431" y="97"/>
                  </a:lnTo>
                  <a:lnTo>
                    <a:pt x="450" y="128"/>
                  </a:lnTo>
                  <a:lnTo>
                    <a:pt x="465" y="163"/>
                  </a:lnTo>
                  <a:lnTo>
                    <a:pt x="473" y="199"/>
                  </a:lnTo>
                  <a:lnTo>
                    <a:pt x="476" y="237"/>
                  </a:lnTo>
                  <a:lnTo>
                    <a:pt x="476" y="595"/>
                  </a:lnTo>
                  <a:lnTo>
                    <a:pt x="473" y="633"/>
                  </a:lnTo>
                  <a:lnTo>
                    <a:pt x="465" y="670"/>
                  </a:lnTo>
                  <a:lnTo>
                    <a:pt x="450" y="704"/>
                  </a:lnTo>
                  <a:lnTo>
                    <a:pt x="431" y="735"/>
                  </a:lnTo>
                  <a:lnTo>
                    <a:pt x="407" y="763"/>
                  </a:lnTo>
                  <a:lnTo>
                    <a:pt x="379" y="787"/>
                  </a:lnTo>
                  <a:lnTo>
                    <a:pt x="348" y="805"/>
                  </a:lnTo>
                  <a:lnTo>
                    <a:pt x="313" y="820"/>
                  </a:lnTo>
                  <a:lnTo>
                    <a:pt x="277" y="829"/>
                  </a:lnTo>
                  <a:lnTo>
                    <a:pt x="239" y="832"/>
                  </a:lnTo>
                  <a:lnTo>
                    <a:pt x="200" y="829"/>
                  </a:lnTo>
                  <a:lnTo>
                    <a:pt x="164" y="820"/>
                  </a:lnTo>
                  <a:lnTo>
                    <a:pt x="130" y="805"/>
                  </a:lnTo>
                  <a:lnTo>
                    <a:pt x="99" y="787"/>
                  </a:lnTo>
                  <a:lnTo>
                    <a:pt x="71" y="763"/>
                  </a:lnTo>
                  <a:lnTo>
                    <a:pt x="47" y="735"/>
                  </a:lnTo>
                  <a:lnTo>
                    <a:pt x="27" y="704"/>
                  </a:lnTo>
                  <a:lnTo>
                    <a:pt x="13" y="670"/>
                  </a:lnTo>
                  <a:lnTo>
                    <a:pt x="4" y="633"/>
                  </a:lnTo>
                  <a:lnTo>
                    <a:pt x="0" y="595"/>
                  </a:lnTo>
                  <a:lnTo>
                    <a:pt x="0" y="237"/>
                  </a:lnTo>
                  <a:lnTo>
                    <a:pt x="4" y="199"/>
                  </a:lnTo>
                  <a:lnTo>
                    <a:pt x="13" y="163"/>
                  </a:lnTo>
                  <a:lnTo>
                    <a:pt x="27" y="128"/>
                  </a:lnTo>
                  <a:lnTo>
                    <a:pt x="47" y="97"/>
                  </a:lnTo>
                  <a:lnTo>
                    <a:pt x="71" y="69"/>
                  </a:lnTo>
                  <a:lnTo>
                    <a:pt x="99" y="45"/>
                  </a:lnTo>
                  <a:lnTo>
                    <a:pt x="130" y="26"/>
                  </a:lnTo>
                  <a:lnTo>
                    <a:pt x="164" y="12"/>
                  </a:lnTo>
                  <a:lnTo>
                    <a:pt x="200" y="3"/>
                  </a:lnTo>
                  <a:lnTo>
                    <a:pt x="23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9" name="Google Shape;2519;p235"/>
            <p:cNvSpPr/>
            <p:nvPr/>
          </p:nvSpPr>
          <p:spPr>
            <a:xfrm>
              <a:off x="1933" y="2602"/>
              <a:ext cx="43" cy="129"/>
            </a:xfrm>
            <a:custGeom>
              <a:avLst/>
              <a:gdLst/>
              <a:ahLst/>
              <a:cxnLst/>
              <a:rect l="l" t="t" r="r" b="b"/>
              <a:pathLst>
                <a:path w="475" h="1427" extrusionOk="0">
                  <a:moveTo>
                    <a:pt x="237" y="0"/>
                  </a:moveTo>
                  <a:lnTo>
                    <a:pt x="276" y="3"/>
                  </a:lnTo>
                  <a:lnTo>
                    <a:pt x="313" y="12"/>
                  </a:lnTo>
                  <a:lnTo>
                    <a:pt x="347" y="27"/>
                  </a:lnTo>
                  <a:lnTo>
                    <a:pt x="378" y="45"/>
                  </a:lnTo>
                  <a:lnTo>
                    <a:pt x="406" y="69"/>
                  </a:lnTo>
                  <a:lnTo>
                    <a:pt x="430" y="97"/>
                  </a:lnTo>
                  <a:lnTo>
                    <a:pt x="449" y="128"/>
                  </a:lnTo>
                  <a:lnTo>
                    <a:pt x="463" y="163"/>
                  </a:lnTo>
                  <a:lnTo>
                    <a:pt x="472" y="199"/>
                  </a:lnTo>
                  <a:lnTo>
                    <a:pt x="475" y="238"/>
                  </a:lnTo>
                  <a:lnTo>
                    <a:pt x="475" y="1190"/>
                  </a:lnTo>
                  <a:lnTo>
                    <a:pt x="472" y="1228"/>
                  </a:lnTo>
                  <a:lnTo>
                    <a:pt x="463" y="1265"/>
                  </a:lnTo>
                  <a:lnTo>
                    <a:pt x="449" y="1299"/>
                  </a:lnTo>
                  <a:lnTo>
                    <a:pt x="430" y="1330"/>
                  </a:lnTo>
                  <a:lnTo>
                    <a:pt x="406" y="1358"/>
                  </a:lnTo>
                  <a:lnTo>
                    <a:pt x="378" y="1382"/>
                  </a:lnTo>
                  <a:lnTo>
                    <a:pt x="347" y="1400"/>
                  </a:lnTo>
                  <a:lnTo>
                    <a:pt x="313" y="1415"/>
                  </a:lnTo>
                  <a:lnTo>
                    <a:pt x="276" y="1424"/>
                  </a:lnTo>
                  <a:lnTo>
                    <a:pt x="237" y="1427"/>
                  </a:lnTo>
                  <a:lnTo>
                    <a:pt x="199" y="1424"/>
                  </a:lnTo>
                  <a:lnTo>
                    <a:pt x="162" y="1415"/>
                  </a:lnTo>
                  <a:lnTo>
                    <a:pt x="128" y="1400"/>
                  </a:lnTo>
                  <a:lnTo>
                    <a:pt x="97" y="1382"/>
                  </a:lnTo>
                  <a:lnTo>
                    <a:pt x="69" y="1358"/>
                  </a:lnTo>
                  <a:lnTo>
                    <a:pt x="45" y="1330"/>
                  </a:lnTo>
                  <a:lnTo>
                    <a:pt x="27" y="1299"/>
                  </a:lnTo>
                  <a:lnTo>
                    <a:pt x="12" y="1265"/>
                  </a:lnTo>
                  <a:lnTo>
                    <a:pt x="3" y="1228"/>
                  </a:lnTo>
                  <a:lnTo>
                    <a:pt x="0" y="1190"/>
                  </a:lnTo>
                  <a:lnTo>
                    <a:pt x="0" y="238"/>
                  </a:lnTo>
                  <a:lnTo>
                    <a:pt x="3" y="199"/>
                  </a:lnTo>
                  <a:lnTo>
                    <a:pt x="12" y="163"/>
                  </a:lnTo>
                  <a:lnTo>
                    <a:pt x="27" y="128"/>
                  </a:lnTo>
                  <a:lnTo>
                    <a:pt x="45" y="97"/>
                  </a:lnTo>
                  <a:lnTo>
                    <a:pt x="69" y="69"/>
                  </a:lnTo>
                  <a:lnTo>
                    <a:pt x="97" y="45"/>
                  </a:lnTo>
                  <a:lnTo>
                    <a:pt x="128" y="27"/>
                  </a:lnTo>
                  <a:lnTo>
                    <a:pt x="162" y="12"/>
                  </a:lnTo>
                  <a:lnTo>
                    <a:pt x="199" y="3"/>
                  </a:lnTo>
                  <a:lnTo>
                    <a:pt x="23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0" name="Google Shape;2520;p235"/>
            <p:cNvSpPr/>
            <p:nvPr/>
          </p:nvSpPr>
          <p:spPr>
            <a:xfrm>
              <a:off x="1997" y="2548"/>
              <a:ext cx="44" cy="183"/>
            </a:xfrm>
            <a:custGeom>
              <a:avLst/>
              <a:gdLst/>
              <a:ahLst/>
              <a:cxnLst/>
              <a:rect l="l" t="t" r="r" b="b"/>
              <a:pathLst>
                <a:path w="476" h="2022" extrusionOk="0">
                  <a:moveTo>
                    <a:pt x="238" y="0"/>
                  </a:moveTo>
                  <a:lnTo>
                    <a:pt x="277" y="3"/>
                  </a:lnTo>
                  <a:lnTo>
                    <a:pt x="313" y="12"/>
                  </a:lnTo>
                  <a:lnTo>
                    <a:pt x="347" y="27"/>
                  </a:lnTo>
                  <a:lnTo>
                    <a:pt x="378" y="46"/>
                  </a:lnTo>
                  <a:lnTo>
                    <a:pt x="406" y="70"/>
                  </a:lnTo>
                  <a:lnTo>
                    <a:pt x="430" y="97"/>
                  </a:lnTo>
                  <a:lnTo>
                    <a:pt x="450" y="128"/>
                  </a:lnTo>
                  <a:lnTo>
                    <a:pt x="464" y="163"/>
                  </a:lnTo>
                  <a:lnTo>
                    <a:pt x="473" y="200"/>
                  </a:lnTo>
                  <a:lnTo>
                    <a:pt x="476" y="238"/>
                  </a:lnTo>
                  <a:lnTo>
                    <a:pt x="476" y="1785"/>
                  </a:lnTo>
                  <a:lnTo>
                    <a:pt x="473" y="1823"/>
                  </a:lnTo>
                  <a:lnTo>
                    <a:pt x="464" y="1860"/>
                  </a:lnTo>
                  <a:lnTo>
                    <a:pt x="450" y="1894"/>
                  </a:lnTo>
                  <a:lnTo>
                    <a:pt x="430" y="1925"/>
                  </a:lnTo>
                  <a:lnTo>
                    <a:pt x="406" y="1953"/>
                  </a:lnTo>
                  <a:lnTo>
                    <a:pt x="378" y="1977"/>
                  </a:lnTo>
                  <a:lnTo>
                    <a:pt x="347" y="1995"/>
                  </a:lnTo>
                  <a:lnTo>
                    <a:pt x="313" y="2010"/>
                  </a:lnTo>
                  <a:lnTo>
                    <a:pt x="277" y="2019"/>
                  </a:lnTo>
                  <a:lnTo>
                    <a:pt x="238" y="2022"/>
                  </a:lnTo>
                  <a:lnTo>
                    <a:pt x="200" y="2019"/>
                  </a:lnTo>
                  <a:lnTo>
                    <a:pt x="163" y="2010"/>
                  </a:lnTo>
                  <a:lnTo>
                    <a:pt x="129" y="1995"/>
                  </a:lnTo>
                  <a:lnTo>
                    <a:pt x="97" y="1977"/>
                  </a:lnTo>
                  <a:lnTo>
                    <a:pt x="70" y="1953"/>
                  </a:lnTo>
                  <a:lnTo>
                    <a:pt x="47" y="1925"/>
                  </a:lnTo>
                  <a:lnTo>
                    <a:pt x="27" y="1894"/>
                  </a:lnTo>
                  <a:lnTo>
                    <a:pt x="12" y="1860"/>
                  </a:lnTo>
                  <a:lnTo>
                    <a:pt x="3" y="1823"/>
                  </a:lnTo>
                  <a:lnTo>
                    <a:pt x="0" y="1785"/>
                  </a:lnTo>
                  <a:lnTo>
                    <a:pt x="0" y="238"/>
                  </a:lnTo>
                  <a:lnTo>
                    <a:pt x="3" y="200"/>
                  </a:lnTo>
                  <a:lnTo>
                    <a:pt x="12" y="163"/>
                  </a:lnTo>
                  <a:lnTo>
                    <a:pt x="27" y="128"/>
                  </a:lnTo>
                  <a:lnTo>
                    <a:pt x="47" y="97"/>
                  </a:lnTo>
                  <a:lnTo>
                    <a:pt x="70" y="70"/>
                  </a:lnTo>
                  <a:lnTo>
                    <a:pt x="97" y="46"/>
                  </a:lnTo>
                  <a:lnTo>
                    <a:pt x="129" y="27"/>
                  </a:lnTo>
                  <a:lnTo>
                    <a:pt x="163" y="12"/>
                  </a:lnTo>
                  <a:lnTo>
                    <a:pt x="200" y="3"/>
                  </a:lnTo>
                  <a:lnTo>
                    <a:pt x="23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1" name="Google Shape;2521;p235"/>
            <p:cNvSpPr/>
            <p:nvPr/>
          </p:nvSpPr>
          <p:spPr>
            <a:xfrm>
              <a:off x="2062" y="2494"/>
              <a:ext cx="44" cy="237"/>
            </a:xfrm>
            <a:custGeom>
              <a:avLst/>
              <a:gdLst/>
              <a:ahLst/>
              <a:cxnLst/>
              <a:rect l="l" t="t" r="r" b="b"/>
              <a:pathLst>
                <a:path w="476" h="2616" extrusionOk="0">
                  <a:moveTo>
                    <a:pt x="238" y="0"/>
                  </a:moveTo>
                  <a:lnTo>
                    <a:pt x="277" y="3"/>
                  </a:lnTo>
                  <a:lnTo>
                    <a:pt x="313" y="11"/>
                  </a:lnTo>
                  <a:lnTo>
                    <a:pt x="347" y="26"/>
                  </a:lnTo>
                  <a:lnTo>
                    <a:pt x="379" y="45"/>
                  </a:lnTo>
                  <a:lnTo>
                    <a:pt x="407" y="69"/>
                  </a:lnTo>
                  <a:lnTo>
                    <a:pt x="430" y="97"/>
                  </a:lnTo>
                  <a:lnTo>
                    <a:pt x="449" y="128"/>
                  </a:lnTo>
                  <a:lnTo>
                    <a:pt x="464" y="163"/>
                  </a:lnTo>
                  <a:lnTo>
                    <a:pt x="473" y="199"/>
                  </a:lnTo>
                  <a:lnTo>
                    <a:pt x="476" y="237"/>
                  </a:lnTo>
                  <a:lnTo>
                    <a:pt x="476" y="2379"/>
                  </a:lnTo>
                  <a:lnTo>
                    <a:pt x="473" y="2417"/>
                  </a:lnTo>
                  <a:lnTo>
                    <a:pt x="464" y="2454"/>
                  </a:lnTo>
                  <a:lnTo>
                    <a:pt x="449" y="2488"/>
                  </a:lnTo>
                  <a:lnTo>
                    <a:pt x="430" y="2519"/>
                  </a:lnTo>
                  <a:lnTo>
                    <a:pt x="407" y="2547"/>
                  </a:lnTo>
                  <a:lnTo>
                    <a:pt x="379" y="2571"/>
                  </a:lnTo>
                  <a:lnTo>
                    <a:pt x="347" y="2589"/>
                  </a:lnTo>
                  <a:lnTo>
                    <a:pt x="313" y="2604"/>
                  </a:lnTo>
                  <a:lnTo>
                    <a:pt x="277" y="2613"/>
                  </a:lnTo>
                  <a:lnTo>
                    <a:pt x="238" y="2616"/>
                  </a:lnTo>
                  <a:lnTo>
                    <a:pt x="199" y="2613"/>
                  </a:lnTo>
                  <a:lnTo>
                    <a:pt x="163" y="2604"/>
                  </a:lnTo>
                  <a:lnTo>
                    <a:pt x="129" y="2589"/>
                  </a:lnTo>
                  <a:lnTo>
                    <a:pt x="98" y="2571"/>
                  </a:lnTo>
                  <a:lnTo>
                    <a:pt x="70" y="2547"/>
                  </a:lnTo>
                  <a:lnTo>
                    <a:pt x="46" y="2519"/>
                  </a:lnTo>
                  <a:lnTo>
                    <a:pt x="27" y="2488"/>
                  </a:lnTo>
                  <a:lnTo>
                    <a:pt x="13" y="2454"/>
                  </a:lnTo>
                  <a:lnTo>
                    <a:pt x="3" y="2417"/>
                  </a:lnTo>
                  <a:lnTo>
                    <a:pt x="0" y="2379"/>
                  </a:lnTo>
                  <a:lnTo>
                    <a:pt x="0" y="237"/>
                  </a:lnTo>
                  <a:lnTo>
                    <a:pt x="3" y="199"/>
                  </a:lnTo>
                  <a:lnTo>
                    <a:pt x="13" y="163"/>
                  </a:lnTo>
                  <a:lnTo>
                    <a:pt x="27" y="128"/>
                  </a:lnTo>
                  <a:lnTo>
                    <a:pt x="46" y="97"/>
                  </a:lnTo>
                  <a:lnTo>
                    <a:pt x="70" y="69"/>
                  </a:lnTo>
                  <a:lnTo>
                    <a:pt x="98" y="45"/>
                  </a:lnTo>
                  <a:lnTo>
                    <a:pt x="129" y="26"/>
                  </a:lnTo>
                  <a:lnTo>
                    <a:pt x="163" y="11"/>
                  </a:lnTo>
                  <a:lnTo>
                    <a:pt x="199" y="3"/>
                  </a:lnTo>
                  <a:lnTo>
                    <a:pt x="23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2" name="Google Shape;2522;p235"/>
            <p:cNvSpPr/>
            <p:nvPr/>
          </p:nvSpPr>
          <p:spPr>
            <a:xfrm>
              <a:off x="2127" y="2440"/>
              <a:ext cx="43" cy="291"/>
            </a:xfrm>
            <a:custGeom>
              <a:avLst/>
              <a:gdLst/>
              <a:ahLst/>
              <a:cxnLst/>
              <a:rect l="l" t="t" r="r" b="b"/>
              <a:pathLst>
                <a:path w="476" h="3211" extrusionOk="0">
                  <a:moveTo>
                    <a:pt x="239" y="0"/>
                  </a:moveTo>
                  <a:lnTo>
                    <a:pt x="277" y="3"/>
                  </a:lnTo>
                  <a:lnTo>
                    <a:pt x="313" y="12"/>
                  </a:lnTo>
                  <a:lnTo>
                    <a:pt x="348" y="27"/>
                  </a:lnTo>
                  <a:lnTo>
                    <a:pt x="379" y="45"/>
                  </a:lnTo>
                  <a:lnTo>
                    <a:pt x="407" y="69"/>
                  </a:lnTo>
                  <a:lnTo>
                    <a:pt x="431" y="97"/>
                  </a:lnTo>
                  <a:lnTo>
                    <a:pt x="450" y="128"/>
                  </a:lnTo>
                  <a:lnTo>
                    <a:pt x="465" y="162"/>
                  </a:lnTo>
                  <a:lnTo>
                    <a:pt x="473" y="199"/>
                  </a:lnTo>
                  <a:lnTo>
                    <a:pt x="476" y="237"/>
                  </a:lnTo>
                  <a:lnTo>
                    <a:pt x="476" y="2974"/>
                  </a:lnTo>
                  <a:lnTo>
                    <a:pt x="473" y="3012"/>
                  </a:lnTo>
                  <a:lnTo>
                    <a:pt x="465" y="3049"/>
                  </a:lnTo>
                  <a:lnTo>
                    <a:pt x="450" y="3083"/>
                  </a:lnTo>
                  <a:lnTo>
                    <a:pt x="431" y="3114"/>
                  </a:lnTo>
                  <a:lnTo>
                    <a:pt x="407" y="3142"/>
                  </a:lnTo>
                  <a:lnTo>
                    <a:pt x="379" y="3166"/>
                  </a:lnTo>
                  <a:lnTo>
                    <a:pt x="348" y="3184"/>
                  </a:lnTo>
                  <a:lnTo>
                    <a:pt x="313" y="3199"/>
                  </a:lnTo>
                  <a:lnTo>
                    <a:pt x="277" y="3208"/>
                  </a:lnTo>
                  <a:lnTo>
                    <a:pt x="239" y="3211"/>
                  </a:lnTo>
                  <a:lnTo>
                    <a:pt x="200" y="3208"/>
                  </a:lnTo>
                  <a:lnTo>
                    <a:pt x="163" y="3199"/>
                  </a:lnTo>
                  <a:lnTo>
                    <a:pt x="129" y="3184"/>
                  </a:lnTo>
                  <a:lnTo>
                    <a:pt x="98" y="3166"/>
                  </a:lnTo>
                  <a:lnTo>
                    <a:pt x="71" y="3142"/>
                  </a:lnTo>
                  <a:lnTo>
                    <a:pt x="47" y="3114"/>
                  </a:lnTo>
                  <a:lnTo>
                    <a:pt x="27" y="3083"/>
                  </a:lnTo>
                  <a:lnTo>
                    <a:pt x="13" y="3049"/>
                  </a:lnTo>
                  <a:lnTo>
                    <a:pt x="3" y="3012"/>
                  </a:lnTo>
                  <a:lnTo>
                    <a:pt x="0" y="2974"/>
                  </a:lnTo>
                  <a:lnTo>
                    <a:pt x="0" y="237"/>
                  </a:lnTo>
                  <a:lnTo>
                    <a:pt x="3" y="199"/>
                  </a:lnTo>
                  <a:lnTo>
                    <a:pt x="13" y="162"/>
                  </a:lnTo>
                  <a:lnTo>
                    <a:pt x="27" y="128"/>
                  </a:lnTo>
                  <a:lnTo>
                    <a:pt x="47" y="97"/>
                  </a:lnTo>
                  <a:lnTo>
                    <a:pt x="71" y="69"/>
                  </a:lnTo>
                  <a:lnTo>
                    <a:pt x="98" y="45"/>
                  </a:lnTo>
                  <a:lnTo>
                    <a:pt x="129" y="27"/>
                  </a:lnTo>
                  <a:lnTo>
                    <a:pt x="163" y="12"/>
                  </a:lnTo>
                  <a:lnTo>
                    <a:pt x="200" y="3"/>
                  </a:lnTo>
                  <a:lnTo>
                    <a:pt x="23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236"/>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ourier New"/>
              <a:buNone/>
            </a:pPr>
            <a:r>
              <a:rPr lang="en-US">
                <a:solidFill>
                  <a:schemeClr val="lt2"/>
                </a:solidFill>
                <a:latin typeface="Courier New"/>
                <a:ea typeface="Courier New"/>
                <a:cs typeface="Courier New"/>
                <a:sym typeface="Courier New"/>
              </a:rPr>
              <a:t>Uniform Cost Search</a:t>
            </a:r>
            <a:endParaRPr/>
          </a:p>
        </p:txBody>
      </p:sp>
      <p:pic>
        <p:nvPicPr>
          <p:cNvPr id="2528" name="Google Shape;2528;p236"/>
          <p:cNvPicPr preferRelativeResize="0"/>
          <p:nvPr/>
        </p:nvPicPr>
        <p:blipFill rotWithShape="1">
          <a:blip r:embed="rId3">
            <a:alphaModFix/>
          </a:blip>
          <a:srcRect/>
          <a:stretch/>
        </p:blipFill>
        <p:spPr>
          <a:xfrm>
            <a:off x="2494547" y="2295625"/>
            <a:ext cx="4154905" cy="31161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9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Autonomous agents (self-driving cars)</a:t>
            </a:r>
            <a:endParaRPr>
              <a:solidFill>
                <a:schemeClr val="dk1"/>
              </a:solidFill>
            </a:endParaRPr>
          </a:p>
        </p:txBody>
      </p:sp>
      <p:pic>
        <p:nvPicPr>
          <p:cNvPr id="1468" name="Google Shape;1468;p192" descr="https://newsroom.intel.com/wp-content/uploads/sites/11/2018/04/levels-of-automated-driving-infographic.jpg"/>
          <p:cNvPicPr preferRelativeResize="0"/>
          <p:nvPr/>
        </p:nvPicPr>
        <p:blipFill rotWithShape="1">
          <a:blip r:embed="rId3">
            <a:alphaModFix/>
          </a:blip>
          <a:srcRect t="30759"/>
          <a:stretch/>
        </p:blipFill>
        <p:spPr>
          <a:xfrm>
            <a:off x="1564286" y="965475"/>
            <a:ext cx="6015427" cy="3798209"/>
          </a:xfrm>
          <a:prstGeom prst="rect">
            <a:avLst/>
          </a:prstGeom>
          <a:noFill/>
          <a:ln>
            <a:noFill/>
          </a:ln>
        </p:spPr>
      </p:pic>
      <p:grpSp>
        <p:nvGrpSpPr>
          <p:cNvPr id="1469" name="Google Shape;1469;p192"/>
          <p:cNvGrpSpPr/>
          <p:nvPr/>
        </p:nvGrpSpPr>
        <p:grpSpPr>
          <a:xfrm>
            <a:off x="374649" y="541338"/>
            <a:ext cx="479425" cy="373063"/>
            <a:chOff x="149" y="2468"/>
            <a:chExt cx="302" cy="235"/>
          </a:xfrm>
        </p:grpSpPr>
        <p:sp>
          <p:nvSpPr>
            <p:cNvPr id="1470" name="Google Shape;1470;p192"/>
            <p:cNvSpPr/>
            <p:nvPr/>
          </p:nvSpPr>
          <p:spPr>
            <a:xfrm>
              <a:off x="160" y="2557"/>
              <a:ext cx="280" cy="68"/>
            </a:xfrm>
            <a:custGeom>
              <a:avLst/>
              <a:gdLst/>
              <a:ahLst/>
              <a:cxnLst/>
              <a:rect l="l" t="t" r="r" b="b"/>
              <a:pathLst>
                <a:path w="3078" h="739" extrusionOk="0">
                  <a:moveTo>
                    <a:pt x="2586" y="123"/>
                  </a:moveTo>
                  <a:lnTo>
                    <a:pt x="2545" y="126"/>
                  </a:lnTo>
                  <a:lnTo>
                    <a:pt x="2508" y="135"/>
                  </a:lnTo>
                  <a:lnTo>
                    <a:pt x="2473" y="151"/>
                  </a:lnTo>
                  <a:lnTo>
                    <a:pt x="2441" y="171"/>
                  </a:lnTo>
                  <a:lnTo>
                    <a:pt x="2411" y="196"/>
                  </a:lnTo>
                  <a:lnTo>
                    <a:pt x="2387" y="223"/>
                  </a:lnTo>
                  <a:lnTo>
                    <a:pt x="2367" y="257"/>
                  </a:lnTo>
                  <a:lnTo>
                    <a:pt x="2351" y="292"/>
                  </a:lnTo>
                  <a:lnTo>
                    <a:pt x="2342" y="329"/>
                  </a:lnTo>
                  <a:lnTo>
                    <a:pt x="2339" y="370"/>
                  </a:lnTo>
                  <a:lnTo>
                    <a:pt x="2342" y="409"/>
                  </a:lnTo>
                  <a:lnTo>
                    <a:pt x="2351" y="447"/>
                  </a:lnTo>
                  <a:lnTo>
                    <a:pt x="2367" y="483"/>
                  </a:lnTo>
                  <a:lnTo>
                    <a:pt x="2387" y="515"/>
                  </a:lnTo>
                  <a:lnTo>
                    <a:pt x="2411" y="543"/>
                  </a:lnTo>
                  <a:lnTo>
                    <a:pt x="2441" y="568"/>
                  </a:lnTo>
                  <a:lnTo>
                    <a:pt x="2473" y="587"/>
                  </a:lnTo>
                  <a:lnTo>
                    <a:pt x="2508" y="603"/>
                  </a:lnTo>
                  <a:lnTo>
                    <a:pt x="2545" y="612"/>
                  </a:lnTo>
                  <a:lnTo>
                    <a:pt x="2586" y="615"/>
                  </a:lnTo>
                  <a:lnTo>
                    <a:pt x="2625" y="612"/>
                  </a:lnTo>
                  <a:lnTo>
                    <a:pt x="2663" y="603"/>
                  </a:lnTo>
                  <a:lnTo>
                    <a:pt x="2699" y="587"/>
                  </a:lnTo>
                  <a:lnTo>
                    <a:pt x="2731" y="568"/>
                  </a:lnTo>
                  <a:lnTo>
                    <a:pt x="2760" y="543"/>
                  </a:lnTo>
                  <a:lnTo>
                    <a:pt x="2784" y="515"/>
                  </a:lnTo>
                  <a:lnTo>
                    <a:pt x="2804" y="483"/>
                  </a:lnTo>
                  <a:lnTo>
                    <a:pt x="2819" y="447"/>
                  </a:lnTo>
                  <a:lnTo>
                    <a:pt x="2828" y="409"/>
                  </a:lnTo>
                  <a:lnTo>
                    <a:pt x="2831" y="370"/>
                  </a:lnTo>
                  <a:lnTo>
                    <a:pt x="2828" y="329"/>
                  </a:lnTo>
                  <a:lnTo>
                    <a:pt x="2819" y="292"/>
                  </a:lnTo>
                  <a:lnTo>
                    <a:pt x="2804" y="257"/>
                  </a:lnTo>
                  <a:lnTo>
                    <a:pt x="2784" y="223"/>
                  </a:lnTo>
                  <a:lnTo>
                    <a:pt x="2760" y="196"/>
                  </a:lnTo>
                  <a:lnTo>
                    <a:pt x="2731" y="171"/>
                  </a:lnTo>
                  <a:lnTo>
                    <a:pt x="2699" y="151"/>
                  </a:lnTo>
                  <a:lnTo>
                    <a:pt x="2663" y="135"/>
                  </a:lnTo>
                  <a:lnTo>
                    <a:pt x="2625" y="126"/>
                  </a:lnTo>
                  <a:lnTo>
                    <a:pt x="2586" y="123"/>
                  </a:lnTo>
                  <a:close/>
                  <a:moveTo>
                    <a:pt x="924" y="123"/>
                  </a:moveTo>
                  <a:lnTo>
                    <a:pt x="904" y="126"/>
                  </a:lnTo>
                  <a:lnTo>
                    <a:pt x="888" y="135"/>
                  </a:lnTo>
                  <a:lnTo>
                    <a:pt x="874" y="148"/>
                  </a:lnTo>
                  <a:lnTo>
                    <a:pt x="865" y="165"/>
                  </a:lnTo>
                  <a:lnTo>
                    <a:pt x="862" y="184"/>
                  </a:lnTo>
                  <a:lnTo>
                    <a:pt x="862" y="554"/>
                  </a:lnTo>
                  <a:lnTo>
                    <a:pt x="865" y="573"/>
                  </a:lnTo>
                  <a:lnTo>
                    <a:pt x="874" y="590"/>
                  </a:lnTo>
                  <a:lnTo>
                    <a:pt x="888" y="604"/>
                  </a:lnTo>
                  <a:lnTo>
                    <a:pt x="904" y="612"/>
                  </a:lnTo>
                  <a:lnTo>
                    <a:pt x="924" y="615"/>
                  </a:lnTo>
                  <a:lnTo>
                    <a:pt x="2154" y="615"/>
                  </a:lnTo>
                  <a:lnTo>
                    <a:pt x="2174" y="612"/>
                  </a:lnTo>
                  <a:lnTo>
                    <a:pt x="2191" y="604"/>
                  </a:lnTo>
                  <a:lnTo>
                    <a:pt x="2204" y="590"/>
                  </a:lnTo>
                  <a:lnTo>
                    <a:pt x="2212" y="573"/>
                  </a:lnTo>
                  <a:lnTo>
                    <a:pt x="2216" y="554"/>
                  </a:lnTo>
                  <a:lnTo>
                    <a:pt x="2216" y="184"/>
                  </a:lnTo>
                  <a:lnTo>
                    <a:pt x="2212" y="165"/>
                  </a:lnTo>
                  <a:lnTo>
                    <a:pt x="2204" y="148"/>
                  </a:lnTo>
                  <a:lnTo>
                    <a:pt x="2191" y="135"/>
                  </a:lnTo>
                  <a:lnTo>
                    <a:pt x="2174" y="126"/>
                  </a:lnTo>
                  <a:lnTo>
                    <a:pt x="2154" y="123"/>
                  </a:lnTo>
                  <a:lnTo>
                    <a:pt x="924" y="123"/>
                  </a:lnTo>
                  <a:close/>
                  <a:moveTo>
                    <a:pt x="493" y="123"/>
                  </a:moveTo>
                  <a:lnTo>
                    <a:pt x="453" y="126"/>
                  </a:lnTo>
                  <a:lnTo>
                    <a:pt x="415" y="135"/>
                  </a:lnTo>
                  <a:lnTo>
                    <a:pt x="380" y="151"/>
                  </a:lnTo>
                  <a:lnTo>
                    <a:pt x="347" y="171"/>
                  </a:lnTo>
                  <a:lnTo>
                    <a:pt x="318" y="196"/>
                  </a:lnTo>
                  <a:lnTo>
                    <a:pt x="295" y="223"/>
                  </a:lnTo>
                  <a:lnTo>
                    <a:pt x="274" y="257"/>
                  </a:lnTo>
                  <a:lnTo>
                    <a:pt x="259" y="292"/>
                  </a:lnTo>
                  <a:lnTo>
                    <a:pt x="250" y="329"/>
                  </a:lnTo>
                  <a:lnTo>
                    <a:pt x="247" y="370"/>
                  </a:lnTo>
                  <a:lnTo>
                    <a:pt x="250" y="409"/>
                  </a:lnTo>
                  <a:lnTo>
                    <a:pt x="259" y="447"/>
                  </a:lnTo>
                  <a:lnTo>
                    <a:pt x="274" y="483"/>
                  </a:lnTo>
                  <a:lnTo>
                    <a:pt x="295" y="515"/>
                  </a:lnTo>
                  <a:lnTo>
                    <a:pt x="318" y="543"/>
                  </a:lnTo>
                  <a:lnTo>
                    <a:pt x="347" y="568"/>
                  </a:lnTo>
                  <a:lnTo>
                    <a:pt x="380" y="587"/>
                  </a:lnTo>
                  <a:lnTo>
                    <a:pt x="415" y="603"/>
                  </a:lnTo>
                  <a:lnTo>
                    <a:pt x="453" y="612"/>
                  </a:lnTo>
                  <a:lnTo>
                    <a:pt x="493" y="615"/>
                  </a:lnTo>
                  <a:lnTo>
                    <a:pt x="533" y="612"/>
                  </a:lnTo>
                  <a:lnTo>
                    <a:pt x="570" y="603"/>
                  </a:lnTo>
                  <a:lnTo>
                    <a:pt x="606" y="587"/>
                  </a:lnTo>
                  <a:lnTo>
                    <a:pt x="638" y="568"/>
                  </a:lnTo>
                  <a:lnTo>
                    <a:pt x="667" y="543"/>
                  </a:lnTo>
                  <a:lnTo>
                    <a:pt x="692" y="515"/>
                  </a:lnTo>
                  <a:lnTo>
                    <a:pt x="711" y="483"/>
                  </a:lnTo>
                  <a:lnTo>
                    <a:pt x="727" y="447"/>
                  </a:lnTo>
                  <a:lnTo>
                    <a:pt x="736" y="409"/>
                  </a:lnTo>
                  <a:lnTo>
                    <a:pt x="739" y="370"/>
                  </a:lnTo>
                  <a:lnTo>
                    <a:pt x="736" y="329"/>
                  </a:lnTo>
                  <a:lnTo>
                    <a:pt x="727" y="292"/>
                  </a:lnTo>
                  <a:lnTo>
                    <a:pt x="711" y="257"/>
                  </a:lnTo>
                  <a:lnTo>
                    <a:pt x="692" y="223"/>
                  </a:lnTo>
                  <a:lnTo>
                    <a:pt x="667" y="196"/>
                  </a:lnTo>
                  <a:lnTo>
                    <a:pt x="638" y="171"/>
                  </a:lnTo>
                  <a:lnTo>
                    <a:pt x="606" y="151"/>
                  </a:lnTo>
                  <a:lnTo>
                    <a:pt x="570" y="135"/>
                  </a:lnTo>
                  <a:lnTo>
                    <a:pt x="533" y="126"/>
                  </a:lnTo>
                  <a:lnTo>
                    <a:pt x="493" y="123"/>
                  </a:lnTo>
                  <a:close/>
                  <a:moveTo>
                    <a:pt x="308" y="0"/>
                  </a:moveTo>
                  <a:lnTo>
                    <a:pt x="2770" y="0"/>
                  </a:lnTo>
                  <a:lnTo>
                    <a:pt x="2812" y="3"/>
                  </a:lnTo>
                  <a:lnTo>
                    <a:pt x="2852" y="11"/>
                  </a:lnTo>
                  <a:lnTo>
                    <a:pt x="2889" y="24"/>
                  </a:lnTo>
                  <a:lnTo>
                    <a:pt x="2925" y="42"/>
                  </a:lnTo>
                  <a:lnTo>
                    <a:pt x="2958" y="64"/>
                  </a:lnTo>
                  <a:lnTo>
                    <a:pt x="2988" y="90"/>
                  </a:lnTo>
                  <a:lnTo>
                    <a:pt x="3014" y="120"/>
                  </a:lnTo>
                  <a:lnTo>
                    <a:pt x="3036" y="152"/>
                  </a:lnTo>
                  <a:lnTo>
                    <a:pt x="3053" y="188"/>
                  </a:lnTo>
                  <a:lnTo>
                    <a:pt x="3067" y="226"/>
                  </a:lnTo>
                  <a:lnTo>
                    <a:pt x="3075" y="266"/>
                  </a:lnTo>
                  <a:lnTo>
                    <a:pt x="3078" y="307"/>
                  </a:lnTo>
                  <a:lnTo>
                    <a:pt x="3078" y="739"/>
                  </a:lnTo>
                  <a:lnTo>
                    <a:pt x="0" y="739"/>
                  </a:lnTo>
                  <a:lnTo>
                    <a:pt x="0" y="307"/>
                  </a:lnTo>
                  <a:lnTo>
                    <a:pt x="3" y="266"/>
                  </a:lnTo>
                  <a:lnTo>
                    <a:pt x="12" y="226"/>
                  </a:lnTo>
                  <a:lnTo>
                    <a:pt x="25" y="188"/>
                  </a:lnTo>
                  <a:lnTo>
                    <a:pt x="43" y="152"/>
                  </a:lnTo>
                  <a:lnTo>
                    <a:pt x="64" y="120"/>
                  </a:lnTo>
                  <a:lnTo>
                    <a:pt x="90" y="90"/>
                  </a:lnTo>
                  <a:lnTo>
                    <a:pt x="120" y="64"/>
                  </a:lnTo>
                  <a:lnTo>
                    <a:pt x="153" y="42"/>
                  </a:lnTo>
                  <a:lnTo>
                    <a:pt x="189" y="24"/>
                  </a:lnTo>
                  <a:lnTo>
                    <a:pt x="226" y="11"/>
                  </a:lnTo>
                  <a:lnTo>
                    <a:pt x="267" y="3"/>
                  </a:lnTo>
                  <a:lnTo>
                    <a:pt x="30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1" name="Google Shape;1471;p192"/>
            <p:cNvSpPr/>
            <p:nvPr/>
          </p:nvSpPr>
          <p:spPr>
            <a:xfrm>
              <a:off x="149" y="2636"/>
              <a:ext cx="302" cy="67"/>
            </a:xfrm>
            <a:custGeom>
              <a:avLst/>
              <a:gdLst/>
              <a:ahLst/>
              <a:cxnLst/>
              <a:rect l="l" t="t" r="r" b="b"/>
              <a:pathLst>
                <a:path w="3323" h="738" extrusionOk="0">
                  <a:moveTo>
                    <a:pt x="123" y="0"/>
                  </a:moveTo>
                  <a:lnTo>
                    <a:pt x="3201" y="0"/>
                  </a:lnTo>
                  <a:lnTo>
                    <a:pt x="3226" y="2"/>
                  </a:lnTo>
                  <a:lnTo>
                    <a:pt x="3249" y="9"/>
                  </a:lnTo>
                  <a:lnTo>
                    <a:pt x="3269" y="21"/>
                  </a:lnTo>
                  <a:lnTo>
                    <a:pt x="3288" y="35"/>
                  </a:lnTo>
                  <a:lnTo>
                    <a:pt x="3303" y="54"/>
                  </a:lnTo>
                  <a:lnTo>
                    <a:pt x="3314" y="75"/>
                  </a:lnTo>
                  <a:lnTo>
                    <a:pt x="3321" y="98"/>
                  </a:lnTo>
                  <a:lnTo>
                    <a:pt x="3323" y="122"/>
                  </a:lnTo>
                  <a:lnTo>
                    <a:pt x="3323" y="246"/>
                  </a:lnTo>
                  <a:lnTo>
                    <a:pt x="3321" y="271"/>
                  </a:lnTo>
                  <a:lnTo>
                    <a:pt x="3314" y="293"/>
                  </a:lnTo>
                  <a:lnTo>
                    <a:pt x="3303" y="314"/>
                  </a:lnTo>
                  <a:lnTo>
                    <a:pt x="3288" y="333"/>
                  </a:lnTo>
                  <a:lnTo>
                    <a:pt x="3269" y="347"/>
                  </a:lnTo>
                  <a:lnTo>
                    <a:pt x="3249" y="359"/>
                  </a:lnTo>
                  <a:lnTo>
                    <a:pt x="3226" y="366"/>
                  </a:lnTo>
                  <a:lnTo>
                    <a:pt x="3201" y="369"/>
                  </a:lnTo>
                  <a:lnTo>
                    <a:pt x="3078" y="369"/>
                  </a:lnTo>
                  <a:lnTo>
                    <a:pt x="3078" y="554"/>
                  </a:lnTo>
                  <a:lnTo>
                    <a:pt x="3075" y="587"/>
                  </a:lnTo>
                  <a:lnTo>
                    <a:pt x="3066" y="618"/>
                  </a:lnTo>
                  <a:lnTo>
                    <a:pt x="3053" y="647"/>
                  </a:lnTo>
                  <a:lnTo>
                    <a:pt x="3034" y="673"/>
                  </a:lnTo>
                  <a:lnTo>
                    <a:pt x="3011" y="695"/>
                  </a:lnTo>
                  <a:lnTo>
                    <a:pt x="2986" y="713"/>
                  </a:lnTo>
                  <a:lnTo>
                    <a:pt x="2957" y="727"/>
                  </a:lnTo>
                  <a:lnTo>
                    <a:pt x="2926" y="735"/>
                  </a:lnTo>
                  <a:lnTo>
                    <a:pt x="2893" y="738"/>
                  </a:lnTo>
                  <a:lnTo>
                    <a:pt x="2770" y="738"/>
                  </a:lnTo>
                  <a:lnTo>
                    <a:pt x="2737" y="735"/>
                  </a:lnTo>
                  <a:lnTo>
                    <a:pt x="2706" y="727"/>
                  </a:lnTo>
                  <a:lnTo>
                    <a:pt x="2677" y="713"/>
                  </a:lnTo>
                  <a:lnTo>
                    <a:pt x="2651" y="695"/>
                  </a:lnTo>
                  <a:lnTo>
                    <a:pt x="2629" y="673"/>
                  </a:lnTo>
                  <a:lnTo>
                    <a:pt x="2610" y="647"/>
                  </a:lnTo>
                  <a:lnTo>
                    <a:pt x="2597" y="618"/>
                  </a:lnTo>
                  <a:lnTo>
                    <a:pt x="2588" y="587"/>
                  </a:lnTo>
                  <a:lnTo>
                    <a:pt x="2585" y="554"/>
                  </a:lnTo>
                  <a:lnTo>
                    <a:pt x="2585" y="369"/>
                  </a:lnTo>
                  <a:lnTo>
                    <a:pt x="739" y="369"/>
                  </a:lnTo>
                  <a:lnTo>
                    <a:pt x="739" y="554"/>
                  </a:lnTo>
                  <a:lnTo>
                    <a:pt x="736" y="587"/>
                  </a:lnTo>
                  <a:lnTo>
                    <a:pt x="728" y="618"/>
                  </a:lnTo>
                  <a:lnTo>
                    <a:pt x="714" y="647"/>
                  </a:lnTo>
                  <a:lnTo>
                    <a:pt x="695" y="673"/>
                  </a:lnTo>
                  <a:lnTo>
                    <a:pt x="673" y="695"/>
                  </a:lnTo>
                  <a:lnTo>
                    <a:pt x="648" y="713"/>
                  </a:lnTo>
                  <a:lnTo>
                    <a:pt x="619" y="727"/>
                  </a:lnTo>
                  <a:lnTo>
                    <a:pt x="588" y="735"/>
                  </a:lnTo>
                  <a:lnTo>
                    <a:pt x="554" y="738"/>
                  </a:lnTo>
                  <a:lnTo>
                    <a:pt x="431" y="738"/>
                  </a:lnTo>
                  <a:lnTo>
                    <a:pt x="398" y="735"/>
                  </a:lnTo>
                  <a:lnTo>
                    <a:pt x="367" y="727"/>
                  </a:lnTo>
                  <a:lnTo>
                    <a:pt x="338" y="713"/>
                  </a:lnTo>
                  <a:lnTo>
                    <a:pt x="312" y="695"/>
                  </a:lnTo>
                  <a:lnTo>
                    <a:pt x="290" y="673"/>
                  </a:lnTo>
                  <a:lnTo>
                    <a:pt x="271" y="647"/>
                  </a:lnTo>
                  <a:lnTo>
                    <a:pt x="258" y="618"/>
                  </a:lnTo>
                  <a:lnTo>
                    <a:pt x="250" y="587"/>
                  </a:lnTo>
                  <a:lnTo>
                    <a:pt x="247" y="554"/>
                  </a:lnTo>
                  <a:lnTo>
                    <a:pt x="247" y="369"/>
                  </a:lnTo>
                  <a:lnTo>
                    <a:pt x="123" y="369"/>
                  </a:lnTo>
                  <a:lnTo>
                    <a:pt x="98" y="366"/>
                  </a:lnTo>
                  <a:lnTo>
                    <a:pt x="76" y="359"/>
                  </a:lnTo>
                  <a:lnTo>
                    <a:pt x="55" y="347"/>
                  </a:lnTo>
                  <a:lnTo>
                    <a:pt x="36" y="333"/>
                  </a:lnTo>
                  <a:lnTo>
                    <a:pt x="22" y="314"/>
                  </a:lnTo>
                  <a:lnTo>
                    <a:pt x="10" y="293"/>
                  </a:lnTo>
                  <a:lnTo>
                    <a:pt x="3" y="271"/>
                  </a:lnTo>
                  <a:lnTo>
                    <a:pt x="0" y="246"/>
                  </a:lnTo>
                  <a:lnTo>
                    <a:pt x="0" y="122"/>
                  </a:lnTo>
                  <a:lnTo>
                    <a:pt x="3" y="98"/>
                  </a:lnTo>
                  <a:lnTo>
                    <a:pt x="10" y="75"/>
                  </a:lnTo>
                  <a:lnTo>
                    <a:pt x="22" y="54"/>
                  </a:lnTo>
                  <a:lnTo>
                    <a:pt x="36" y="35"/>
                  </a:lnTo>
                  <a:lnTo>
                    <a:pt x="55" y="21"/>
                  </a:lnTo>
                  <a:lnTo>
                    <a:pt x="76" y="9"/>
                  </a:lnTo>
                  <a:lnTo>
                    <a:pt x="98" y="2"/>
                  </a:lnTo>
                  <a:lnTo>
                    <a:pt x="12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2" name="Google Shape;1472;p192"/>
            <p:cNvSpPr/>
            <p:nvPr/>
          </p:nvSpPr>
          <p:spPr>
            <a:xfrm>
              <a:off x="190" y="2468"/>
              <a:ext cx="220" cy="78"/>
            </a:xfrm>
            <a:custGeom>
              <a:avLst/>
              <a:gdLst/>
              <a:ahLst/>
              <a:cxnLst/>
              <a:rect l="l" t="t" r="r" b="b"/>
              <a:pathLst>
                <a:path w="2420" h="862" extrusionOk="0">
                  <a:moveTo>
                    <a:pt x="964" y="246"/>
                  </a:moveTo>
                  <a:lnTo>
                    <a:pt x="948" y="249"/>
                  </a:lnTo>
                  <a:lnTo>
                    <a:pt x="934" y="255"/>
                  </a:lnTo>
                  <a:lnTo>
                    <a:pt x="920" y="264"/>
                  </a:lnTo>
                  <a:lnTo>
                    <a:pt x="551" y="634"/>
                  </a:lnTo>
                  <a:lnTo>
                    <a:pt x="541" y="647"/>
                  </a:lnTo>
                  <a:lnTo>
                    <a:pt x="535" y="661"/>
                  </a:lnTo>
                  <a:lnTo>
                    <a:pt x="533" y="677"/>
                  </a:lnTo>
                  <a:lnTo>
                    <a:pt x="535" y="693"/>
                  </a:lnTo>
                  <a:lnTo>
                    <a:pt x="541" y="708"/>
                  </a:lnTo>
                  <a:lnTo>
                    <a:pt x="551" y="720"/>
                  </a:lnTo>
                  <a:lnTo>
                    <a:pt x="564" y="731"/>
                  </a:lnTo>
                  <a:lnTo>
                    <a:pt x="579" y="737"/>
                  </a:lnTo>
                  <a:lnTo>
                    <a:pt x="595" y="739"/>
                  </a:lnTo>
                  <a:lnTo>
                    <a:pt x="610" y="737"/>
                  </a:lnTo>
                  <a:lnTo>
                    <a:pt x="625" y="731"/>
                  </a:lnTo>
                  <a:lnTo>
                    <a:pt x="638" y="720"/>
                  </a:lnTo>
                  <a:lnTo>
                    <a:pt x="1007" y="351"/>
                  </a:lnTo>
                  <a:lnTo>
                    <a:pt x="1018" y="339"/>
                  </a:lnTo>
                  <a:lnTo>
                    <a:pt x="1023" y="323"/>
                  </a:lnTo>
                  <a:lnTo>
                    <a:pt x="1025" y="308"/>
                  </a:lnTo>
                  <a:lnTo>
                    <a:pt x="1023" y="292"/>
                  </a:lnTo>
                  <a:lnTo>
                    <a:pt x="1018" y="278"/>
                  </a:lnTo>
                  <a:lnTo>
                    <a:pt x="1007" y="264"/>
                  </a:lnTo>
                  <a:lnTo>
                    <a:pt x="994" y="255"/>
                  </a:lnTo>
                  <a:lnTo>
                    <a:pt x="979" y="249"/>
                  </a:lnTo>
                  <a:lnTo>
                    <a:pt x="964" y="246"/>
                  </a:lnTo>
                  <a:close/>
                  <a:moveTo>
                    <a:pt x="656" y="246"/>
                  </a:moveTo>
                  <a:lnTo>
                    <a:pt x="640" y="249"/>
                  </a:lnTo>
                  <a:lnTo>
                    <a:pt x="626" y="255"/>
                  </a:lnTo>
                  <a:lnTo>
                    <a:pt x="612" y="264"/>
                  </a:lnTo>
                  <a:lnTo>
                    <a:pt x="428" y="449"/>
                  </a:lnTo>
                  <a:lnTo>
                    <a:pt x="418" y="462"/>
                  </a:lnTo>
                  <a:lnTo>
                    <a:pt x="412" y="477"/>
                  </a:lnTo>
                  <a:lnTo>
                    <a:pt x="410" y="492"/>
                  </a:lnTo>
                  <a:lnTo>
                    <a:pt x="412" y="508"/>
                  </a:lnTo>
                  <a:lnTo>
                    <a:pt x="418" y="523"/>
                  </a:lnTo>
                  <a:lnTo>
                    <a:pt x="428" y="536"/>
                  </a:lnTo>
                  <a:lnTo>
                    <a:pt x="441" y="546"/>
                  </a:lnTo>
                  <a:lnTo>
                    <a:pt x="456" y="552"/>
                  </a:lnTo>
                  <a:lnTo>
                    <a:pt x="472" y="554"/>
                  </a:lnTo>
                  <a:lnTo>
                    <a:pt x="487" y="552"/>
                  </a:lnTo>
                  <a:lnTo>
                    <a:pt x="502" y="546"/>
                  </a:lnTo>
                  <a:lnTo>
                    <a:pt x="515" y="536"/>
                  </a:lnTo>
                  <a:lnTo>
                    <a:pt x="700" y="351"/>
                  </a:lnTo>
                  <a:lnTo>
                    <a:pt x="710" y="339"/>
                  </a:lnTo>
                  <a:lnTo>
                    <a:pt x="716" y="323"/>
                  </a:lnTo>
                  <a:lnTo>
                    <a:pt x="717" y="308"/>
                  </a:lnTo>
                  <a:lnTo>
                    <a:pt x="716" y="292"/>
                  </a:lnTo>
                  <a:lnTo>
                    <a:pt x="710" y="278"/>
                  </a:lnTo>
                  <a:lnTo>
                    <a:pt x="700" y="264"/>
                  </a:lnTo>
                  <a:lnTo>
                    <a:pt x="686" y="255"/>
                  </a:lnTo>
                  <a:lnTo>
                    <a:pt x="672" y="249"/>
                  </a:lnTo>
                  <a:lnTo>
                    <a:pt x="656" y="246"/>
                  </a:lnTo>
                  <a:close/>
                  <a:moveTo>
                    <a:pt x="572" y="0"/>
                  </a:moveTo>
                  <a:lnTo>
                    <a:pt x="1848" y="0"/>
                  </a:lnTo>
                  <a:lnTo>
                    <a:pt x="1889" y="3"/>
                  </a:lnTo>
                  <a:lnTo>
                    <a:pt x="1928" y="11"/>
                  </a:lnTo>
                  <a:lnTo>
                    <a:pt x="1965" y="24"/>
                  </a:lnTo>
                  <a:lnTo>
                    <a:pt x="2001" y="40"/>
                  </a:lnTo>
                  <a:lnTo>
                    <a:pt x="2034" y="62"/>
                  </a:lnTo>
                  <a:lnTo>
                    <a:pt x="2063" y="88"/>
                  </a:lnTo>
                  <a:lnTo>
                    <a:pt x="2090" y="118"/>
                  </a:lnTo>
                  <a:lnTo>
                    <a:pt x="2113" y="150"/>
                  </a:lnTo>
                  <a:lnTo>
                    <a:pt x="2130" y="186"/>
                  </a:lnTo>
                  <a:lnTo>
                    <a:pt x="2420" y="862"/>
                  </a:lnTo>
                  <a:lnTo>
                    <a:pt x="0" y="862"/>
                  </a:lnTo>
                  <a:lnTo>
                    <a:pt x="289" y="186"/>
                  </a:lnTo>
                  <a:lnTo>
                    <a:pt x="308" y="150"/>
                  </a:lnTo>
                  <a:lnTo>
                    <a:pt x="331" y="118"/>
                  </a:lnTo>
                  <a:lnTo>
                    <a:pt x="357" y="88"/>
                  </a:lnTo>
                  <a:lnTo>
                    <a:pt x="386" y="62"/>
                  </a:lnTo>
                  <a:lnTo>
                    <a:pt x="420" y="40"/>
                  </a:lnTo>
                  <a:lnTo>
                    <a:pt x="455" y="24"/>
                  </a:lnTo>
                  <a:lnTo>
                    <a:pt x="492" y="11"/>
                  </a:lnTo>
                  <a:lnTo>
                    <a:pt x="532" y="3"/>
                  </a:lnTo>
                  <a:lnTo>
                    <a:pt x="57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sp>
        <p:nvSpPr>
          <p:cNvPr id="2534" name="Google Shape;2534;p237"/>
          <p:cNvSpPr txBox="1">
            <a:spLocks noGrp="1"/>
          </p:cNvSpPr>
          <p:nvPr>
            <p:ph type="title"/>
          </p:nvPr>
        </p:nvSpPr>
        <p:spPr>
          <a:xfrm>
            <a:off x="1133554" y="233363"/>
            <a:ext cx="7781846"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Cost-Sensitive Search</a:t>
            </a:r>
            <a:endParaRPr/>
          </a:p>
        </p:txBody>
      </p:sp>
      <p:sp>
        <p:nvSpPr>
          <p:cNvPr id="2535" name="Google Shape;2535;p237"/>
          <p:cNvSpPr txBox="1">
            <a:spLocks noGrp="1"/>
          </p:cNvSpPr>
          <p:nvPr>
            <p:ph type="body" idx="4294967295"/>
          </p:nvPr>
        </p:nvSpPr>
        <p:spPr>
          <a:xfrm>
            <a:off x="1107321" y="3973234"/>
            <a:ext cx="6954253" cy="920354"/>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SzPts val="1800"/>
              <a:buNone/>
            </a:pPr>
            <a:r>
              <a:rPr lang="en-US" sz="1800">
                <a:latin typeface="Courier New"/>
                <a:ea typeface="Courier New"/>
                <a:cs typeface="Courier New"/>
                <a:sym typeface="Courier New"/>
              </a:rPr>
              <a:t>BFS</a:t>
            </a:r>
            <a:r>
              <a:rPr lang="en-US" sz="1800"/>
              <a:t> finds the shortest path in terms of number of actions. </a:t>
            </a:r>
            <a:endParaRPr/>
          </a:p>
          <a:p>
            <a:pPr marL="0" lvl="0" indent="0" algn="ctr" rtl="0">
              <a:lnSpc>
                <a:spcPct val="90000"/>
              </a:lnSpc>
              <a:spcBef>
                <a:spcPts val="0"/>
              </a:spcBef>
              <a:spcAft>
                <a:spcPts val="0"/>
              </a:spcAft>
              <a:buSzPts val="1800"/>
              <a:buNone/>
            </a:pPr>
            <a:r>
              <a:rPr lang="en-US" sz="1800"/>
              <a:t>It does not find the least-cost path.  </a:t>
            </a:r>
            <a:endParaRPr/>
          </a:p>
          <a:p>
            <a:pPr marL="0" lvl="0" indent="0" algn="ctr" rtl="0">
              <a:lnSpc>
                <a:spcPct val="90000"/>
              </a:lnSpc>
              <a:spcBef>
                <a:spcPts val="0"/>
              </a:spcBef>
              <a:spcAft>
                <a:spcPts val="0"/>
              </a:spcAft>
              <a:buSzPts val="1800"/>
              <a:buNone/>
            </a:pPr>
            <a:r>
              <a:rPr lang="en-US" sz="1800"/>
              <a:t>We will now cover a similar algorithm which does find the least-cost path.  </a:t>
            </a:r>
            <a:endParaRPr/>
          </a:p>
        </p:txBody>
      </p:sp>
      <p:grpSp>
        <p:nvGrpSpPr>
          <p:cNvPr id="2536" name="Google Shape;2536;p237"/>
          <p:cNvGrpSpPr/>
          <p:nvPr/>
        </p:nvGrpSpPr>
        <p:grpSpPr>
          <a:xfrm>
            <a:off x="1947862" y="1028703"/>
            <a:ext cx="5024438" cy="2907623"/>
            <a:chOff x="768" y="720"/>
            <a:chExt cx="4176" cy="2326"/>
          </a:xfrm>
        </p:grpSpPr>
        <p:grpSp>
          <p:nvGrpSpPr>
            <p:cNvPr id="2537" name="Google Shape;2537;p237"/>
            <p:cNvGrpSpPr/>
            <p:nvPr/>
          </p:nvGrpSpPr>
          <p:grpSpPr>
            <a:xfrm>
              <a:off x="768" y="720"/>
              <a:ext cx="4176" cy="2304"/>
              <a:chOff x="336" y="576"/>
              <a:chExt cx="4848" cy="2784"/>
            </a:xfrm>
          </p:grpSpPr>
          <p:sp>
            <p:nvSpPr>
              <p:cNvPr id="2538" name="Google Shape;2538;p237"/>
              <p:cNvSpPr/>
              <p:nvPr/>
            </p:nvSpPr>
            <p:spPr>
              <a:xfrm>
                <a:off x="336" y="2208"/>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0" u="none" strike="noStrike" cap="none">
                    <a:solidFill>
                      <a:schemeClr val="dk1"/>
                    </a:solidFill>
                    <a:latin typeface="Calibri"/>
                    <a:ea typeface="Calibri"/>
                    <a:cs typeface="Calibri"/>
                    <a:sym typeface="Calibri"/>
                  </a:rPr>
                  <a:t>START</a:t>
                </a:r>
                <a:endParaRPr sz="1400" b="0" i="0" u="none" strike="noStrike" cap="none">
                  <a:solidFill>
                    <a:srgbClr val="000000"/>
                  </a:solidFill>
                  <a:latin typeface="Arial"/>
                  <a:ea typeface="Arial"/>
                  <a:cs typeface="Arial"/>
                  <a:sym typeface="Arial"/>
                </a:endParaRPr>
              </a:p>
            </p:txBody>
          </p:sp>
          <p:sp>
            <p:nvSpPr>
              <p:cNvPr id="2539" name="Google Shape;2539;p237"/>
              <p:cNvSpPr/>
              <p:nvPr/>
            </p:nvSpPr>
            <p:spPr>
              <a:xfrm>
                <a:off x="4704" y="57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GOAL</a:t>
                </a:r>
                <a:endParaRPr sz="1400" b="0" i="0" u="none" strike="noStrike" cap="none">
                  <a:solidFill>
                    <a:srgbClr val="000000"/>
                  </a:solidFill>
                  <a:latin typeface="Arial"/>
                  <a:ea typeface="Arial"/>
                  <a:cs typeface="Arial"/>
                  <a:sym typeface="Arial"/>
                </a:endParaRPr>
              </a:p>
            </p:txBody>
          </p:sp>
          <p:sp>
            <p:nvSpPr>
              <p:cNvPr id="2540" name="Google Shape;2540;p237"/>
              <p:cNvSpPr/>
              <p:nvPr/>
            </p:nvSpPr>
            <p:spPr>
              <a:xfrm>
                <a:off x="1728" y="177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
            <p:nvSpPr>
              <p:cNvPr id="2541" name="Google Shape;2541;p237"/>
              <p:cNvSpPr/>
              <p:nvPr/>
            </p:nvSpPr>
            <p:spPr>
              <a:xfrm>
                <a:off x="720" y="105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542" name="Google Shape;2542;p237"/>
              <p:cNvSpPr/>
              <p:nvPr/>
            </p:nvSpPr>
            <p:spPr>
              <a:xfrm>
                <a:off x="1200" y="273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543" name="Google Shape;2543;p237"/>
              <p:cNvSpPr/>
              <p:nvPr/>
            </p:nvSpPr>
            <p:spPr>
              <a:xfrm>
                <a:off x="2352" y="2880"/>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544" name="Google Shape;2544;p237"/>
              <p:cNvSpPr/>
              <p:nvPr/>
            </p:nvSpPr>
            <p:spPr>
              <a:xfrm>
                <a:off x="2880" y="1008"/>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545" name="Google Shape;2545;p237"/>
              <p:cNvSpPr/>
              <p:nvPr/>
            </p:nvSpPr>
            <p:spPr>
              <a:xfrm>
                <a:off x="3552" y="1584"/>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546" name="Google Shape;2546;p237"/>
              <p:cNvSpPr/>
              <p:nvPr/>
            </p:nvSpPr>
            <p:spPr>
              <a:xfrm>
                <a:off x="3168" y="225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547" name="Google Shape;2547;p237"/>
              <p:cNvSpPr/>
              <p:nvPr/>
            </p:nvSpPr>
            <p:spPr>
              <a:xfrm>
                <a:off x="1584" y="624"/>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548" name="Google Shape;2548;p237"/>
              <p:cNvSpPr/>
              <p:nvPr/>
            </p:nvSpPr>
            <p:spPr>
              <a:xfrm>
                <a:off x="4560" y="1872"/>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549" name="Google Shape;2549;p237"/>
              <p:cNvSpPr/>
              <p:nvPr/>
            </p:nvSpPr>
            <p:spPr>
              <a:xfrm>
                <a:off x="4368" y="273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cxnSp>
            <p:nvCxnSpPr>
              <p:cNvPr id="2550" name="Google Shape;2550;p237"/>
              <p:cNvCxnSpPr>
                <a:stCxn id="2538" idx="5"/>
                <a:endCxn id="2542" idx="2"/>
              </p:cNvCxnSpPr>
              <p:nvPr/>
            </p:nvCxnSpPr>
            <p:spPr>
              <a:xfrm>
                <a:off x="746" y="2618"/>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551" name="Google Shape;2551;p237"/>
              <p:cNvCxnSpPr>
                <a:stCxn id="2542" idx="5"/>
                <a:endCxn id="2543" idx="2"/>
              </p:cNvCxnSpPr>
              <p:nvPr/>
            </p:nvCxnSpPr>
            <p:spPr>
              <a:xfrm>
                <a:off x="1610" y="3146"/>
                <a:ext cx="600" cy="0"/>
              </a:xfrm>
              <a:prstGeom prst="straightConnector1">
                <a:avLst/>
              </a:prstGeom>
              <a:noFill/>
              <a:ln w="9525" cap="flat" cmpd="sng">
                <a:solidFill>
                  <a:schemeClr val="dk1"/>
                </a:solidFill>
                <a:prstDash val="solid"/>
                <a:round/>
                <a:headEnd type="none" w="sm" len="sm"/>
                <a:tailEnd type="triangle" w="med" len="med"/>
              </a:ln>
            </p:spPr>
          </p:cxnSp>
          <p:cxnSp>
            <p:nvCxnSpPr>
              <p:cNvPr id="2552" name="Google Shape;2552;p237"/>
              <p:cNvCxnSpPr>
                <a:stCxn id="2546" idx="3"/>
                <a:endCxn id="2543" idx="7"/>
              </p:cNvCxnSpPr>
              <p:nvPr/>
            </p:nvCxnSpPr>
            <p:spPr>
              <a:xfrm flipH="1">
                <a:off x="2638" y="2666"/>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553" name="Google Shape;2553;p237"/>
              <p:cNvCxnSpPr>
                <a:stCxn id="2546" idx="2"/>
                <a:endCxn id="2542" idx="6"/>
              </p:cNvCxnSpPr>
              <p:nvPr/>
            </p:nvCxnSpPr>
            <p:spPr>
              <a:xfrm flipH="1">
                <a:off x="1668" y="2496"/>
                <a:ext cx="1500" cy="600"/>
              </a:xfrm>
              <a:prstGeom prst="straightConnector1">
                <a:avLst/>
              </a:prstGeom>
              <a:noFill/>
              <a:ln w="9525" cap="flat" cmpd="sng">
                <a:solidFill>
                  <a:schemeClr val="dk1"/>
                </a:solidFill>
                <a:prstDash val="solid"/>
                <a:round/>
                <a:headEnd type="none" w="sm" len="sm"/>
                <a:tailEnd type="triangle" w="med" len="med"/>
              </a:ln>
            </p:spPr>
          </p:cxnSp>
          <p:cxnSp>
            <p:nvCxnSpPr>
              <p:cNvPr id="2554" name="Google Shape;2554;p237"/>
              <p:cNvCxnSpPr>
                <a:stCxn id="2545" idx="4"/>
                <a:endCxn id="2546" idx="7"/>
              </p:cNvCxnSpPr>
              <p:nvPr/>
            </p:nvCxnSpPr>
            <p:spPr>
              <a:xfrm flipH="1">
                <a:off x="3492" y="2064"/>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555" name="Google Shape;2555;p237"/>
              <p:cNvCxnSpPr>
                <a:stCxn id="2545" idx="5"/>
                <a:endCxn id="2549" idx="1"/>
              </p:cNvCxnSpPr>
              <p:nvPr/>
            </p:nvCxnSpPr>
            <p:spPr>
              <a:xfrm>
                <a:off x="3962" y="1994"/>
                <a:ext cx="600" cy="900"/>
              </a:xfrm>
              <a:prstGeom prst="straightConnector1">
                <a:avLst/>
              </a:prstGeom>
              <a:noFill/>
              <a:ln w="9525" cap="flat" cmpd="sng">
                <a:solidFill>
                  <a:schemeClr val="dk1"/>
                </a:solidFill>
                <a:prstDash val="solid"/>
                <a:round/>
                <a:headEnd type="none" w="sm" len="sm"/>
                <a:tailEnd type="triangle" w="med" len="med"/>
              </a:ln>
            </p:spPr>
          </p:cxnSp>
          <p:cxnSp>
            <p:nvCxnSpPr>
              <p:cNvPr id="2556" name="Google Shape;2556;p237"/>
              <p:cNvCxnSpPr>
                <a:stCxn id="2549" idx="0"/>
                <a:endCxn id="2548" idx="4"/>
              </p:cNvCxnSpPr>
              <p:nvPr/>
            </p:nvCxnSpPr>
            <p:spPr>
              <a:xfrm rot="10800000" flipH="1">
                <a:off x="4608" y="2436"/>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557" name="Google Shape;2557;p237"/>
              <p:cNvCxnSpPr>
                <a:stCxn id="2548" idx="0"/>
                <a:endCxn id="2539" idx="4"/>
              </p:cNvCxnSpPr>
              <p:nvPr/>
            </p:nvCxnSpPr>
            <p:spPr>
              <a:xfrm rot="10800000">
                <a:off x="4800" y="972"/>
                <a:ext cx="0" cy="900"/>
              </a:xfrm>
              <a:prstGeom prst="straightConnector1">
                <a:avLst/>
              </a:prstGeom>
              <a:noFill/>
              <a:ln w="9525" cap="flat" cmpd="sng">
                <a:solidFill>
                  <a:schemeClr val="dk1"/>
                </a:solidFill>
                <a:prstDash val="solid"/>
                <a:round/>
                <a:headEnd type="none" w="sm" len="sm"/>
                <a:tailEnd type="triangle" w="med" len="med"/>
              </a:ln>
            </p:spPr>
          </p:cxnSp>
          <p:cxnSp>
            <p:nvCxnSpPr>
              <p:cNvPr id="2558" name="Google Shape;2558;p237"/>
              <p:cNvCxnSpPr>
                <a:stCxn id="2538" idx="7"/>
              </p:cNvCxnSpPr>
              <p:nvPr/>
            </p:nvCxnSpPr>
            <p:spPr>
              <a:xfrm rot="10800000" flipH="1">
                <a:off x="746" y="1978"/>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559" name="Google Shape;2559;p237"/>
              <p:cNvCxnSpPr>
                <a:stCxn id="2540" idx="1"/>
                <a:endCxn id="2541" idx="5"/>
              </p:cNvCxnSpPr>
              <p:nvPr/>
            </p:nvCxnSpPr>
            <p:spPr>
              <a:xfrm rot="10800000">
                <a:off x="1198" y="1546"/>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560" name="Google Shape;2560;p237"/>
              <p:cNvCxnSpPr>
                <a:endCxn id="2547" idx="2"/>
              </p:cNvCxnSpPr>
              <p:nvPr/>
            </p:nvCxnSpPr>
            <p:spPr>
              <a:xfrm rot="10800000" flipH="1">
                <a:off x="1284" y="864"/>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561" name="Google Shape;2561;p237"/>
              <p:cNvCxnSpPr>
                <a:stCxn id="2544" idx="2"/>
                <a:endCxn id="2547" idx="6"/>
              </p:cNvCxnSpPr>
              <p:nvPr/>
            </p:nvCxnSpPr>
            <p:spPr>
              <a:xfrm rot="10800000">
                <a:off x="1980" y="948"/>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562" name="Google Shape;2562;p237"/>
              <p:cNvCxnSpPr>
                <a:stCxn id="2540" idx="7"/>
                <a:endCxn id="2544" idx="3"/>
              </p:cNvCxnSpPr>
              <p:nvPr/>
            </p:nvCxnSpPr>
            <p:spPr>
              <a:xfrm rot="10800000" flipH="1">
                <a:off x="2138" y="1546"/>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563" name="Google Shape;2563;p237"/>
              <p:cNvCxnSpPr>
                <a:stCxn id="2540" idx="6"/>
                <a:endCxn id="2545" idx="2"/>
              </p:cNvCxnSpPr>
              <p:nvPr/>
            </p:nvCxnSpPr>
            <p:spPr>
              <a:xfrm rot="10800000" flipH="1">
                <a:off x="2208" y="1716"/>
                <a:ext cx="1200" cy="300"/>
              </a:xfrm>
              <a:prstGeom prst="straightConnector1">
                <a:avLst/>
              </a:prstGeom>
              <a:noFill/>
              <a:ln w="9525" cap="flat" cmpd="sng">
                <a:solidFill>
                  <a:schemeClr val="dk1"/>
                </a:solidFill>
                <a:prstDash val="solid"/>
                <a:round/>
                <a:headEnd type="none" w="sm" len="sm"/>
                <a:tailEnd type="triangle" w="med" len="med"/>
              </a:ln>
            </p:spPr>
          </p:cxnSp>
          <p:cxnSp>
            <p:nvCxnSpPr>
              <p:cNvPr id="2564" name="Google Shape;2564;p237"/>
              <p:cNvCxnSpPr>
                <a:stCxn id="2548" idx="1"/>
                <a:endCxn id="2544" idx="6"/>
              </p:cNvCxnSpPr>
              <p:nvPr/>
            </p:nvCxnSpPr>
            <p:spPr>
              <a:xfrm rot="5400000" flipH="1">
                <a:off x="3730" y="1042"/>
                <a:ext cx="600" cy="1200"/>
              </a:xfrm>
              <a:prstGeom prst="curvedConnector2">
                <a:avLst/>
              </a:prstGeom>
              <a:noFill/>
              <a:ln w="9525" cap="flat" cmpd="sng">
                <a:solidFill>
                  <a:schemeClr val="dk1"/>
                </a:solidFill>
                <a:prstDash val="solid"/>
                <a:round/>
                <a:headEnd type="none" w="sm" len="sm"/>
                <a:tailEnd type="triangle" w="med" len="med"/>
              </a:ln>
            </p:spPr>
          </p:cxnSp>
          <p:cxnSp>
            <p:nvCxnSpPr>
              <p:cNvPr id="2565" name="Google Shape;2565;p237"/>
              <p:cNvCxnSpPr>
                <a:stCxn id="2538" idx="6"/>
                <a:endCxn id="2545" idx="3"/>
              </p:cNvCxnSpPr>
              <p:nvPr/>
            </p:nvCxnSpPr>
            <p:spPr>
              <a:xfrm rot="10800000" flipH="1">
                <a:off x="816" y="1848"/>
                <a:ext cx="2700" cy="600"/>
              </a:xfrm>
              <a:prstGeom prst="curvedConnector2">
                <a:avLst/>
              </a:prstGeom>
              <a:noFill/>
              <a:ln w="9525" cap="flat" cmpd="sng">
                <a:solidFill>
                  <a:schemeClr val="dk1"/>
                </a:solidFill>
                <a:prstDash val="solid"/>
                <a:round/>
                <a:headEnd type="none" w="sm" len="sm"/>
                <a:tailEnd type="triangle" w="med" len="med"/>
              </a:ln>
            </p:spPr>
          </p:cxnSp>
        </p:grpSp>
        <p:sp>
          <p:nvSpPr>
            <p:cNvPr id="2566" name="Google Shape;2566;p237"/>
            <p:cNvSpPr txBox="1"/>
            <p:nvPr/>
          </p:nvSpPr>
          <p:spPr>
            <a:xfrm>
              <a:off x="1440" y="912"/>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567" name="Google Shape;2567;p237"/>
            <p:cNvSpPr txBox="1"/>
            <p:nvPr/>
          </p:nvSpPr>
          <p:spPr>
            <a:xfrm>
              <a:off x="2544" y="1968"/>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2568" name="Google Shape;2568;p237"/>
            <p:cNvSpPr txBox="1"/>
            <p:nvPr/>
          </p:nvSpPr>
          <p:spPr>
            <a:xfrm>
              <a:off x="4032" y="2016"/>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569" name="Google Shape;2569;p237"/>
            <p:cNvSpPr txBox="1"/>
            <p:nvPr/>
          </p:nvSpPr>
          <p:spPr>
            <a:xfrm>
              <a:off x="2449" y="1440"/>
              <a:ext cx="191"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570" name="Google Shape;2570;p237"/>
            <p:cNvSpPr txBox="1"/>
            <p:nvPr/>
          </p:nvSpPr>
          <p:spPr>
            <a:xfrm>
              <a:off x="1728" y="1440"/>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571" name="Google Shape;2571;p237"/>
            <p:cNvSpPr txBox="1"/>
            <p:nvPr/>
          </p:nvSpPr>
          <p:spPr>
            <a:xfrm>
              <a:off x="3648" y="1968"/>
              <a:ext cx="193"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572" name="Google Shape;2572;p237"/>
            <p:cNvSpPr txBox="1"/>
            <p:nvPr/>
          </p:nvSpPr>
          <p:spPr>
            <a:xfrm>
              <a:off x="2592" y="960"/>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573" name="Google Shape;2573;p237"/>
            <p:cNvSpPr txBox="1"/>
            <p:nvPr/>
          </p:nvSpPr>
          <p:spPr>
            <a:xfrm>
              <a:off x="1344" y="1824"/>
              <a:ext cx="193"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2574" name="Google Shape;2574;p237"/>
            <p:cNvSpPr txBox="1"/>
            <p:nvPr/>
          </p:nvSpPr>
          <p:spPr>
            <a:xfrm>
              <a:off x="4512" y="2304"/>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575" name="Google Shape;2575;p237"/>
            <p:cNvSpPr txBox="1"/>
            <p:nvPr/>
          </p:nvSpPr>
          <p:spPr>
            <a:xfrm>
              <a:off x="3600" y="2544"/>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76" name="Google Shape;2576;p237"/>
            <p:cNvSpPr txBox="1"/>
            <p:nvPr/>
          </p:nvSpPr>
          <p:spPr>
            <a:xfrm>
              <a:off x="3024" y="2544"/>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2577" name="Google Shape;2577;p237"/>
            <p:cNvSpPr txBox="1"/>
            <p:nvPr/>
          </p:nvSpPr>
          <p:spPr>
            <a:xfrm>
              <a:off x="2352" y="2304"/>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2578" name="Google Shape;2578;p237"/>
            <p:cNvSpPr txBox="1"/>
            <p:nvPr/>
          </p:nvSpPr>
          <p:spPr>
            <a:xfrm>
              <a:off x="2208" y="2640"/>
              <a:ext cx="288" cy="4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2579" name="Google Shape;2579;p237"/>
            <p:cNvSpPr txBox="1"/>
            <p:nvPr/>
          </p:nvSpPr>
          <p:spPr>
            <a:xfrm>
              <a:off x="1248" y="2352"/>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580" name="Google Shape;2580;p237"/>
            <p:cNvSpPr txBox="1"/>
            <p:nvPr/>
          </p:nvSpPr>
          <p:spPr>
            <a:xfrm>
              <a:off x="4080" y="1248"/>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2581" name="Google Shape;2581;p237"/>
            <p:cNvSpPr txBox="1"/>
            <p:nvPr/>
          </p:nvSpPr>
          <p:spPr>
            <a:xfrm>
              <a:off x="4704" y="1344"/>
              <a:ext cx="19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2582" name="Google Shape;2582;p237"/>
            <p:cNvCxnSpPr>
              <a:stCxn id="2543" idx="6"/>
              <a:endCxn id="2549" idx="2"/>
            </p:cNvCxnSpPr>
            <p:nvPr/>
          </p:nvCxnSpPr>
          <p:spPr>
            <a:xfrm>
              <a:off x="2918" y="2825"/>
              <a:ext cx="1200" cy="0"/>
            </a:xfrm>
            <a:prstGeom prst="straightConnector1">
              <a:avLst/>
            </a:prstGeom>
            <a:noFill/>
            <a:ln w="9525" cap="flat" cmpd="sng">
              <a:solidFill>
                <a:schemeClr val="lt1"/>
              </a:solidFill>
              <a:prstDash val="solid"/>
              <a:round/>
              <a:headEnd type="none" w="sm" len="sm"/>
              <a:tailEnd type="triangle" w="med" len="med"/>
            </a:ln>
          </p:spPr>
        </p:cxnSp>
        <p:sp>
          <p:nvSpPr>
            <p:cNvPr id="2583" name="Google Shape;2583;p237"/>
            <p:cNvSpPr txBox="1"/>
            <p:nvPr/>
          </p:nvSpPr>
          <p:spPr>
            <a:xfrm>
              <a:off x="2929" y="1632"/>
              <a:ext cx="191"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grpSp>
      <p:grpSp>
        <p:nvGrpSpPr>
          <p:cNvPr id="2584" name="Google Shape;2584;p237"/>
          <p:cNvGrpSpPr/>
          <p:nvPr/>
        </p:nvGrpSpPr>
        <p:grpSpPr>
          <a:xfrm>
            <a:off x="359655" y="360500"/>
            <a:ext cx="392113" cy="477838"/>
            <a:chOff x="4763" y="1179"/>
            <a:chExt cx="247" cy="301"/>
          </a:xfrm>
        </p:grpSpPr>
        <p:sp>
          <p:nvSpPr>
            <p:cNvPr id="2585" name="Google Shape;2585;p237"/>
            <p:cNvSpPr/>
            <p:nvPr/>
          </p:nvSpPr>
          <p:spPr>
            <a:xfrm>
              <a:off x="4838" y="1254"/>
              <a:ext cx="97" cy="11"/>
            </a:xfrm>
            <a:custGeom>
              <a:avLst/>
              <a:gdLst/>
              <a:ahLst/>
              <a:cxnLst/>
              <a:rect l="l" t="t" r="r" b="b"/>
              <a:pathLst>
                <a:path w="1063" h="119" extrusionOk="0">
                  <a:moveTo>
                    <a:pt x="59" y="0"/>
                  </a:moveTo>
                  <a:lnTo>
                    <a:pt x="1004" y="0"/>
                  </a:lnTo>
                  <a:lnTo>
                    <a:pt x="1023" y="3"/>
                  </a:lnTo>
                  <a:lnTo>
                    <a:pt x="1039" y="11"/>
                  </a:lnTo>
                  <a:lnTo>
                    <a:pt x="1052" y="24"/>
                  </a:lnTo>
                  <a:lnTo>
                    <a:pt x="1060" y="41"/>
                  </a:lnTo>
                  <a:lnTo>
                    <a:pt x="1063" y="59"/>
                  </a:lnTo>
                  <a:lnTo>
                    <a:pt x="1060" y="78"/>
                  </a:lnTo>
                  <a:lnTo>
                    <a:pt x="1052" y="94"/>
                  </a:lnTo>
                  <a:lnTo>
                    <a:pt x="1039" y="107"/>
                  </a:lnTo>
                  <a:lnTo>
                    <a:pt x="1023" y="115"/>
                  </a:lnTo>
                  <a:lnTo>
                    <a:pt x="1004" y="119"/>
                  </a:lnTo>
                  <a:lnTo>
                    <a:pt x="59" y="119"/>
                  </a:lnTo>
                  <a:lnTo>
                    <a:pt x="41" y="115"/>
                  </a:lnTo>
                  <a:lnTo>
                    <a:pt x="24" y="107"/>
                  </a:lnTo>
                  <a:lnTo>
                    <a:pt x="12" y="94"/>
                  </a:lnTo>
                  <a:lnTo>
                    <a:pt x="3" y="78"/>
                  </a:lnTo>
                  <a:lnTo>
                    <a:pt x="0" y="59"/>
                  </a:lnTo>
                  <a:lnTo>
                    <a:pt x="3" y="41"/>
                  </a:lnTo>
                  <a:lnTo>
                    <a:pt x="12" y="24"/>
                  </a:lnTo>
                  <a:lnTo>
                    <a:pt x="24" y="11"/>
                  </a:lnTo>
                  <a:lnTo>
                    <a:pt x="41" y="3"/>
                  </a:lnTo>
                  <a:lnTo>
                    <a:pt x="5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6" name="Google Shape;2586;p237"/>
            <p:cNvSpPr/>
            <p:nvPr/>
          </p:nvSpPr>
          <p:spPr>
            <a:xfrm>
              <a:off x="4806" y="1179"/>
              <a:ext cx="161" cy="64"/>
            </a:xfrm>
            <a:custGeom>
              <a:avLst/>
              <a:gdLst/>
              <a:ahLst/>
              <a:cxnLst/>
              <a:rect l="l" t="t" r="r" b="b"/>
              <a:pathLst>
                <a:path w="1770" h="710" extrusionOk="0">
                  <a:moveTo>
                    <a:pt x="473" y="0"/>
                  </a:moveTo>
                  <a:lnTo>
                    <a:pt x="507" y="1"/>
                  </a:lnTo>
                  <a:lnTo>
                    <a:pt x="546" y="5"/>
                  </a:lnTo>
                  <a:lnTo>
                    <a:pt x="590" y="10"/>
                  </a:lnTo>
                  <a:lnTo>
                    <a:pt x="637" y="19"/>
                  </a:lnTo>
                  <a:lnTo>
                    <a:pt x="687" y="28"/>
                  </a:lnTo>
                  <a:lnTo>
                    <a:pt x="739" y="39"/>
                  </a:lnTo>
                  <a:lnTo>
                    <a:pt x="793" y="50"/>
                  </a:lnTo>
                  <a:lnTo>
                    <a:pt x="848" y="61"/>
                  </a:lnTo>
                  <a:lnTo>
                    <a:pt x="891" y="71"/>
                  </a:lnTo>
                  <a:lnTo>
                    <a:pt x="935" y="80"/>
                  </a:lnTo>
                  <a:lnTo>
                    <a:pt x="977" y="88"/>
                  </a:lnTo>
                  <a:lnTo>
                    <a:pt x="1019" y="97"/>
                  </a:lnTo>
                  <a:lnTo>
                    <a:pt x="1057" y="104"/>
                  </a:lnTo>
                  <a:lnTo>
                    <a:pt x="1094" y="109"/>
                  </a:lnTo>
                  <a:lnTo>
                    <a:pt x="1127" y="114"/>
                  </a:lnTo>
                  <a:lnTo>
                    <a:pt x="1156" y="118"/>
                  </a:lnTo>
                  <a:lnTo>
                    <a:pt x="1181" y="119"/>
                  </a:lnTo>
                  <a:lnTo>
                    <a:pt x="1220" y="117"/>
                  </a:lnTo>
                  <a:lnTo>
                    <a:pt x="1261" y="113"/>
                  </a:lnTo>
                  <a:lnTo>
                    <a:pt x="1302" y="109"/>
                  </a:lnTo>
                  <a:lnTo>
                    <a:pt x="1343" y="102"/>
                  </a:lnTo>
                  <a:lnTo>
                    <a:pt x="1384" y="95"/>
                  </a:lnTo>
                  <a:lnTo>
                    <a:pt x="1424" y="85"/>
                  </a:lnTo>
                  <a:lnTo>
                    <a:pt x="1463" y="76"/>
                  </a:lnTo>
                  <a:lnTo>
                    <a:pt x="1500" y="67"/>
                  </a:lnTo>
                  <a:lnTo>
                    <a:pt x="1535" y="56"/>
                  </a:lnTo>
                  <a:lnTo>
                    <a:pt x="1567" y="47"/>
                  </a:lnTo>
                  <a:lnTo>
                    <a:pt x="1597" y="38"/>
                  </a:lnTo>
                  <a:lnTo>
                    <a:pt x="1623" y="28"/>
                  </a:lnTo>
                  <a:lnTo>
                    <a:pt x="1646" y="21"/>
                  </a:lnTo>
                  <a:lnTo>
                    <a:pt x="1665" y="14"/>
                  </a:lnTo>
                  <a:lnTo>
                    <a:pt x="1678" y="8"/>
                  </a:lnTo>
                  <a:lnTo>
                    <a:pt x="1686" y="5"/>
                  </a:lnTo>
                  <a:lnTo>
                    <a:pt x="1691" y="4"/>
                  </a:lnTo>
                  <a:lnTo>
                    <a:pt x="1707" y="0"/>
                  </a:lnTo>
                  <a:lnTo>
                    <a:pt x="1724" y="1"/>
                  </a:lnTo>
                  <a:lnTo>
                    <a:pt x="1739" y="6"/>
                  </a:lnTo>
                  <a:lnTo>
                    <a:pt x="1753" y="17"/>
                  </a:lnTo>
                  <a:lnTo>
                    <a:pt x="1763" y="30"/>
                  </a:lnTo>
                  <a:lnTo>
                    <a:pt x="1769" y="46"/>
                  </a:lnTo>
                  <a:lnTo>
                    <a:pt x="1770" y="62"/>
                  </a:lnTo>
                  <a:lnTo>
                    <a:pt x="1767" y="79"/>
                  </a:lnTo>
                  <a:lnTo>
                    <a:pt x="1760" y="94"/>
                  </a:lnTo>
                  <a:lnTo>
                    <a:pt x="1748" y="106"/>
                  </a:lnTo>
                  <a:lnTo>
                    <a:pt x="1745" y="108"/>
                  </a:lnTo>
                  <a:lnTo>
                    <a:pt x="1738" y="113"/>
                  </a:lnTo>
                  <a:lnTo>
                    <a:pt x="1728" y="122"/>
                  </a:lnTo>
                  <a:lnTo>
                    <a:pt x="1714" y="133"/>
                  </a:lnTo>
                  <a:lnTo>
                    <a:pt x="1698" y="147"/>
                  </a:lnTo>
                  <a:lnTo>
                    <a:pt x="1678" y="164"/>
                  </a:lnTo>
                  <a:lnTo>
                    <a:pt x="1656" y="183"/>
                  </a:lnTo>
                  <a:lnTo>
                    <a:pt x="1634" y="205"/>
                  </a:lnTo>
                  <a:lnTo>
                    <a:pt x="1609" y="228"/>
                  </a:lnTo>
                  <a:lnTo>
                    <a:pt x="1583" y="254"/>
                  </a:lnTo>
                  <a:lnTo>
                    <a:pt x="1556" y="282"/>
                  </a:lnTo>
                  <a:lnTo>
                    <a:pt x="1529" y="311"/>
                  </a:lnTo>
                  <a:lnTo>
                    <a:pt x="1501" y="342"/>
                  </a:lnTo>
                  <a:lnTo>
                    <a:pt x="1474" y="374"/>
                  </a:lnTo>
                  <a:lnTo>
                    <a:pt x="1448" y="409"/>
                  </a:lnTo>
                  <a:lnTo>
                    <a:pt x="1422" y="443"/>
                  </a:lnTo>
                  <a:lnTo>
                    <a:pt x="1398" y="480"/>
                  </a:lnTo>
                  <a:lnTo>
                    <a:pt x="1377" y="517"/>
                  </a:lnTo>
                  <a:lnTo>
                    <a:pt x="1356" y="554"/>
                  </a:lnTo>
                  <a:lnTo>
                    <a:pt x="1338" y="593"/>
                  </a:lnTo>
                  <a:lnTo>
                    <a:pt x="1324" y="631"/>
                  </a:lnTo>
                  <a:lnTo>
                    <a:pt x="1312" y="671"/>
                  </a:lnTo>
                  <a:lnTo>
                    <a:pt x="1304" y="710"/>
                  </a:lnTo>
                  <a:lnTo>
                    <a:pt x="467" y="710"/>
                  </a:lnTo>
                  <a:lnTo>
                    <a:pt x="458" y="671"/>
                  </a:lnTo>
                  <a:lnTo>
                    <a:pt x="445" y="632"/>
                  </a:lnTo>
                  <a:lnTo>
                    <a:pt x="428" y="595"/>
                  </a:lnTo>
                  <a:lnTo>
                    <a:pt x="408" y="559"/>
                  </a:lnTo>
                  <a:lnTo>
                    <a:pt x="385" y="524"/>
                  </a:lnTo>
                  <a:lnTo>
                    <a:pt x="361" y="492"/>
                  </a:lnTo>
                  <a:lnTo>
                    <a:pt x="334" y="461"/>
                  </a:lnTo>
                  <a:lnTo>
                    <a:pt x="306" y="431"/>
                  </a:lnTo>
                  <a:lnTo>
                    <a:pt x="277" y="404"/>
                  </a:lnTo>
                  <a:lnTo>
                    <a:pt x="248" y="378"/>
                  </a:lnTo>
                  <a:lnTo>
                    <a:pt x="219" y="353"/>
                  </a:lnTo>
                  <a:lnTo>
                    <a:pt x="190" y="331"/>
                  </a:lnTo>
                  <a:lnTo>
                    <a:pt x="163" y="311"/>
                  </a:lnTo>
                  <a:lnTo>
                    <a:pt x="137" y="292"/>
                  </a:lnTo>
                  <a:lnTo>
                    <a:pt x="112" y="277"/>
                  </a:lnTo>
                  <a:lnTo>
                    <a:pt x="90" y="263"/>
                  </a:lnTo>
                  <a:lnTo>
                    <a:pt x="71" y="252"/>
                  </a:lnTo>
                  <a:lnTo>
                    <a:pt x="56" y="242"/>
                  </a:lnTo>
                  <a:lnTo>
                    <a:pt x="43" y="236"/>
                  </a:lnTo>
                  <a:lnTo>
                    <a:pt x="36" y="232"/>
                  </a:lnTo>
                  <a:lnTo>
                    <a:pt x="33" y="230"/>
                  </a:lnTo>
                  <a:lnTo>
                    <a:pt x="20" y="222"/>
                  </a:lnTo>
                  <a:lnTo>
                    <a:pt x="10" y="210"/>
                  </a:lnTo>
                  <a:lnTo>
                    <a:pt x="3" y="196"/>
                  </a:lnTo>
                  <a:lnTo>
                    <a:pt x="0" y="181"/>
                  </a:lnTo>
                  <a:lnTo>
                    <a:pt x="1" y="165"/>
                  </a:lnTo>
                  <a:lnTo>
                    <a:pt x="6" y="151"/>
                  </a:lnTo>
                  <a:lnTo>
                    <a:pt x="9" y="146"/>
                  </a:lnTo>
                  <a:lnTo>
                    <a:pt x="13" y="139"/>
                  </a:lnTo>
                  <a:lnTo>
                    <a:pt x="20" y="131"/>
                  </a:lnTo>
                  <a:lnTo>
                    <a:pt x="27" y="122"/>
                  </a:lnTo>
                  <a:lnTo>
                    <a:pt x="37" y="111"/>
                  </a:lnTo>
                  <a:lnTo>
                    <a:pt x="50" y="101"/>
                  </a:lnTo>
                  <a:lnTo>
                    <a:pt x="65" y="90"/>
                  </a:lnTo>
                  <a:lnTo>
                    <a:pt x="84" y="77"/>
                  </a:lnTo>
                  <a:lnTo>
                    <a:pt x="105" y="66"/>
                  </a:lnTo>
                  <a:lnTo>
                    <a:pt x="129" y="54"/>
                  </a:lnTo>
                  <a:lnTo>
                    <a:pt x="157" y="44"/>
                  </a:lnTo>
                  <a:lnTo>
                    <a:pt x="188" y="33"/>
                  </a:lnTo>
                  <a:lnTo>
                    <a:pt x="225" y="24"/>
                  </a:lnTo>
                  <a:lnTo>
                    <a:pt x="265" y="16"/>
                  </a:lnTo>
                  <a:lnTo>
                    <a:pt x="310" y="9"/>
                  </a:lnTo>
                  <a:lnTo>
                    <a:pt x="359" y="4"/>
                  </a:lnTo>
                  <a:lnTo>
                    <a:pt x="413" y="1"/>
                  </a:lnTo>
                  <a:lnTo>
                    <a:pt x="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7" name="Google Shape;2587;p237"/>
            <p:cNvSpPr/>
            <p:nvPr/>
          </p:nvSpPr>
          <p:spPr>
            <a:xfrm>
              <a:off x="4763" y="1276"/>
              <a:ext cx="247" cy="204"/>
            </a:xfrm>
            <a:custGeom>
              <a:avLst/>
              <a:gdLst/>
              <a:ahLst/>
              <a:cxnLst/>
              <a:rect l="l" t="t" r="r" b="b"/>
              <a:pathLst>
                <a:path w="2715" h="2251" extrusionOk="0">
                  <a:moveTo>
                    <a:pt x="1357" y="414"/>
                  </a:moveTo>
                  <a:lnTo>
                    <a:pt x="1338" y="417"/>
                  </a:lnTo>
                  <a:lnTo>
                    <a:pt x="1323" y="425"/>
                  </a:lnTo>
                  <a:lnTo>
                    <a:pt x="1309" y="439"/>
                  </a:lnTo>
                  <a:lnTo>
                    <a:pt x="1301" y="455"/>
                  </a:lnTo>
                  <a:lnTo>
                    <a:pt x="1298" y="473"/>
                  </a:lnTo>
                  <a:lnTo>
                    <a:pt x="1298" y="596"/>
                  </a:lnTo>
                  <a:lnTo>
                    <a:pt x="1253" y="605"/>
                  </a:lnTo>
                  <a:lnTo>
                    <a:pt x="1212" y="619"/>
                  </a:lnTo>
                  <a:lnTo>
                    <a:pt x="1173" y="637"/>
                  </a:lnTo>
                  <a:lnTo>
                    <a:pt x="1136" y="657"/>
                  </a:lnTo>
                  <a:lnTo>
                    <a:pt x="1103" y="682"/>
                  </a:lnTo>
                  <a:lnTo>
                    <a:pt x="1074" y="710"/>
                  </a:lnTo>
                  <a:lnTo>
                    <a:pt x="1050" y="742"/>
                  </a:lnTo>
                  <a:lnTo>
                    <a:pt x="1031" y="775"/>
                  </a:lnTo>
                  <a:lnTo>
                    <a:pt x="1015" y="811"/>
                  </a:lnTo>
                  <a:lnTo>
                    <a:pt x="1007" y="849"/>
                  </a:lnTo>
                  <a:lnTo>
                    <a:pt x="1004" y="888"/>
                  </a:lnTo>
                  <a:lnTo>
                    <a:pt x="1007" y="926"/>
                  </a:lnTo>
                  <a:lnTo>
                    <a:pt x="1015" y="961"/>
                  </a:lnTo>
                  <a:lnTo>
                    <a:pt x="1030" y="995"/>
                  </a:lnTo>
                  <a:lnTo>
                    <a:pt x="1050" y="1027"/>
                  </a:lnTo>
                  <a:lnTo>
                    <a:pt x="1076" y="1056"/>
                  </a:lnTo>
                  <a:lnTo>
                    <a:pt x="1107" y="1084"/>
                  </a:lnTo>
                  <a:lnTo>
                    <a:pt x="1145" y="1108"/>
                  </a:lnTo>
                  <a:lnTo>
                    <a:pt x="1187" y="1131"/>
                  </a:lnTo>
                  <a:lnTo>
                    <a:pt x="1234" y="1150"/>
                  </a:lnTo>
                  <a:lnTo>
                    <a:pt x="1287" y="1168"/>
                  </a:lnTo>
                  <a:lnTo>
                    <a:pt x="1344" y="1183"/>
                  </a:lnTo>
                  <a:lnTo>
                    <a:pt x="1397" y="1196"/>
                  </a:lnTo>
                  <a:lnTo>
                    <a:pt x="1442" y="1212"/>
                  </a:lnTo>
                  <a:lnTo>
                    <a:pt x="1483" y="1229"/>
                  </a:lnTo>
                  <a:lnTo>
                    <a:pt x="1517" y="1247"/>
                  </a:lnTo>
                  <a:lnTo>
                    <a:pt x="1544" y="1268"/>
                  </a:lnTo>
                  <a:lnTo>
                    <a:pt x="1566" y="1289"/>
                  </a:lnTo>
                  <a:lnTo>
                    <a:pt x="1581" y="1312"/>
                  </a:lnTo>
                  <a:lnTo>
                    <a:pt x="1590" y="1336"/>
                  </a:lnTo>
                  <a:lnTo>
                    <a:pt x="1593" y="1361"/>
                  </a:lnTo>
                  <a:lnTo>
                    <a:pt x="1590" y="1391"/>
                  </a:lnTo>
                  <a:lnTo>
                    <a:pt x="1582" y="1418"/>
                  </a:lnTo>
                  <a:lnTo>
                    <a:pt x="1568" y="1444"/>
                  </a:lnTo>
                  <a:lnTo>
                    <a:pt x="1548" y="1466"/>
                  </a:lnTo>
                  <a:lnTo>
                    <a:pt x="1524" y="1487"/>
                  </a:lnTo>
                  <a:lnTo>
                    <a:pt x="1497" y="1505"/>
                  </a:lnTo>
                  <a:lnTo>
                    <a:pt x="1466" y="1520"/>
                  </a:lnTo>
                  <a:lnTo>
                    <a:pt x="1432" y="1531"/>
                  </a:lnTo>
                  <a:lnTo>
                    <a:pt x="1395" y="1537"/>
                  </a:lnTo>
                  <a:lnTo>
                    <a:pt x="1357" y="1539"/>
                  </a:lnTo>
                  <a:lnTo>
                    <a:pt x="1320" y="1537"/>
                  </a:lnTo>
                  <a:lnTo>
                    <a:pt x="1282" y="1531"/>
                  </a:lnTo>
                  <a:lnTo>
                    <a:pt x="1249" y="1520"/>
                  </a:lnTo>
                  <a:lnTo>
                    <a:pt x="1218" y="1505"/>
                  </a:lnTo>
                  <a:lnTo>
                    <a:pt x="1190" y="1487"/>
                  </a:lnTo>
                  <a:lnTo>
                    <a:pt x="1167" y="1466"/>
                  </a:lnTo>
                  <a:lnTo>
                    <a:pt x="1148" y="1444"/>
                  </a:lnTo>
                  <a:lnTo>
                    <a:pt x="1133" y="1418"/>
                  </a:lnTo>
                  <a:lnTo>
                    <a:pt x="1125" y="1391"/>
                  </a:lnTo>
                  <a:lnTo>
                    <a:pt x="1122" y="1361"/>
                  </a:lnTo>
                  <a:lnTo>
                    <a:pt x="1119" y="1343"/>
                  </a:lnTo>
                  <a:lnTo>
                    <a:pt x="1110" y="1327"/>
                  </a:lnTo>
                  <a:lnTo>
                    <a:pt x="1097" y="1314"/>
                  </a:lnTo>
                  <a:lnTo>
                    <a:pt x="1081" y="1305"/>
                  </a:lnTo>
                  <a:lnTo>
                    <a:pt x="1063" y="1302"/>
                  </a:lnTo>
                  <a:lnTo>
                    <a:pt x="1044" y="1305"/>
                  </a:lnTo>
                  <a:lnTo>
                    <a:pt x="1027" y="1314"/>
                  </a:lnTo>
                  <a:lnTo>
                    <a:pt x="1015" y="1327"/>
                  </a:lnTo>
                  <a:lnTo>
                    <a:pt x="1007" y="1343"/>
                  </a:lnTo>
                  <a:lnTo>
                    <a:pt x="1004" y="1361"/>
                  </a:lnTo>
                  <a:lnTo>
                    <a:pt x="1007" y="1401"/>
                  </a:lnTo>
                  <a:lnTo>
                    <a:pt x="1015" y="1438"/>
                  </a:lnTo>
                  <a:lnTo>
                    <a:pt x="1031" y="1475"/>
                  </a:lnTo>
                  <a:lnTo>
                    <a:pt x="1050" y="1508"/>
                  </a:lnTo>
                  <a:lnTo>
                    <a:pt x="1074" y="1539"/>
                  </a:lnTo>
                  <a:lnTo>
                    <a:pt x="1103" y="1567"/>
                  </a:lnTo>
                  <a:lnTo>
                    <a:pt x="1136" y="1592"/>
                  </a:lnTo>
                  <a:lnTo>
                    <a:pt x="1173" y="1614"/>
                  </a:lnTo>
                  <a:lnTo>
                    <a:pt x="1212" y="1632"/>
                  </a:lnTo>
                  <a:lnTo>
                    <a:pt x="1253" y="1644"/>
                  </a:lnTo>
                  <a:lnTo>
                    <a:pt x="1298" y="1654"/>
                  </a:lnTo>
                  <a:lnTo>
                    <a:pt x="1298" y="1776"/>
                  </a:lnTo>
                  <a:lnTo>
                    <a:pt x="1301" y="1795"/>
                  </a:lnTo>
                  <a:lnTo>
                    <a:pt x="1309" y="1812"/>
                  </a:lnTo>
                  <a:lnTo>
                    <a:pt x="1323" y="1824"/>
                  </a:lnTo>
                  <a:lnTo>
                    <a:pt x="1338" y="1833"/>
                  </a:lnTo>
                  <a:lnTo>
                    <a:pt x="1357" y="1836"/>
                  </a:lnTo>
                  <a:lnTo>
                    <a:pt x="1376" y="1833"/>
                  </a:lnTo>
                  <a:lnTo>
                    <a:pt x="1392" y="1824"/>
                  </a:lnTo>
                  <a:lnTo>
                    <a:pt x="1405" y="1812"/>
                  </a:lnTo>
                  <a:lnTo>
                    <a:pt x="1413" y="1795"/>
                  </a:lnTo>
                  <a:lnTo>
                    <a:pt x="1416" y="1776"/>
                  </a:lnTo>
                  <a:lnTo>
                    <a:pt x="1416" y="1654"/>
                  </a:lnTo>
                  <a:lnTo>
                    <a:pt x="1461" y="1644"/>
                  </a:lnTo>
                  <a:lnTo>
                    <a:pt x="1503" y="1632"/>
                  </a:lnTo>
                  <a:lnTo>
                    <a:pt x="1543" y="1614"/>
                  </a:lnTo>
                  <a:lnTo>
                    <a:pt x="1579" y="1592"/>
                  </a:lnTo>
                  <a:lnTo>
                    <a:pt x="1612" y="1567"/>
                  </a:lnTo>
                  <a:lnTo>
                    <a:pt x="1641" y="1539"/>
                  </a:lnTo>
                  <a:lnTo>
                    <a:pt x="1665" y="1508"/>
                  </a:lnTo>
                  <a:lnTo>
                    <a:pt x="1685" y="1475"/>
                  </a:lnTo>
                  <a:lnTo>
                    <a:pt x="1699" y="1438"/>
                  </a:lnTo>
                  <a:lnTo>
                    <a:pt x="1709" y="1401"/>
                  </a:lnTo>
                  <a:lnTo>
                    <a:pt x="1712" y="1361"/>
                  </a:lnTo>
                  <a:lnTo>
                    <a:pt x="1709" y="1324"/>
                  </a:lnTo>
                  <a:lnTo>
                    <a:pt x="1700" y="1289"/>
                  </a:lnTo>
                  <a:lnTo>
                    <a:pt x="1686" y="1255"/>
                  </a:lnTo>
                  <a:lnTo>
                    <a:pt x="1666" y="1224"/>
                  </a:lnTo>
                  <a:lnTo>
                    <a:pt x="1641" y="1195"/>
                  </a:lnTo>
                  <a:lnTo>
                    <a:pt x="1610" y="1168"/>
                  </a:lnTo>
                  <a:lnTo>
                    <a:pt x="1573" y="1144"/>
                  </a:lnTo>
                  <a:lnTo>
                    <a:pt x="1531" y="1121"/>
                  </a:lnTo>
                  <a:lnTo>
                    <a:pt x="1483" y="1101"/>
                  </a:lnTo>
                  <a:lnTo>
                    <a:pt x="1430" y="1083"/>
                  </a:lnTo>
                  <a:lnTo>
                    <a:pt x="1371" y="1067"/>
                  </a:lnTo>
                  <a:lnTo>
                    <a:pt x="1353" y="1063"/>
                  </a:lnTo>
                  <a:lnTo>
                    <a:pt x="1333" y="1058"/>
                  </a:lnTo>
                  <a:lnTo>
                    <a:pt x="1312" y="1052"/>
                  </a:lnTo>
                  <a:lnTo>
                    <a:pt x="1289" y="1044"/>
                  </a:lnTo>
                  <a:lnTo>
                    <a:pt x="1265" y="1035"/>
                  </a:lnTo>
                  <a:lnTo>
                    <a:pt x="1241" y="1024"/>
                  </a:lnTo>
                  <a:lnTo>
                    <a:pt x="1218" y="1013"/>
                  </a:lnTo>
                  <a:lnTo>
                    <a:pt x="1195" y="1001"/>
                  </a:lnTo>
                  <a:lnTo>
                    <a:pt x="1176" y="986"/>
                  </a:lnTo>
                  <a:lnTo>
                    <a:pt x="1158" y="969"/>
                  </a:lnTo>
                  <a:lnTo>
                    <a:pt x="1143" y="952"/>
                  </a:lnTo>
                  <a:lnTo>
                    <a:pt x="1131" y="932"/>
                  </a:lnTo>
                  <a:lnTo>
                    <a:pt x="1124" y="911"/>
                  </a:lnTo>
                  <a:lnTo>
                    <a:pt x="1122" y="888"/>
                  </a:lnTo>
                  <a:lnTo>
                    <a:pt x="1125" y="859"/>
                  </a:lnTo>
                  <a:lnTo>
                    <a:pt x="1133" y="832"/>
                  </a:lnTo>
                  <a:lnTo>
                    <a:pt x="1148" y="806"/>
                  </a:lnTo>
                  <a:lnTo>
                    <a:pt x="1167" y="783"/>
                  </a:lnTo>
                  <a:lnTo>
                    <a:pt x="1190" y="762"/>
                  </a:lnTo>
                  <a:lnTo>
                    <a:pt x="1218" y="745"/>
                  </a:lnTo>
                  <a:lnTo>
                    <a:pt x="1249" y="730"/>
                  </a:lnTo>
                  <a:lnTo>
                    <a:pt x="1282" y="720"/>
                  </a:lnTo>
                  <a:lnTo>
                    <a:pt x="1320" y="712"/>
                  </a:lnTo>
                  <a:lnTo>
                    <a:pt x="1357" y="710"/>
                  </a:lnTo>
                  <a:lnTo>
                    <a:pt x="1395" y="712"/>
                  </a:lnTo>
                  <a:lnTo>
                    <a:pt x="1432" y="720"/>
                  </a:lnTo>
                  <a:lnTo>
                    <a:pt x="1466" y="730"/>
                  </a:lnTo>
                  <a:lnTo>
                    <a:pt x="1497" y="745"/>
                  </a:lnTo>
                  <a:lnTo>
                    <a:pt x="1524" y="762"/>
                  </a:lnTo>
                  <a:lnTo>
                    <a:pt x="1548" y="783"/>
                  </a:lnTo>
                  <a:lnTo>
                    <a:pt x="1568" y="806"/>
                  </a:lnTo>
                  <a:lnTo>
                    <a:pt x="1582" y="832"/>
                  </a:lnTo>
                  <a:lnTo>
                    <a:pt x="1590" y="859"/>
                  </a:lnTo>
                  <a:lnTo>
                    <a:pt x="1593" y="888"/>
                  </a:lnTo>
                  <a:lnTo>
                    <a:pt x="1597" y="907"/>
                  </a:lnTo>
                  <a:lnTo>
                    <a:pt x="1605" y="924"/>
                  </a:lnTo>
                  <a:lnTo>
                    <a:pt x="1618" y="936"/>
                  </a:lnTo>
                  <a:lnTo>
                    <a:pt x="1634" y="944"/>
                  </a:lnTo>
                  <a:lnTo>
                    <a:pt x="1653" y="948"/>
                  </a:lnTo>
                  <a:lnTo>
                    <a:pt x="1671" y="944"/>
                  </a:lnTo>
                  <a:lnTo>
                    <a:pt x="1688" y="936"/>
                  </a:lnTo>
                  <a:lnTo>
                    <a:pt x="1700" y="924"/>
                  </a:lnTo>
                  <a:lnTo>
                    <a:pt x="1709" y="907"/>
                  </a:lnTo>
                  <a:lnTo>
                    <a:pt x="1712" y="888"/>
                  </a:lnTo>
                  <a:lnTo>
                    <a:pt x="1709" y="849"/>
                  </a:lnTo>
                  <a:lnTo>
                    <a:pt x="1699" y="811"/>
                  </a:lnTo>
                  <a:lnTo>
                    <a:pt x="1685" y="775"/>
                  </a:lnTo>
                  <a:lnTo>
                    <a:pt x="1665" y="742"/>
                  </a:lnTo>
                  <a:lnTo>
                    <a:pt x="1641" y="710"/>
                  </a:lnTo>
                  <a:lnTo>
                    <a:pt x="1612" y="682"/>
                  </a:lnTo>
                  <a:lnTo>
                    <a:pt x="1579" y="657"/>
                  </a:lnTo>
                  <a:lnTo>
                    <a:pt x="1543" y="637"/>
                  </a:lnTo>
                  <a:lnTo>
                    <a:pt x="1503" y="619"/>
                  </a:lnTo>
                  <a:lnTo>
                    <a:pt x="1461" y="605"/>
                  </a:lnTo>
                  <a:lnTo>
                    <a:pt x="1416" y="596"/>
                  </a:lnTo>
                  <a:lnTo>
                    <a:pt x="1416" y="473"/>
                  </a:lnTo>
                  <a:lnTo>
                    <a:pt x="1413" y="455"/>
                  </a:lnTo>
                  <a:lnTo>
                    <a:pt x="1405" y="439"/>
                  </a:lnTo>
                  <a:lnTo>
                    <a:pt x="1392" y="425"/>
                  </a:lnTo>
                  <a:lnTo>
                    <a:pt x="1376" y="417"/>
                  </a:lnTo>
                  <a:lnTo>
                    <a:pt x="1357" y="414"/>
                  </a:lnTo>
                  <a:close/>
                  <a:moveTo>
                    <a:pt x="841" y="0"/>
                  </a:moveTo>
                  <a:lnTo>
                    <a:pt x="1874" y="0"/>
                  </a:lnTo>
                  <a:lnTo>
                    <a:pt x="1941" y="47"/>
                  </a:lnTo>
                  <a:lnTo>
                    <a:pt x="2007" y="100"/>
                  </a:lnTo>
                  <a:lnTo>
                    <a:pt x="2071" y="156"/>
                  </a:lnTo>
                  <a:lnTo>
                    <a:pt x="2135" y="216"/>
                  </a:lnTo>
                  <a:lnTo>
                    <a:pt x="2196" y="281"/>
                  </a:lnTo>
                  <a:lnTo>
                    <a:pt x="2254" y="347"/>
                  </a:lnTo>
                  <a:lnTo>
                    <a:pt x="2311" y="417"/>
                  </a:lnTo>
                  <a:lnTo>
                    <a:pt x="2365" y="490"/>
                  </a:lnTo>
                  <a:lnTo>
                    <a:pt x="2416" y="565"/>
                  </a:lnTo>
                  <a:lnTo>
                    <a:pt x="2463" y="641"/>
                  </a:lnTo>
                  <a:lnTo>
                    <a:pt x="2508" y="719"/>
                  </a:lnTo>
                  <a:lnTo>
                    <a:pt x="2549" y="798"/>
                  </a:lnTo>
                  <a:lnTo>
                    <a:pt x="2586" y="877"/>
                  </a:lnTo>
                  <a:lnTo>
                    <a:pt x="2619" y="957"/>
                  </a:lnTo>
                  <a:lnTo>
                    <a:pt x="2647" y="1037"/>
                  </a:lnTo>
                  <a:lnTo>
                    <a:pt x="2671" y="1116"/>
                  </a:lnTo>
                  <a:lnTo>
                    <a:pt x="2690" y="1194"/>
                  </a:lnTo>
                  <a:lnTo>
                    <a:pt x="2704" y="1271"/>
                  </a:lnTo>
                  <a:lnTo>
                    <a:pt x="2712" y="1347"/>
                  </a:lnTo>
                  <a:lnTo>
                    <a:pt x="2715" y="1421"/>
                  </a:lnTo>
                  <a:lnTo>
                    <a:pt x="2713" y="1486"/>
                  </a:lnTo>
                  <a:lnTo>
                    <a:pt x="2705" y="1550"/>
                  </a:lnTo>
                  <a:lnTo>
                    <a:pt x="2692" y="1610"/>
                  </a:lnTo>
                  <a:lnTo>
                    <a:pt x="2674" y="1668"/>
                  </a:lnTo>
                  <a:lnTo>
                    <a:pt x="2651" y="1723"/>
                  </a:lnTo>
                  <a:lnTo>
                    <a:pt x="2623" y="1776"/>
                  </a:lnTo>
                  <a:lnTo>
                    <a:pt x="2590" y="1826"/>
                  </a:lnTo>
                  <a:lnTo>
                    <a:pt x="2551" y="1874"/>
                  </a:lnTo>
                  <a:lnTo>
                    <a:pt x="2508" y="1919"/>
                  </a:lnTo>
                  <a:lnTo>
                    <a:pt x="2460" y="1960"/>
                  </a:lnTo>
                  <a:lnTo>
                    <a:pt x="2407" y="2000"/>
                  </a:lnTo>
                  <a:lnTo>
                    <a:pt x="2349" y="2036"/>
                  </a:lnTo>
                  <a:lnTo>
                    <a:pt x="2287" y="2070"/>
                  </a:lnTo>
                  <a:lnTo>
                    <a:pt x="2220" y="2101"/>
                  </a:lnTo>
                  <a:lnTo>
                    <a:pt x="2148" y="2129"/>
                  </a:lnTo>
                  <a:lnTo>
                    <a:pt x="2072" y="2154"/>
                  </a:lnTo>
                  <a:lnTo>
                    <a:pt x="1991" y="2177"/>
                  </a:lnTo>
                  <a:lnTo>
                    <a:pt x="1906" y="2196"/>
                  </a:lnTo>
                  <a:lnTo>
                    <a:pt x="1815" y="2212"/>
                  </a:lnTo>
                  <a:lnTo>
                    <a:pt x="1721" y="2226"/>
                  </a:lnTo>
                  <a:lnTo>
                    <a:pt x="1621" y="2236"/>
                  </a:lnTo>
                  <a:lnTo>
                    <a:pt x="1519" y="2244"/>
                  </a:lnTo>
                  <a:lnTo>
                    <a:pt x="1411" y="2249"/>
                  </a:lnTo>
                  <a:lnTo>
                    <a:pt x="1298" y="2251"/>
                  </a:lnTo>
                  <a:lnTo>
                    <a:pt x="1197" y="2249"/>
                  </a:lnTo>
                  <a:lnTo>
                    <a:pt x="1101" y="2244"/>
                  </a:lnTo>
                  <a:lnTo>
                    <a:pt x="1010" y="2238"/>
                  </a:lnTo>
                  <a:lnTo>
                    <a:pt x="924" y="2229"/>
                  </a:lnTo>
                  <a:lnTo>
                    <a:pt x="843" y="2217"/>
                  </a:lnTo>
                  <a:lnTo>
                    <a:pt x="766" y="2204"/>
                  </a:lnTo>
                  <a:lnTo>
                    <a:pt x="694" y="2187"/>
                  </a:lnTo>
                  <a:lnTo>
                    <a:pt x="626" y="2170"/>
                  </a:lnTo>
                  <a:lnTo>
                    <a:pt x="563" y="2149"/>
                  </a:lnTo>
                  <a:lnTo>
                    <a:pt x="504" y="2127"/>
                  </a:lnTo>
                  <a:lnTo>
                    <a:pt x="448" y="2103"/>
                  </a:lnTo>
                  <a:lnTo>
                    <a:pt x="397" y="2078"/>
                  </a:lnTo>
                  <a:lnTo>
                    <a:pt x="349" y="2051"/>
                  </a:lnTo>
                  <a:lnTo>
                    <a:pt x="306" y="2023"/>
                  </a:lnTo>
                  <a:lnTo>
                    <a:pt x="266" y="1993"/>
                  </a:lnTo>
                  <a:lnTo>
                    <a:pt x="228" y="1962"/>
                  </a:lnTo>
                  <a:lnTo>
                    <a:pt x="195" y="1930"/>
                  </a:lnTo>
                  <a:lnTo>
                    <a:pt x="165" y="1897"/>
                  </a:lnTo>
                  <a:lnTo>
                    <a:pt x="137" y="1863"/>
                  </a:lnTo>
                  <a:lnTo>
                    <a:pt x="113" y="1827"/>
                  </a:lnTo>
                  <a:lnTo>
                    <a:pt x="91" y="1792"/>
                  </a:lnTo>
                  <a:lnTo>
                    <a:pt x="72" y="1757"/>
                  </a:lnTo>
                  <a:lnTo>
                    <a:pt x="55" y="1719"/>
                  </a:lnTo>
                  <a:lnTo>
                    <a:pt x="42" y="1683"/>
                  </a:lnTo>
                  <a:lnTo>
                    <a:pt x="29" y="1645"/>
                  </a:lnTo>
                  <a:lnTo>
                    <a:pt x="20" y="1608"/>
                  </a:lnTo>
                  <a:lnTo>
                    <a:pt x="13" y="1570"/>
                  </a:lnTo>
                  <a:lnTo>
                    <a:pt x="6" y="1532"/>
                  </a:lnTo>
                  <a:lnTo>
                    <a:pt x="2" y="1496"/>
                  </a:lnTo>
                  <a:lnTo>
                    <a:pt x="0" y="1458"/>
                  </a:lnTo>
                  <a:lnTo>
                    <a:pt x="0" y="1421"/>
                  </a:lnTo>
                  <a:lnTo>
                    <a:pt x="2" y="1347"/>
                  </a:lnTo>
                  <a:lnTo>
                    <a:pt x="12" y="1271"/>
                  </a:lnTo>
                  <a:lnTo>
                    <a:pt x="25" y="1194"/>
                  </a:lnTo>
                  <a:lnTo>
                    <a:pt x="44" y="1116"/>
                  </a:lnTo>
                  <a:lnTo>
                    <a:pt x="68" y="1037"/>
                  </a:lnTo>
                  <a:lnTo>
                    <a:pt x="97" y="957"/>
                  </a:lnTo>
                  <a:lnTo>
                    <a:pt x="130" y="877"/>
                  </a:lnTo>
                  <a:lnTo>
                    <a:pt x="166" y="798"/>
                  </a:lnTo>
                  <a:lnTo>
                    <a:pt x="207" y="719"/>
                  </a:lnTo>
                  <a:lnTo>
                    <a:pt x="252" y="641"/>
                  </a:lnTo>
                  <a:lnTo>
                    <a:pt x="300" y="565"/>
                  </a:lnTo>
                  <a:lnTo>
                    <a:pt x="351" y="490"/>
                  </a:lnTo>
                  <a:lnTo>
                    <a:pt x="404" y="418"/>
                  </a:lnTo>
                  <a:lnTo>
                    <a:pt x="460" y="347"/>
                  </a:lnTo>
                  <a:lnTo>
                    <a:pt x="520" y="281"/>
                  </a:lnTo>
                  <a:lnTo>
                    <a:pt x="581" y="216"/>
                  </a:lnTo>
                  <a:lnTo>
                    <a:pt x="644" y="156"/>
                  </a:lnTo>
                  <a:lnTo>
                    <a:pt x="708" y="100"/>
                  </a:lnTo>
                  <a:lnTo>
                    <a:pt x="773" y="47"/>
                  </a:lnTo>
                  <a:lnTo>
                    <a:pt x="84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grpSp>
        <p:nvGrpSpPr>
          <p:cNvPr id="2593" name="Google Shape;2593;p238"/>
          <p:cNvGrpSpPr/>
          <p:nvPr/>
        </p:nvGrpSpPr>
        <p:grpSpPr>
          <a:xfrm>
            <a:off x="1831185" y="2556275"/>
            <a:ext cx="5037535" cy="2512219"/>
            <a:chOff x="657" y="2180"/>
            <a:chExt cx="4231" cy="2110"/>
          </a:xfrm>
        </p:grpSpPr>
        <p:sp>
          <p:nvSpPr>
            <p:cNvPr id="2594" name="Google Shape;2594;p238"/>
            <p:cNvSpPr/>
            <p:nvPr/>
          </p:nvSpPr>
          <p:spPr>
            <a:xfrm>
              <a:off x="2261" y="2180"/>
              <a:ext cx="1938" cy="221"/>
            </a:xfrm>
            <a:custGeom>
              <a:avLst/>
              <a:gdLst/>
              <a:ahLst/>
              <a:cxnLst/>
              <a:rect l="l" t="t" r="r" b="b"/>
              <a:pathLst>
                <a:path w="1938" h="221" extrusionOk="0">
                  <a:moveTo>
                    <a:pt x="1938" y="0"/>
                  </a:moveTo>
                  <a:lnTo>
                    <a:pt x="1066" y="210"/>
                  </a:lnTo>
                  <a:lnTo>
                    <a:pt x="662" y="221"/>
                  </a:lnTo>
                  <a:lnTo>
                    <a:pt x="0" y="32"/>
                  </a:lnTo>
                </a:path>
              </a:pathLst>
            </a:custGeom>
            <a:solidFill>
              <a:srgbClr val="FF33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95" name="Google Shape;2595;p238"/>
            <p:cNvSpPr/>
            <p:nvPr/>
          </p:nvSpPr>
          <p:spPr>
            <a:xfrm>
              <a:off x="657" y="2180"/>
              <a:ext cx="4231" cy="1271"/>
            </a:xfrm>
            <a:custGeom>
              <a:avLst/>
              <a:gdLst/>
              <a:ahLst/>
              <a:cxnLst/>
              <a:rect l="l" t="t" r="r" b="b"/>
              <a:pathLst>
                <a:path w="4231" h="1271" extrusionOk="0">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96" name="Google Shape;2596;p238"/>
            <p:cNvSpPr/>
            <p:nvPr/>
          </p:nvSpPr>
          <p:spPr>
            <a:xfrm>
              <a:off x="1007" y="2396"/>
              <a:ext cx="3789" cy="1313"/>
            </a:xfrm>
            <a:custGeom>
              <a:avLst/>
              <a:gdLst/>
              <a:ahLst/>
              <a:cxnLst/>
              <a:rect l="l" t="t" r="r" b="b"/>
              <a:pathLst>
                <a:path w="3789" h="1313" extrusionOk="0">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97" name="Google Shape;2597;p238"/>
            <p:cNvSpPr/>
            <p:nvPr/>
          </p:nvSpPr>
          <p:spPr>
            <a:xfrm>
              <a:off x="996" y="2697"/>
              <a:ext cx="3784" cy="1330"/>
            </a:xfrm>
            <a:custGeom>
              <a:avLst/>
              <a:gdLst/>
              <a:ahLst/>
              <a:cxnLst/>
              <a:rect l="l" t="t" r="r" b="b"/>
              <a:pathLst>
                <a:path w="3784" h="1330" extrusionOk="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98" name="Google Shape;2598;p238"/>
            <p:cNvSpPr/>
            <p:nvPr/>
          </p:nvSpPr>
          <p:spPr>
            <a:xfrm>
              <a:off x="1012" y="2735"/>
              <a:ext cx="3736" cy="1555"/>
            </a:xfrm>
            <a:custGeom>
              <a:avLst/>
              <a:gdLst/>
              <a:ahLst/>
              <a:cxnLst/>
              <a:rect l="l" t="t" r="r" b="b"/>
              <a:pathLst>
                <a:path w="3736" h="1555" extrusionOk="0">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lt2">
                <a:alpha val="2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grpSp>
      <p:sp>
        <p:nvSpPr>
          <p:cNvPr id="2599" name="Google Shape;2599;p238"/>
          <p:cNvSpPr txBox="1">
            <a:spLocks noGrp="1"/>
          </p:cNvSpPr>
          <p:nvPr>
            <p:ph type="title"/>
          </p:nvPr>
        </p:nvSpPr>
        <p:spPr>
          <a:xfrm>
            <a:off x="1133554" y="233363"/>
            <a:ext cx="7781846"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Uniform Cost Search</a:t>
            </a:r>
            <a:endParaRPr/>
          </a:p>
        </p:txBody>
      </p:sp>
      <p:grpSp>
        <p:nvGrpSpPr>
          <p:cNvPr id="2600" name="Google Shape;2600;p238"/>
          <p:cNvGrpSpPr/>
          <p:nvPr/>
        </p:nvGrpSpPr>
        <p:grpSpPr>
          <a:xfrm>
            <a:off x="2420541" y="2536030"/>
            <a:ext cx="4114800" cy="2539706"/>
            <a:chOff x="48" y="2332"/>
            <a:chExt cx="3456" cy="2428"/>
          </a:xfrm>
        </p:grpSpPr>
        <p:sp>
          <p:nvSpPr>
            <p:cNvPr id="2601" name="Google Shape;2601;p238"/>
            <p:cNvSpPr txBox="1"/>
            <p:nvPr/>
          </p:nvSpPr>
          <p:spPr>
            <a:xfrm>
              <a:off x="1728" y="2332"/>
              <a:ext cx="624" cy="2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2602" name="Google Shape;2602;p238"/>
            <p:cNvSpPr txBox="1"/>
            <p:nvPr/>
          </p:nvSpPr>
          <p:spPr>
            <a:xfrm>
              <a:off x="48" y="3417"/>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603" name="Google Shape;2603;p238"/>
            <p:cNvSpPr txBox="1"/>
            <p:nvPr/>
          </p:nvSpPr>
          <p:spPr>
            <a:xfrm>
              <a:off x="48" y="303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604" name="Google Shape;2604;p238"/>
            <p:cNvSpPr txBox="1"/>
            <p:nvPr/>
          </p:nvSpPr>
          <p:spPr>
            <a:xfrm>
              <a:off x="384" y="268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
          <p:nvSpPr>
            <p:cNvPr id="2605" name="Google Shape;2605;p238"/>
            <p:cNvSpPr txBox="1"/>
            <p:nvPr/>
          </p:nvSpPr>
          <p:spPr>
            <a:xfrm>
              <a:off x="3264" y="2640"/>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606" name="Google Shape;2606;p238"/>
            <p:cNvSpPr txBox="1"/>
            <p:nvPr/>
          </p:nvSpPr>
          <p:spPr>
            <a:xfrm>
              <a:off x="480" y="3417"/>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607" name="Google Shape;2607;p238"/>
            <p:cNvSpPr txBox="1"/>
            <p:nvPr/>
          </p:nvSpPr>
          <p:spPr>
            <a:xfrm>
              <a:off x="480" y="303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cxnSp>
          <p:nvCxnSpPr>
            <p:cNvPr id="2608" name="Google Shape;2608;p238"/>
            <p:cNvCxnSpPr>
              <a:stCxn id="2604" idx="2"/>
              <a:endCxn id="2603" idx="0"/>
            </p:cNvCxnSpPr>
            <p:nvPr/>
          </p:nvCxnSpPr>
          <p:spPr>
            <a:xfrm rot="10800000">
              <a:off x="204" y="2975"/>
              <a:ext cx="300" cy="0"/>
            </a:xfrm>
            <a:prstGeom prst="straightConnector1">
              <a:avLst/>
            </a:prstGeom>
            <a:noFill/>
            <a:ln w="9525" cap="flat" cmpd="sng">
              <a:solidFill>
                <a:schemeClr val="dk1"/>
              </a:solidFill>
              <a:prstDash val="solid"/>
              <a:round/>
              <a:headEnd type="none" w="sm" len="sm"/>
              <a:tailEnd type="none" w="sm" len="sm"/>
            </a:ln>
          </p:spPr>
        </p:cxnSp>
        <p:cxnSp>
          <p:nvCxnSpPr>
            <p:cNvPr id="2609" name="Google Shape;2609;p238"/>
            <p:cNvCxnSpPr>
              <a:stCxn id="2604" idx="2"/>
              <a:endCxn id="2607" idx="0"/>
            </p:cNvCxnSpPr>
            <p:nvPr/>
          </p:nvCxnSpPr>
          <p:spPr>
            <a:xfrm>
              <a:off x="504" y="2975"/>
              <a:ext cx="0" cy="0"/>
            </a:xfrm>
            <a:prstGeom prst="straightConnector1">
              <a:avLst/>
            </a:prstGeom>
            <a:noFill/>
            <a:ln w="9525" cap="flat" cmpd="sng">
              <a:solidFill>
                <a:schemeClr val="dk1"/>
              </a:solidFill>
              <a:prstDash val="solid"/>
              <a:round/>
              <a:headEnd type="none" w="sm" len="sm"/>
              <a:tailEnd type="none" w="sm" len="sm"/>
            </a:ln>
          </p:spPr>
        </p:cxnSp>
        <p:cxnSp>
          <p:nvCxnSpPr>
            <p:cNvPr id="2610" name="Google Shape;2610;p238"/>
            <p:cNvCxnSpPr>
              <a:stCxn id="2603" idx="2"/>
              <a:endCxn id="2602" idx="0"/>
            </p:cNvCxnSpPr>
            <p:nvPr/>
          </p:nvCxnSpPr>
          <p:spPr>
            <a:xfrm>
              <a:off x="168" y="3320"/>
              <a:ext cx="0" cy="0"/>
            </a:xfrm>
            <a:prstGeom prst="straightConnector1">
              <a:avLst/>
            </a:prstGeom>
            <a:noFill/>
            <a:ln w="9525" cap="flat" cmpd="sng">
              <a:solidFill>
                <a:schemeClr val="dk1"/>
              </a:solidFill>
              <a:prstDash val="solid"/>
              <a:round/>
              <a:headEnd type="none" w="sm" len="sm"/>
              <a:tailEnd type="none" w="sm" len="sm"/>
            </a:ln>
          </p:spPr>
        </p:cxnSp>
        <p:cxnSp>
          <p:nvCxnSpPr>
            <p:cNvPr id="2611" name="Google Shape;2611;p238"/>
            <p:cNvCxnSpPr>
              <a:stCxn id="2607" idx="2"/>
              <a:endCxn id="2606" idx="0"/>
            </p:cNvCxnSpPr>
            <p:nvPr/>
          </p:nvCxnSpPr>
          <p:spPr>
            <a:xfrm>
              <a:off x="600" y="3320"/>
              <a:ext cx="0" cy="0"/>
            </a:xfrm>
            <a:prstGeom prst="straightConnector1">
              <a:avLst/>
            </a:prstGeom>
            <a:noFill/>
            <a:ln w="9525" cap="flat" cmpd="sng">
              <a:solidFill>
                <a:schemeClr val="dk1"/>
              </a:solidFill>
              <a:prstDash val="solid"/>
              <a:round/>
              <a:headEnd type="none" w="sm" len="sm"/>
              <a:tailEnd type="none" w="sm" len="sm"/>
            </a:ln>
          </p:spPr>
        </p:cxnSp>
        <p:grpSp>
          <p:nvGrpSpPr>
            <p:cNvPr id="2612" name="Google Shape;2612;p238"/>
            <p:cNvGrpSpPr/>
            <p:nvPr/>
          </p:nvGrpSpPr>
          <p:grpSpPr>
            <a:xfrm>
              <a:off x="1776" y="2640"/>
              <a:ext cx="1104" cy="1736"/>
              <a:chOff x="1152" y="2640"/>
              <a:chExt cx="1104" cy="1736"/>
            </a:xfrm>
          </p:grpSpPr>
          <p:sp>
            <p:nvSpPr>
              <p:cNvPr id="2613" name="Google Shape;2613;p238"/>
              <p:cNvSpPr txBox="1"/>
              <p:nvPr/>
            </p:nvSpPr>
            <p:spPr>
              <a:xfrm>
                <a:off x="1536" y="2640"/>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614" name="Google Shape;2614;p238"/>
              <p:cNvSpPr txBox="1"/>
              <p:nvPr/>
            </p:nvSpPr>
            <p:spPr>
              <a:xfrm>
                <a:off x="1152"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615" name="Google Shape;2615;p238"/>
              <p:cNvSpPr txBox="1"/>
              <p:nvPr/>
            </p:nvSpPr>
            <p:spPr>
              <a:xfrm>
                <a:off x="1296"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616" name="Google Shape;2616;p238"/>
              <p:cNvSpPr txBox="1"/>
              <p:nvPr/>
            </p:nvSpPr>
            <p:spPr>
              <a:xfrm>
                <a:off x="1728"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617" name="Google Shape;2617;p238"/>
              <p:cNvSpPr txBox="1"/>
              <p:nvPr/>
            </p:nvSpPr>
            <p:spPr>
              <a:xfrm>
                <a:off x="1728"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618" name="Google Shape;2618;p238"/>
              <p:cNvSpPr txBox="1"/>
              <p:nvPr/>
            </p:nvSpPr>
            <p:spPr>
              <a:xfrm>
                <a:off x="1440"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619" name="Google Shape;2619;p238"/>
              <p:cNvSpPr txBox="1"/>
              <p:nvPr/>
            </p:nvSpPr>
            <p:spPr>
              <a:xfrm>
                <a:off x="1152"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620" name="Google Shape;2620;p238"/>
              <p:cNvSpPr txBox="1"/>
              <p:nvPr/>
            </p:nvSpPr>
            <p:spPr>
              <a:xfrm>
                <a:off x="1584"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621" name="Google Shape;2621;p238"/>
              <p:cNvSpPr txBox="1"/>
              <p:nvPr/>
            </p:nvSpPr>
            <p:spPr>
              <a:xfrm>
                <a:off x="1776" y="3792"/>
                <a:ext cx="480" cy="2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622" name="Google Shape;2622;p238"/>
              <p:cNvSpPr txBox="1"/>
              <p:nvPr/>
            </p:nvSpPr>
            <p:spPr>
              <a:xfrm>
                <a:off x="1584" y="4089"/>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cxnSp>
            <p:nvCxnSpPr>
              <p:cNvPr id="2623" name="Google Shape;2623;p238"/>
              <p:cNvCxnSpPr>
                <a:stCxn id="2613" idx="2"/>
                <a:endCxn id="2615" idx="0"/>
              </p:cNvCxnSpPr>
              <p:nvPr/>
            </p:nvCxnSpPr>
            <p:spPr>
              <a:xfrm rot="10800000">
                <a:off x="13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624" name="Google Shape;2624;p238"/>
              <p:cNvCxnSpPr>
                <a:stCxn id="2613" idx="2"/>
                <a:endCxn id="2617" idx="0"/>
              </p:cNvCxnSpPr>
              <p:nvPr/>
            </p:nvCxnSpPr>
            <p:spPr>
              <a:xfrm>
                <a:off x="16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625" name="Google Shape;2625;p238"/>
              <p:cNvCxnSpPr>
                <a:stCxn id="2615" idx="2"/>
                <a:endCxn id="2614"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626" name="Google Shape;2626;p238"/>
              <p:cNvCxnSpPr>
                <a:stCxn id="2615" idx="2"/>
                <a:endCxn id="2618"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627" name="Google Shape;2627;p238"/>
              <p:cNvCxnSpPr>
                <a:stCxn id="2617" idx="2"/>
                <a:endCxn id="2616" idx="0"/>
              </p:cNvCxnSpPr>
              <p:nvPr/>
            </p:nvCxnSpPr>
            <p:spPr>
              <a:xfrm>
                <a:off x="1848" y="3311"/>
                <a:ext cx="0" cy="0"/>
              </a:xfrm>
              <a:prstGeom prst="straightConnector1">
                <a:avLst/>
              </a:prstGeom>
              <a:noFill/>
              <a:ln w="9525" cap="flat" cmpd="sng">
                <a:solidFill>
                  <a:schemeClr val="dk1"/>
                </a:solidFill>
                <a:prstDash val="solid"/>
                <a:round/>
                <a:headEnd type="none" w="sm" len="sm"/>
                <a:tailEnd type="none" w="sm" len="sm"/>
              </a:ln>
            </p:spPr>
          </p:cxnSp>
          <p:cxnSp>
            <p:nvCxnSpPr>
              <p:cNvPr id="2628" name="Google Shape;2628;p238"/>
              <p:cNvCxnSpPr>
                <a:stCxn id="2614" idx="2"/>
                <a:endCxn id="2619" idx="0"/>
              </p:cNvCxnSpPr>
              <p:nvPr/>
            </p:nvCxnSpPr>
            <p:spPr>
              <a:xfrm>
                <a:off x="1272" y="3695"/>
                <a:ext cx="0" cy="0"/>
              </a:xfrm>
              <a:prstGeom prst="straightConnector1">
                <a:avLst/>
              </a:prstGeom>
              <a:noFill/>
              <a:ln w="9525" cap="flat" cmpd="sng">
                <a:solidFill>
                  <a:schemeClr val="dk1"/>
                </a:solidFill>
                <a:prstDash val="solid"/>
                <a:round/>
                <a:headEnd type="none" w="sm" len="sm"/>
                <a:tailEnd type="none" w="sm" len="sm"/>
              </a:ln>
            </p:spPr>
          </p:cxnSp>
          <p:cxnSp>
            <p:nvCxnSpPr>
              <p:cNvPr id="2629" name="Google Shape;2629;p238"/>
              <p:cNvCxnSpPr>
                <a:stCxn id="2616" idx="2"/>
                <a:endCxn id="2620" idx="0"/>
              </p:cNvCxnSpPr>
              <p:nvPr/>
            </p:nvCxnSpPr>
            <p:spPr>
              <a:xfrm>
                <a:off x="1848" y="3695"/>
                <a:ext cx="0" cy="0"/>
              </a:xfrm>
              <a:prstGeom prst="straightConnector1">
                <a:avLst/>
              </a:prstGeom>
              <a:noFill/>
              <a:ln w="9525" cap="flat" cmpd="sng">
                <a:solidFill>
                  <a:schemeClr val="dk1"/>
                </a:solidFill>
                <a:prstDash val="solid"/>
                <a:round/>
                <a:headEnd type="none" w="sm" len="sm"/>
                <a:tailEnd type="none" w="sm" len="sm"/>
              </a:ln>
            </p:spPr>
          </p:cxnSp>
          <p:cxnSp>
            <p:nvCxnSpPr>
              <p:cNvPr id="2630" name="Google Shape;2630;p238"/>
              <p:cNvCxnSpPr>
                <a:stCxn id="2616" idx="2"/>
                <a:endCxn id="2621" idx="0"/>
              </p:cNvCxnSpPr>
              <p:nvPr/>
            </p:nvCxnSpPr>
            <p:spPr>
              <a:xfrm>
                <a:off x="1848" y="3695"/>
                <a:ext cx="300" cy="0"/>
              </a:xfrm>
              <a:prstGeom prst="straightConnector1">
                <a:avLst/>
              </a:prstGeom>
              <a:noFill/>
              <a:ln w="9525" cap="flat" cmpd="sng">
                <a:solidFill>
                  <a:schemeClr val="dk1"/>
                </a:solidFill>
                <a:prstDash val="solid"/>
                <a:round/>
                <a:headEnd type="none" w="sm" len="sm"/>
                <a:tailEnd type="none" w="sm" len="sm"/>
              </a:ln>
            </p:spPr>
          </p:cxnSp>
          <p:cxnSp>
            <p:nvCxnSpPr>
              <p:cNvPr id="2631" name="Google Shape;2631;p238"/>
              <p:cNvCxnSpPr>
                <a:stCxn id="2620" idx="2"/>
                <a:endCxn id="2622" idx="0"/>
              </p:cNvCxnSpPr>
              <p:nvPr/>
            </p:nvCxnSpPr>
            <p:spPr>
              <a:xfrm>
                <a:off x="1704" y="4040"/>
                <a:ext cx="0" cy="0"/>
              </a:xfrm>
              <a:prstGeom prst="straightConnector1">
                <a:avLst/>
              </a:prstGeom>
              <a:noFill/>
              <a:ln w="9525" cap="flat" cmpd="sng">
                <a:solidFill>
                  <a:schemeClr val="dk1"/>
                </a:solidFill>
                <a:prstDash val="solid"/>
                <a:round/>
                <a:headEnd type="none" w="sm" len="sm"/>
                <a:tailEnd type="none" w="sm" len="sm"/>
              </a:ln>
            </p:spPr>
          </p:cxnSp>
        </p:grpSp>
        <p:sp>
          <p:nvSpPr>
            <p:cNvPr id="2632" name="Google Shape;2632;p238"/>
            <p:cNvSpPr txBox="1"/>
            <p:nvPr/>
          </p:nvSpPr>
          <p:spPr>
            <a:xfrm>
              <a:off x="3264" y="299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cxnSp>
          <p:nvCxnSpPr>
            <p:cNvPr id="2633" name="Google Shape;2633;p238"/>
            <p:cNvCxnSpPr>
              <a:stCxn id="2605" idx="2"/>
              <a:endCxn id="2632" idx="0"/>
            </p:cNvCxnSpPr>
            <p:nvPr/>
          </p:nvCxnSpPr>
          <p:spPr>
            <a:xfrm>
              <a:off x="3384" y="2927"/>
              <a:ext cx="0" cy="0"/>
            </a:xfrm>
            <a:prstGeom prst="straightConnector1">
              <a:avLst/>
            </a:prstGeom>
            <a:noFill/>
            <a:ln w="9525" cap="flat" cmpd="sng">
              <a:solidFill>
                <a:schemeClr val="dk1"/>
              </a:solidFill>
              <a:prstDash val="solid"/>
              <a:round/>
              <a:headEnd type="none" w="sm" len="sm"/>
              <a:tailEnd type="none" w="sm" len="sm"/>
            </a:ln>
          </p:spPr>
        </p:cxnSp>
        <p:grpSp>
          <p:nvGrpSpPr>
            <p:cNvPr id="2634" name="Google Shape;2634;p238"/>
            <p:cNvGrpSpPr/>
            <p:nvPr/>
          </p:nvGrpSpPr>
          <p:grpSpPr>
            <a:xfrm>
              <a:off x="624" y="3024"/>
              <a:ext cx="1104" cy="1736"/>
              <a:chOff x="1152" y="2640"/>
              <a:chExt cx="1104" cy="1736"/>
            </a:xfrm>
          </p:grpSpPr>
          <p:sp>
            <p:nvSpPr>
              <p:cNvPr id="2635" name="Google Shape;2635;p238"/>
              <p:cNvSpPr txBox="1"/>
              <p:nvPr/>
            </p:nvSpPr>
            <p:spPr>
              <a:xfrm>
                <a:off x="1536" y="2640"/>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636" name="Google Shape;2636;p238"/>
              <p:cNvSpPr txBox="1"/>
              <p:nvPr/>
            </p:nvSpPr>
            <p:spPr>
              <a:xfrm>
                <a:off x="1152"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637" name="Google Shape;2637;p238"/>
              <p:cNvSpPr txBox="1"/>
              <p:nvPr/>
            </p:nvSpPr>
            <p:spPr>
              <a:xfrm>
                <a:off x="1296"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638" name="Google Shape;2638;p238"/>
              <p:cNvSpPr txBox="1"/>
              <p:nvPr/>
            </p:nvSpPr>
            <p:spPr>
              <a:xfrm>
                <a:off x="1728"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639" name="Google Shape;2639;p238"/>
              <p:cNvSpPr txBox="1"/>
              <p:nvPr/>
            </p:nvSpPr>
            <p:spPr>
              <a:xfrm>
                <a:off x="1728" y="3024"/>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640" name="Google Shape;2640;p238"/>
              <p:cNvSpPr txBox="1"/>
              <p:nvPr/>
            </p:nvSpPr>
            <p:spPr>
              <a:xfrm>
                <a:off x="1440" y="3408"/>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641" name="Google Shape;2641;p238"/>
              <p:cNvSpPr txBox="1"/>
              <p:nvPr/>
            </p:nvSpPr>
            <p:spPr>
              <a:xfrm>
                <a:off x="1152"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642" name="Google Shape;2642;p238"/>
              <p:cNvSpPr txBox="1"/>
              <p:nvPr/>
            </p:nvSpPr>
            <p:spPr>
              <a:xfrm>
                <a:off x="1584" y="3753"/>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643" name="Google Shape;2643;p238"/>
              <p:cNvSpPr txBox="1"/>
              <p:nvPr/>
            </p:nvSpPr>
            <p:spPr>
              <a:xfrm>
                <a:off x="1776" y="3792"/>
                <a:ext cx="480" cy="2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644" name="Google Shape;2644;p238"/>
              <p:cNvSpPr txBox="1"/>
              <p:nvPr/>
            </p:nvSpPr>
            <p:spPr>
              <a:xfrm>
                <a:off x="1584" y="4089"/>
                <a:ext cx="240" cy="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cxnSp>
            <p:nvCxnSpPr>
              <p:cNvPr id="2645" name="Google Shape;2645;p238"/>
              <p:cNvCxnSpPr>
                <a:stCxn id="2635" idx="2"/>
                <a:endCxn id="2637" idx="0"/>
              </p:cNvCxnSpPr>
              <p:nvPr/>
            </p:nvCxnSpPr>
            <p:spPr>
              <a:xfrm rot="10800000">
                <a:off x="13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646" name="Google Shape;2646;p238"/>
              <p:cNvCxnSpPr>
                <a:stCxn id="2635" idx="2"/>
                <a:endCxn id="2639" idx="0"/>
              </p:cNvCxnSpPr>
              <p:nvPr/>
            </p:nvCxnSpPr>
            <p:spPr>
              <a:xfrm>
                <a:off x="1656" y="2927"/>
                <a:ext cx="300" cy="0"/>
              </a:xfrm>
              <a:prstGeom prst="straightConnector1">
                <a:avLst/>
              </a:prstGeom>
              <a:noFill/>
              <a:ln w="9525" cap="flat" cmpd="sng">
                <a:solidFill>
                  <a:schemeClr val="dk1"/>
                </a:solidFill>
                <a:prstDash val="solid"/>
                <a:round/>
                <a:headEnd type="none" w="sm" len="sm"/>
                <a:tailEnd type="none" w="sm" len="sm"/>
              </a:ln>
            </p:spPr>
          </p:cxnSp>
          <p:cxnSp>
            <p:nvCxnSpPr>
              <p:cNvPr id="2647" name="Google Shape;2647;p238"/>
              <p:cNvCxnSpPr>
                <a:stCxn id="2637" idx="2"/>
                <a:endCxn id="2636"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648" name="Google Shape;2648;p238"/>
              <p:cNvCxnSpPr>
                <a:stCxn id="2637" idx="2"/>
                <a:endCxn id="2640" idx="0"/>
              </p:cNvCxnSpPr>
              <p:nvPr/>
            </p:nvCxnSpPr>
            <p:spPr>
              <a:xfrm>
                <a:off x="1416" y="3311"/>
                <a:ext cx="0" cy="0"/>
              </a:xfrm>
              <a:prstGeom prst="straightConnector1">
                <a:avLst/>
              </a:prstGeom>
              <a:noFill/>
              <a:ln w="9525" cap="flat" cmpd="sng">
                <a:solidFill>
                  <a:schemeClr val="dk1"/>
                </a:solidFill>
                <a:prstDash val="solid"/>
                <a:round/>
                <a:headEnd type="none" w="sm" len="sm"/>
                <a:tailEnd type="none" w="sm" len="sm"/>
              </a:ln>
            </p:spPr>
          </p:cxnSp>
          <p:cxnSp>
            <p:nvCxnSpPr>
              <p:cNvPr id="2649" name="Google Shape;2649;p238"/>
              <p:cNvCxnSpPr>
                <a:stCxn id="2639" idx="2"/>
                <a:endCxn id="2638" idx="0"/>
              </p:cNvCxnSpPr>
              <p:nvPr/>
            </p:nvCxnSpPr>
            <p:spPr>
              <a:xfrm>
                <a:off x="1848" y="3311"/>
                <a:ext cx="0" cy="0"/>
              </a:xfrm>
              <a:prstGeom prst="straightConnector1">
                <a:avLst/>
              </a:prstGeom>
              <a:noFill/>
              <a:ln w="9525" cap="flat" cmpd="sng">
                <a:solidFill>
                  <a:schemeClr val="dk1"/>
                </a:solidFill>
                <a:prstDash val="solid"/>
                <a:round/>
                <a:headEnd type="none" w="sm" len="sm"/>
                <a:tailEnd type="none" w="sm" len="sm"/>
              </a:ln>
            </p:spPr>
          </p:cxnSp>
          <p:cxnSp>
            <p:nvCxnSpPr>
              <p:cNvPr id="2650" name="Google Shape;2650;p238"/>
              <p:cNvCxnSpPr>
                <a:stCxn id="2636" idx="2"/>
                <a:endCxn id="2641" idx="0"/>
              </p:cNvCxnSpPr>
              <p:nvPr/>
            </p:nvCxnSpPr>
            <p:spPr>
              <a:xfrm>
                <a:off x="1272" y="3695"/>
                <a:ext cx="0" cy="0"/>
              </a:xfrm>
              <a:prstGeom prst="straightConnector1">
                <a:avLst/>
              </a:prstGeom>
              <a:noFill/>
              <a:ln w="9525" cap="flat" cmpd="sng">
                <a:solidFill>
                  <a:schemeClr val="dk1"/>
                </a:solidFill>
                <a:prstDash val="solid"/>
                <a:round/>
                <a:headEnd type="none" w="sm" len="sm"/>
                <a:tailEnd type="none" w="sm" len="sm"/>
              </a:ln>
            </p:spPr>
          </p:cxnSp>
          <p:cxnSp>
            <p:nvCxnSpPr>
              <p:cNvPr id="2651" name="Google Shape;2651;p238"/>
              <p:cNvCxnSpPr>
                <a:stCxn id="2638" idx="2"/>
                <a:endCxn id="2642" idx="0"/>
              </p:cNvCxnSpPr>
              <p:nvPr/>
            </p:nvCxnSpPr>
            <p:spPr>
              <a:xfrm>
                <a:off x="1848" y="3695"/>
                <a:ext cx="0" cy="0"/>
              </a:xfrm>
              <a:prstGeom prst="straightConnector1">
                <a:avLst/>
              </a:prstGeom>
              <a:noFill/>
              <a:ln w="9525" cap="flat" cmpd="sng">
                <a:solidFill>
                  <a:schemeClr val="dk1"/>
                </a:solidFill>
                <a:prstDash val="solid"/>
                <a:round/>
                <a:headEnd type="none" w="sm" len="sm"/>
                <a:tailEnd type="none" w="sm" len="sm"/>
              </a:ln>
            </p:spPr>
          </p:cxnSp>
          <p:cxnSp>
            <p:nvCxnSpPr>
              <p:cNvPr id="2652" name="Google Shape;2652;p238"/>
              <p:cNvCxnSpPr>
                <a:stCxn id="2638" idx="2"/>
                <a:endCxn id="2643" idx="0"/>
              </p:cNvCxnSpPr>
              <p:nvPr/>
            </p:nvCxnSpPr>
            <p:spPr>
              <a:xfrm>
                <a:off x="1848" y="3695"/>
                <a:ext cx="300" cy="0"/>
              </a:xfrm>
              <a:prstGeom prst="straightConnector1">
                <a:avLst/>
              </a:prstGeom>
              <a:noFill/>
              <a:ln w="9525" cap="flat" cmpd="sng">
                <a:solidFill>
                  <a:schemeClr val="dk1"/>
                </a:solidFill>
                <a:prstDash val="solid"/>
                <a:round/>
                <a:headEnd type="none" w="sm" len="sm"/>
                <a:tailEnd type="none" w="sm" len="sm"/>
              </a:ln>
            </p:spPr>
          </p:cxnSp>
          <p:cxnSp>
            <p:nvCxnSpPr>
              <p:cNvPr id="2653" name="Google Shape;2653;p238"/>
              <p:cNvCxnSpPr>
                <a:stCxn id="2642" idx="2"/>
                <a:endCxn id="2644" idx="0"/>
              </p:cNvCxnSpPr>
              <p:nvPr/>
            </p:nvCxnSpPr>
            <p:spPr>
              <a:xfrm>
                <a:off x="1704" y="4040"/>
                <a:ext cx="0" cy="0"/>
              </a:xfrm>
              <a:prstGeom prst="straightConnector1">
                <a:avLst/>
              </a:prstGeom>
              <a:noFill/>
              <a:ln w="9525" cap="flat" cmpd="sng">
                <a:solidFill>
                  <a:schemeClr val="dk1"/>
                </a:solidFill>
                <a:prstDash val="solid"/>
                <a:round/>
                <a:headEnd type="none" w="sm" len="sm"/>
                <a:tailEnd type="none" w="sm" len="sm"/>
              </a:ln>
            </p:spPr>
          </p:cxnSp>
        </p:grpSp>
        <p:cxnSp>
          <p:nvCxnSpPr>
            <p:cNvPr id="2654" name="Google Shape;2654;p238"/>
            <p:cNvCxnSpPr>
              <a:stCxn id="2604" idx="2"/>
              <a:endCxn id="2635" idx="0"/>
            </p:cNvCxnSpPr>
            <p:nvPr/>
          </p:nvCxnSpPr>
          <p:spPr>
            <a:xfrm>
              <a:off x="504" y="2975"/>
              <a:ext cx="600" cy="0"/>
            </a:xfrm>
            <a:prstGeom prst="straightConnector1">
              <a:avLst/>
            </a:prstGeom>
            <a:noFill/>
            <a:ln w="9525" cap="flat" cmpd="sng">
              <a:solidFill>
                <a:schemeClr val="dk1"/>
              </a:solidFill>
              <a:prstDash val="solid"/>
              <a:round/>
              <a:headEnd type="none" w="sm" len="sm"/>
              <a:tailEnd type="none" w="sm" len="sm"/>
            </a:ln>
          </p:spPr>
        </p:cxnSp>
        <p:cxnSp>
          <p:nvCxnSpPr>
            <p:cNvPr id="2655" name="Google Shape;2655;p238"/>
            <p:cNvCxnSpPr>
              <a:stCxn id="2601" idx="2"/>
              <a:endCxn id="2604" idx="0"/>
            </p:cNvCxnSpPr>
            <p:nvPr/>
          </p:nvCxnSpPr>
          <p:spPr>
            <a:xfrm rot="10800000">
              <a:off x="540" y="2597"/>
              <a:ext cx="1500" cy="0"/>
            </a:xfrm>
            <a:prstGeom prst="straightConnector1">
              <a:avLst/>
            </a:prstGeom>
            <a:noFill/>
            <a:ln w="9525" cap="flat" cmpd="sng">
              <a:solidFill>
                <a:schemeClr val="dk1"/>
              </a:solidFill>
              <a:prstDash val="solid"/>
              <a:round/>
              <a:headEnd type="none" w="sm" len="sm"/>
              <a:tailEnd type="none" w="sm" len="sm"/>
            </a:ln>
          </p:spPr>
        </p:cxnSp>
        <p:cxnSp>
          <p:nvCxnSpPr>
            <p:cNvPr id="2656" name="Google Shape;2656;p238"/>
            <p:cNvCxnSpPr>
              <a:stCxn id="2601" idx="2"/>
              <a:endCxn id="2613" idx="0"/>
            </p:cNvCxnSpPr>
            <p:nvPr/>
          </p:nvCxnSpPr>
          <p:spPr>
            <a:xfrm>
              <a:off x="2040" y="2597"/>
              <a:ext cx="300" cy="0"/>
            </a:xfrm>
            <a:prstGeom prst="straightConnector1">
              <a:avLst/>
            </a:prstGeom>
            <a:noFill/>
            <a:ln w="9525" cap="flat" cmpd="sng">
              <a:solidFill>
                <a:schemeClr val="dk1"/>
              </a:solidFill>
              <a:prstDash val="solid"/>
              <a:round/>
              <a:headEnd type="none" w="sm" len="sm"/>
              <a:tailEnd type="none" w="sm" len="sm"/>
            </a:ln>
          </p:spPr>
        </p:cxnSp>
        <p:cxnSp>
          <p:nvCxnSpPr>
            <p:cNvPr id="2657" name="Google Shape;2657;p238"/>
            <p:cNvCxnSpPr>
              <a:stCxn id="2601" idx="2"/>
              <a:endCxn id="2605" idx="0"/>
            </p:cNvCxnSpPr>
            <p:nvPr/>
          </p:nvCxnSpPr>
          <p:spPr>
            <a:xfrm>
              <a:off x="2040" y="2597"/>
              <a:ext cx="1200" cy="0"/>
            </a:xfrm>
            <a:prstGeom prst="straightConnector1">
              <a:avLst/>
            </a:prstGeom>
            <a:noFill/>
            <a:ln w="9525" cap="flat" cmpd="sng">
              <a:solidFill>
                <a:schemeClr val="dk1"/>
              </a:solidFill>
              <a:prstDash val="solid"/>
              <a:round/>
              <a:headEnd type="none" w="sm" len="sm"/>
              <a:tailEnd type="none" w="sm" len="sm"/>
            </a:ln>
          </p:spPr>
        </p:cxnSp>
      </p:grpSp>
      <p:cxnSp>
        <p:nvCxnSpPr>
          <p:cNvPr id="2658" name="Google Shape;2658;p238"/>
          <p:cNvCxnSpPr/>
          <p:nvPr/>
        </p:nvCxnSpPr>
        <p:spPr>
          <a:xfrm>
            <a:off x="3" y="2457450"/>
            <a:ext cx="9143999" cy="0"/>
          </a:xfrm>
          <a:prstGeom prst="straightConnector1">
            <a:avLst/>
          </a:prstGeom>
          <a:noFill/>
          <a:ln w="9525" cap="flat" cmpd="sng">
            <a:solidFill>
              <a:schemeClr val="dk1"/>
            </a:solidFill>
            <a:prstDash val="solid"/>
            <a:round/>
            <a:headEnd type="none" w="sm" len="sm"/>
            <a:tailEnd type="none" w="sm" len="sm"/>
          </a:ln>
        </p:spPr>
      </p:cxnSp>
      <p:sp>
        <p:nvSpPr>
          <p:cNvPr id="2659" name="Google Shape;2659;p238"/>
          <p:cNvSpPr/>
          <p:nvPr/>
        </p:nvSpPr>
        <p:spPr>
          <a:xfrm>
            <a:off x="4682729" y="2569370"/>
            <a:ext cx="217884"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660" name="Google Shape;2660;p238"/>
          <p:cNvSpPr/>
          <p:nvPr/>
        </p:nvSpPr>
        <p:spPr>
          <a:xfrm>
            <a:off x="4683923" y="2570558"/>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661" name="Google Shape;2661;p238"/>
          <p:cNvSpPr/>
          <p:nvPr/>
        </p:nvSpPr>
        <p:spPr>
          <a:xfrm>
            <a:off x="2875361" y="2940845"/>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662" name="Google Shape;2662;p238"/>
          <p:cNvSpPr/>
          <p:nvPr/>
        </p:nvSpPr>
        <p:spPr>
          <a:xfrm>
            <a:off x="4970861" y="2890839"/>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663" name="Google Shape;2663;p238"/>
          <p:cNvSpPr/>
          <p:nvPr/>
        </p:nvSpPr>
        <p:spPr>
          <a:xfrm>
            <a:off x="6279360" y="2902745"/>
            <a:ext cx="217885"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664" name="Google Shape;2664;p238"/>
          <p:cNvSpPr txBox="1"/>
          <p:nvPr/>
        </p:nvSpPr>
        <p:spPr>
          <a:xfrm>
            <a:off x="285752" y="1085851"/>
            <a:ext cx="2902743" cy="79637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Strategy: expand a cheapest node first: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75"/>
              </a:spcBef>
              <a:spcAft>
                <a:spcPts val="0"/>
              </a:spcAft>
              <a:buClr>
                <a:srgbClr val="000000"/>
              </a:buClr>
              <a:buSzPts val="1350"/>
              <a:buFont typeface="Arial"/>
              <a:buNone/>
            </a:pPr>
            <a:r>
              <a:rPr lang="en-US" sz="1350" b="0" i="1" u="none" strike="noStrike" cap="none">
                <a:solidFill>
                  <a:schemeClr val="dk1"/>
                </a:solidFill>
                <a:latin typeface="Calibri"/>
                <a:ea typeface="Calibri"/>
                <a:cs typeface="Calibri"/>
                <a:sym typeface="Calibri"/>
              </a:rPr>
              <a:t>Fringe is a priority queue (priority: cumulative cost)</a:t>
            </a:r>
            <a:endParaRPr sz="1400" b="0" i="0" u="none" strike="noStrike" cap="none">
              <a:solidFill>
                <a:srgbClr val="000000"/>
              </a:solidFill>
              <a:latin typeface="Arial"/>
              <a:ea typeface="Arial"/>
              <a:cs typeface="Arial"/>
              <a:sym typeface="Arial"/>
            </a:endParaRPr>
          </a:p>
        </p:txBody>
      </p:sp>
      <p:grpSp>
        <p:nvGrpSpPr>
          <p:cNvPr id="2665" name="Google Shape;2665;p238"/>
          <p:cNvGrpSpPr/>
          <p:nvPr/>
        </p:nvGrpSpPr>
        <p:grpSpPr>
          <a:xfrm>
            <a:off x="3429001" y="952501"/>
            <a:ext cx="2403872" cy="1326356"/>
            <a:chOff x="816" y="1056"/>
            <a:chExt cx="4176" cy="2304"/>
          </a:xfrm>
        </p:grpSpPr>
        <p:grpSp>
          <p:nvGrpSpPr>
            <p:cNvPr id="2666" name="Google Shape;2666;p238"/>
            <p:cNvGrpSpPr/>
            <p:nvPr/>
          </p:nvGrpSpPr>
          <p:grpSpPr>
            <a:xfrm>
              <a:off x="816" y="1056"/>
              <a:ext cx="4176" cy="2304"/>
              <a:chOff x="336" y="576"/>
              <a:chExt cx="4848" cy="2784"/>
            </a:xfrm>
          </p:grpSpPr>
          <p:sp>
            <p:nvSpPr>
              <p:cNvPr id="2667" name="Google Shape;2667;p238"/>
              <p:cNvSpPr/>
              <p:nvPr/>
            </p:nvSpPr>
            <p:spPr>
              <a:xfrm>
                <a:off x="336" y="2208"/>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2668" name="Google Shape;2668;p238"/>
              <p:cNvSpPr/>
              <p:nvPr/>
            </p:nvSpPr>
            <p:spPr>
              <a:xfrm>
                <a:off x="4704" y="57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669" name="Google Shape;2669;p238"/>
              <p:cNvSpPr/>
              <p:nvPr/>
            </p:nvSpPr>
            <p:spPr>
              <a:xfrm>
                <a:off x="1728" y="177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
            <p:nvSpPr>
              <p:cNvPr id="2670" name="Google Shape;2670;p238"/>
              <p:cNvSpPr/>
              <p:nvPr/>
            </p:nvSpPr>
            <p:spPr>
              <a:xfrm>
                <a:off x="720" y="105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671" name="Google Shape;2671;p238"/>
              <p:cNvSpPr/>
              <p:nvPr/>
            </p:nvSpPr>
            <p:spPr>
              <a:xfrm>
                <a:off x="1200" y="273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p</a:t>
                </a:r>
                <a:endParaRPr sz="1400" b="0" i="0" u="none" strike="noStrike" cap="none">
                  <a:solidFill>
                    <a:srgbClr val="000000"/>
                  </a:solidFill>
                  <a:latin typeface="Arial"/>
                  <a:ea typeface="Arial"/>
                  <a:cs typeface="Arial"/>
                  <a:sym typeface="Arial"/>
                </a:endParaRPr>
              </a:p>
            </p:txBody>
          </p:sp>
          <p:sp>
            <p:nvSpPr>
              <p:cNvPr id="2672" name="Google Shape;2672;p238"/>
              <p:cNvSpPr/>
              <p:nvPr/>
            </p:nvSpPr>
            <p:spPr>
              <a:xfrm>
                <a:off x="2352" y="2880"/>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q</a:t>
                </a:r>
                <a:endParaRPr sz="1400" b="0" i="0" u="none" strike="noStrike" cap="none">
                  <a:solidFill>
                    <a:srgbClr val="000000"/>
                  </a:solidFill>
                  <a:latin typeface="Arial"/>
                  <a:ea typeface="Arial"/>
                  <a:cs typeface="Arial"/>
                  <a:sym typeface="Arial"/>
                </a:endParaRPr>
              </a:p>
            </p:txBody>
          </p:sp>
          <p:sp>
            <p:nvSpPr>
              <p:cNvPr id="2673" name="Google Shape;2673;p238"/>
              <p:cNvSpPr/>
              <p:nvPr/>
            </p:nvSpPr>
            <p:spPr>
              <a:xfrm>
                <a:off x="2880" y="1008"/>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674" name="Google Shape;2674;p238"/>
              <p:cNvSpPr/>
              <p:nvPr/>
            </p:nvSpPr>
            <p:spPr>
              <a:xfrm>
                <a:off x="3552" y="1584"/>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675" name="Google Shape;2675;p238"/>
              <p:cNvSpPr/>
              <p:nvPr/>
            </p:nvSpPr>
            <p:spPr>
              <a:xfrm>
                <a:off x="3168" y="225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h</a:t>
                </a:r>
                <a:endParaRPr sz="1400" b="0" i="0" u="none" strike="noStrike" cap="none">
                  <a:solidFill>
                    <a:srgbClr val="000000"/>
                  </a:solidFill>
                  <a:latin typeface="Arial"/>
                  <a:ea typeface="Arial"/>
                  <a:cs typeface="Arial"/>
                  <a:sym typeface="Arial"/>
                </a:endParaRPr>
              </a:p>
            </p:txBody>
          </p:sp>
          <p:sp>
            <p:nvSpPr>
              <p:cNvPr id="2676" name="Google Shape;2676;p238"/>
              <p:cNvSpPr/>
              <p:nvPr/>
            </p:nvSpPr>
            <p:spPr>
              <a:xfrm>
                <a:off x="1584" y="624"/>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677" name="Google Shape;2677;p238"/>
              <p:cNvSpPr/>
              <p:nvPr/>
            </p:nvSpPr>
            <p:spPr>
              <a:xfrm>
                <a:off x="4560" y="1872"/>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678" name="Google Shape;2678;p238"/>
              <p:cNvSpPr/>
              <p:nvPr/>
            </p:nvSpPr>
            <p:spPr>
              <a:xfrm>
                <a:off x="4368" y="2736"/>
                <a:ext cx="480" cy="480"/>
              </a:xfrm>
              <a:prstGeom prst="flowChartConnector">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r>
                  <a:rPr lang="en-US" sz="1125" b="0" i="1"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cxnSp>
            <p:nvCxnSpPr>
              <p:cNvPr id="2679" name="Google Shape;2679;p238"/>
              <p:cNvCxnSpPr>
                <a:stCxn id="2667" idx="5"/>
                <a:endCxn id="2671" idx="2"/>
              </p:cNvCxnSpPr>
              <p:nvPr/>
            </p:nvCxnSpPr>
            <p:spPr>
              <a:xfrm>
                <a:off x="746" y="2618"/>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680" name="Google Shape;2680;p238"/>
              <p:cNvCxnSpPr>
                <a:stCxn id="2671" idx="5"/>
                <a:endCxn id="2672" idx="2"/>
              </p:cNvCxnSpPr>
              <p:nvPr/>
            </p:nvCxnSpPr>
            <p:spPr>
              <a:xfrm>
                <a:off x="1610" y="3146"/>
                <a:ext cx="600" cy="0"/>
              </a:xfrm>
              <a:prstGeom prst="straightConnector1">
                <a:avLst/>
              </a:prstGeom>
              <a:noFill/>
              <a:ln w="9525" cap="flat" cmpd="sng">
                <a:solidFill>
                  <a:schemeClr val="dk1"/>
                </a:solidFill>
                <a:prstDash val="solid"/>
                <a:round/>
                <a:headEnd type="none" w="sm" len="sm"/>
                <a:tailEnd type="triangle" w="med" len="med"/>
              </a:ln>
            </p:spPr>
          </p:cxnSp>
          <p:cxnSp>
            <p:nvCxnSpPr>
              <p:cNvPr id="2681" name="Google Shape;2681;p238"/>
              <p:cNvCxnSpPr>
                <a:stCxn id="2675" idx="3"/>
                <a:endCxn id="2672" idx="7"/>
              </p:cNvCxnSpPr>
              <p:nvPr/>
            </p:nvCxnSpPr>
            <p:spPr>
              <a:xfrm flipH="1">
                <a:off x="2638" y="2666"/>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682" name="Google Shape;2682;p238"/>
              <p:cNvCxnSpPr>
                <a:stCxn id="2675" idx="2"/>
                <a:endCxn id="2671" idx="6"/>
              </p:cNvCxnSpPr>
              <p:nvPr/>
            </p:nvCxnSpPr>
            <p:spPr>
              <a:xfrm flipH="1">
                <a:off x="1668" y="2496"/>
                <a:ext cx="1500" cy="600"/>
              </a:xfrm>
              <a:prstGeom prst="straightConnector1">
                <a:avLst/>
              </a:prstGeom>
              <a:noFill/>
              <a:ln w="9525" cap="flat" cmpd="sng">
                <a:solidFill>
                  <a:schemeClr val="dk1"/>
                </a:solidFill>
                <a:prstDash val="solid"/>
                <a:round/>
                <a:headEnd type="none" w="sm" len="sm"/>
                <a:tailEnd type="triangle" w="med" len="med"/>
              </a:ln>
            </p:spPr>
          </p:cxnSp>
          <p:cxnSp>
            <p:nvCxnSpPr>
              <p:cNvPr id="2683" name="Google Shape;2683;p238"/>
              <p:cNvCxnSpPr>
                <a:stCxn id="2674" idx="4"/>
                <a:endCxn id="2675" idx="7"/>
              </p:cNvCxnSpPr>
              <p:nvPr/>
            </p:nvCxnSpPr>
            <p:spPr>
              <a:xfrm flipH="1">
                <a:off x="3492" y="2064"/>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684" name="Google Shape;2684;p238"/>
              <p:cNvCxnSpPr>
                <a:stCxn id="2674" idx="5"/>
                <a:endCxn id="2678" idx="1"/>
              </p:cNvCxnSpPr>
              <p:nvPr/>
            </p:nvCxnSpPr>
            <p:spPr>
              <a:xfrm>
                <a:off x="3962" y="1994"/>
                <a:ext cx="600" cy="900"/>
              </a:xfrm>
              <a:prstGeom prst="straightConnector1">
                <a:avLst/>
              </a:prstGeom>
              <a:noFill/>
              <a:ln w="9525" cap="flat" cmpd="sng">
                <a:solidFill>
                  <a:schemeClr val="dk1"/>
                </a:solidFill>
                <a:prstDash val="solid"/>
                <a:round/>
                <a:headEnd type="none" w="sm" len="sm"/>
                <a:tailEnd type="triangle" w="med" len="med"/>
              </a:ln>
            </p:spPr>
          </p:cxnSp>
          <p:cxnSp>
            <p:nvCxnSpPr>
              <p:cNvPr id="2685" name="Google Shape;2685;p238"/>
              <p:cNvCxnSpPr>
                <a:stCxn id="2678" idx="0"/>
                <a:endCxn id="2677" idx="4"/>
              </p:cNvCxnSpPr>
              <p:nvPr/>
            </p:nvCxnSpPr>
            <p:spPr>
              <a:xfrm rot="10800000" flipH="1">
                <a:off x="4608" y="2436"/>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686" name="Google Shape;2686;p238"/>
              <p:cNvCxnSpPr>
                <a:stCxn id="2677" idx="0"/>
                <a:endCxn id="2668" idx="4"/>
              </p:cNvCxnSpPr>
              <p:nvPr/>
            </p:nvCxnSpPr>
            <p:spPr>
              <a:xfrm rot="10800000">
                <a:off x="4800" y="972"/>
                <a:ext cx="0" cy="900"/>
              </a:xfrm>
              <a:prstGeom prst="straightConnector1">
                <a:avLst/>
              </a:prstGeom>
              <a:noFill/>
              <a:ln w="9525" cap="flat" cmpd="sng">
                <a:solidFill>
                  <a:schemeClr val="dk1"/>
                </a:solidFill>
                <a:prstDash val="solid"/>
                <a:round/>
                <a:headEnd type="none" w="sm" len="sm"/>
                <a:tailEnd type="triangle" w="med" len="med"/>
              </a:ln>
            </p:spPr>
          </p:cxnSp>
          <p:cxnSp>
            <p:nvCxnSpPr>
              <p:cNvPr id="2687" name="Google Shape;2687;p238"/>
              <p:cNvCxnSpPr>
                <a:stCxn id="2667" idx="7"/>
              </p:cNvCxnSpPr>
              <p:nvPr/>
            </p:nvCxnSpPr>
            <p:spPr>
              <a:xfrm rot="10800000" flipH="1">
                <a:off x="746" y="1978"/>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688" name="Google Shape;2688;p238"/>
              <p:cNvCxnSpPr>
                <a:stCxn id="2669" idx="1"/>
                <a:endCxn id="2670" idx="5"/>
              </p:cNvCxnSpPr>
              <p:nvPr/>
            </p:nvCxnSpPr>
            <p:spPr>
              <a:xfrm rot="10800000">
                <a:off x="1198" y="1546"/>
                <a:ext cx="600" cy="300"/>
              </a:xfrm>
              <a:prstGeom prst="straightConnector1">
                <a:avLst/>
              </a:prstGeom>
              <a:noFill/>
              <a:ln w="9525" cap="flat" cmpd="sng">
                <a:solidFill>
                  <a:schemeClr val="dk1"/>
                </a:solidFill>
                <a:prstDash val="solid"/>
                <a:round/>
                <a:headEnd type="none" w="sm" len="sm"/>
                <a:tailEnd type="triangle" w="med" len="med"/>
              </a:ln>
            </p:spPr>
          </p:cxnSp>
          <p:cxnSp>
            <p:nvCxnSpPr>
              <p:cNvPr id="2689" name="Google Shape;2689;p238"/>
              <p:cNvCxnSpPr>
                <a:endCxn id="2676" idx="2"/>
              </p:cNvCxnSpPr>
              <p:nvPr/>
            </p:nvCxnSpPr>
            <p:spPr>
              <a:xfrm rot="10800000" flipH="1">
                <a:off x="1284" y="864"/>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690" name="Google Shape;2690;p238"/>
              <p:cNvCxnSpPr>
                <a:stCxn id="2673" idx="2"/>
                <a:endCxn id="2676" idx="6"/>
              </p:cNvCxnSpPr>
              <p:nvPr/>
            </p:nvCxnSpPr>
            <p:spPr>
              <a:xfrm rot="10800000">
                <a:off x="1980" y="948"/>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691" name="Google Shape;2691;p238"/>
              <p:cNvCxnSpPr>
                <a:stCxn id="2669" idx="7"/>
                <a:endCxn id="2673" idx="3"/>
              </p:cNvCxnSpPr>
              <p:nvPr/>
            </p:nvCxnSpPr>
            <p:spPr>
              <a:xfrm rot="10800000" flipH="1">
                <a:off x="2138" y="1546"/>
                <a:ext cx="900" cy="300"/>
              </a:xfrm>
              <a:prstGeom prst="straightConnector1">
                <a:avLst/>
              </a:prstGeom>
              <a:noFill/>
              <a:ln w="9525" cap="flat" cmpd="sng">
                <a:solidFill>
                  <a:schemeClr val="dk1"/>
                </a:solidFill>
                <a:prstDash val="solid"/>
                <a:round/>
                <a:headEnd type="none" w="sm" len="sm"/>
                <a:tailEnd type="triangle" w="med" len="med"/>
              </a:ln>
            </p:spPr>
          </p:cxnSp>
          <p:cxnSp>
            <p:nvCxnSpPr>
              <p:cNvPr id="2692" name="Google Shape;2692;p238"/>
              <p:cNvCxnSpPr>
                <a:stCxn id="2669" idx="6"/>
                <a:endCxn id="2674" idx="2"/>
              </p:cNvCxnSpPr>
              <p:nvPr/>
            </p:nvCxnSpPr>
            <p:spPr>
              <a:xfrm rot="10800000" flipH="1">
                <a:off x="2208" y="1716"/>
                <a:ext cx="1200" cy="300"/>
              </a:xfrm>
              <a:prstGeom prst="straightConnector1">
                <a:avLst/>
              </a:prstGeom>
              <a:noFill/>
              <a:ln w="9525" cap="flat" cmpd="sng">
                <a:solidFill>
                  <a:schemeClr val="dk1"/>
                </a:solidFill>
                <a:prstDash val="solid"/>
                <a:round/>
                <a:headEnd type="none" w="sm" len="sm"/>
                <a:tailEnd type="triangle" w="med" len="med"/>
              </a:ln>
            </p:spPr>
          </p:cxnSp>
          <p:cxnSp>
            <p:nvCxnSpPr>
              <p:cNvPr id="2693" name="Google Shape;2693;p238"/>
              <p:cNvCxnSpPr>
                <a:stCxn id="2677" idx="1"/>
                <a:endCxn id="2673" idx="6"/>
              </p:cNvCxnSpPr>
              <p:nvPr/>
            </p:nvCxnSpPr>
            <p:spPr>
              <a:xfrm rot="5400000" flipH="1">
                <a:off x="3730" y="1042"/>
                <a:ext cx="600" cy="1200"/>
              </a:xfrm>
              <a:prstGeom prst="curvedConnector2">
                <a:avLst/>
              </a:prstGeom>
              <a:noFill/>
              <a:ln w="9525" cap="flat" cmpd="sng">
                <a:solidFill>
                  <a:schemeClr val="dk1"/>
                </a:solidFill>
                <a:prstDash val="solid"/>
                <a:round/>
                <a:headEnd type="none" w="sm" len="sm"/>
                <a:tailEnd type="triangle" w="med" len="med"/>
              </a:ln>
            </p:spPr>
          </p:cxnSp>
          <p:cxnSp>
            <p:nvCxnSpPr>
              <p:cNvPr id="2694" name="Google Shape;2694;p238"/>
              <p:cNvCxnSpPr>
                <a:stCxn id="2667" idx="6"/>
                <a:endCxn id="2674" idx="3"/>
              </p:cNvCxnSpPr>
              <p:nvPr/>
            </p:nvCxnSpPr>
            <p:spPr>
              <a:xfrm rot="10800000" flipH="1">
                <a:off x="816" y="1848"/>
                <a:ext cx="2700" cy="600"/>
              </a:xfrm>
              <a:prstGeom prst="curvedConnector2">
                <a:avLst/>
              </a:prstGeom>
              <a:noFill/>
              <a:ln w="9525" cap="flat" cmpd="sng">
                <a:solidFill>
                  <a:schemeClr val="dk1"/>
                </a:solidFill>
                <a:prstDash val="solid"/>
                <a:round/>
                <a:headEnd type="none" w="sm" len="sm"/>
                <a:tailEnd type="triangle" w="med" len="med"/>
              </a:ln>
            </p:spPr>
          </p:cxnSp>
        </p:grpSp>
        <p:cxnSp>
          <p:nvCxnSpPr>
            <p:cNvPr id="2695" name="Google Shape;2695;p238"/>
            <p:cNvCxnSpPr>
              <a:stCxn id="2672" idx="6"/>
              <a:endCxn id="2678" idx="2"/>
            </p:cNvCxnSpPr>
            <p:nvPr/>
          </p:nvCxnSpPr>
          <p:spPr>
            <a:xfrm>
              <a:off x="2966" y="3161"/>
              <a:ext cx="1200" cy="0"/>
            </a:xfrm>
            <a:prstGeom prst="straightConnector1">
              <a:avLst/>
            </a:prstGeom>
            <a:noFill/>
            <a:ln w="9525" cap="flat" cmpd="sng">
              <a:solidFill>
                <a:schemeClr val="lt1"/>
              </a:solidFill>
              <a:prstDash val="solid"/>
              <a:round/>
              <a:headEnd type="none" w="sm" len="sm"/>
              <a:tailEnd type="triangle" w="med" len="med"/>
            </a:ln>
          </p:spPr>
        </p:cxnSp>
      </p:grpSp>
      <p:sp>
        <p:nvSpPr>
          <p:cNvPr id="2696" name="Google Shape;2696;p238"/>
          <p:cNvSpPr txBox="1"/>
          <p:nvPr/>
        </p:nvSpPr>
        <p:spPr>
          <a:xfrm>
            <a:off x="3200401" y="2901553"/>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2697" name="Google Shape;2697;p238"/>
          <p:cNvSpPr txBox="1"/>
          <p:nvPr/>
        </p:nvSpPr>
        <p:spPr>
          <a:xfrm>
            <a:off x="5268517" y="284916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2698" name="Google Shape;2698;p238"/>
          <p:cNvSpPr txBox="1"/>
          <p:nvPr/>
        </p:nvSpPr>
        <p:spPr>
          <a:xfrm>
            <a:off x="6550822" y="284678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699" name="Google Shape;2699;p238"/>
          <p:cNvSpPr/>
          <p:nvPr/>
        </p:nvSpPr>
        <p:spPr>
          <a:xfrm>
            <a:off x="6278166" y="2901551"/>
            <a:ext cx="217884"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00" name="Google Shape;2700;p238"/>
          <p:cNvSpPr/>
          <p:nvPr/>
        </p:nvSpPr>
        <p:spPr>
          <a:xfrm>
            <a:off x="6291267" y="3286127"/>
            <a:ext cx="217885"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01" name="Google Shape;2701;p238"/>
          <p:cNvSpPr txBox="1"/>
          <p:nvPr/>
        </p:nvSpPr>
        <p:spPr>
          <a:xfrm>
            <a:off x="6569872" y="322778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2702" name="Google Shape;2702;p238"/>
          <p:cNvSpPr/>
          <p:nvPr/>
        </p:nvSpPr>
        <p:spPr>
          <a:xfrm>
            <a:off x="2457455" y="3299221"/>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03" name="Google Shape;2703;p238"/>
          <p:cNvSpPr/>
          <p:nvPr/>
        </p:nvSpPr>
        <p:spPr>
          <a:xfrm>
            <a:off x="2970611" y="3298034"/>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04" name="Google Shape;2704;p238"/>
          <p:cNvSpPr/>
          <p:nvPr/>
        </p:nvSpPr>
        <p:spPr>
          <a:xfrm>
            <a:off x="3592116" y="3292076"/>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05" name="Google Shape;2705;p238"/>
          <p:cNvSpPr txBox="1"/>
          <p:nvPr/>
        </p:nvSpPr>
        <p:spPr>
          <a:xfrm>
            <a:off x="2674147" y="326588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2706" name="Google Shape;2706;p238"/>
          <p:cNvSpPr txBox="1"/>
          <p:nvPr/>
        </p:nvSpPr>
        <p:spPr>
          <a:xfrm>
            <a:off x="3115867" y="338018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2707" name="Google Shape;2707;p238"/>
          <p:cNvSpPr txBox="1"/>
          <p:nvPr/>
        </p:nvSpPr>
        <p:spPr>
          <a:xfrm>
            <a:off x="3813574" y="3245644"/>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2708" name="Google Shape;2708;p238"/>
          <p:cNvSpPr/>
          <p:nvPr/>
        </p:nvSpPr>
        <p:spPr>
          <a:xfrm>
            <a:off x="2875361" y="2940845"/>
            <a:ext cx="217884"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09" name="Google Shape;2709;p238"/>
          <p:cNvSpPr/>
          <p:nvPr/>
        </p:nvSpPr>
        <p:spPr>
          <a:xfrm>
            <a:off x="2457455" y="3299221"/>
            <a:ext cx="217885"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10" name="Google Shape;2710;p238"/>
          <p:cNvSpPr/>
          <p:nvPr/>
        </p:nvSpPr>
        <p:spPr>
          <a:xfrm>
            <a:off x="2443167" y="3708796"/>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11" name="Google Shape;2711;p238"/>
          <p:cNvSpPr/>
          <p:nvPr/>
        </p:nvSpPr>
        <p:spPr>
          <a:xfrm>
            <a:off x="2444354" y="3708796"/>
            <a:ext cx="217884"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12" name="Google Shape;2712;p238"/>
          <p:cNvSpPr/>
          <p:nvPr/>
        </p:nvSpPr>
        <p:spPr>
          <a:xfrm>
            <a:off x="3590930" y="3293270"/>
            <a:ext cx="217885"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13" name="Google Shape;2713;p238"/>
          <p:cNvSpPr/>
          <p:nvPr/>
        </p:nvSpPr>
        <p:spPr>
          <a:xfrm>
            <a:off x="3327797" y="3688559"/>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14" name="Google Shape;2714;p238"/>
          <p:cNvSpPr/>
          <p:nvPr/>
        </p:nvSpPr>
        <p:spPr>
          <a:xfrm>
            <a:off x="3835004" y="3694508"/>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15" name="Google Shape;2715;p238"/>
          <p:cNvSpPr txBox="1"/>
          <p:nvPr/>
        </p:nvSpPr>
        <p:spPr>
          <a:xfrm>
            <a:off x="4040983" y="364688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2716" name="Google Shape;2716;p238"/>
          <p:cNvSpPr txBox="1"/>
          <p:nvPr/>
        </p:nvSpPr>
        <p:spPr>
          <a:xfrm>
            <a:off x="3514726" y="3651647"/>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13</a:t>
            </a:r>
            <a:endParaRPr sz="1400" b="0" i="0" u="none" strike="noStrike" cap="none">
              <a:solidFill>
                <a:srgbClr val="000000"/>
              </a:solidFill>
              <a:latin typeface="Arial"/>
              <a:ea typeface="Arial"/>
              <a:cs typeface="Arial"/>
              <a:sym typeface="Arial"/>
            </a:endParaRPr>
          </a:p>
        </p:txBody>
      </p:sp>
      <p:sp>
        <p:nvSpPr>
          <p:cNvPr id="2717" name="Google Shape;2717;p238"/>
          <p:cNvSpPr/>
          <p:nvPr/>
        </p:nvSpPr>
        <p:spPr>
          <a:xfrm>
            <a:off x="3836198" y="3695702"/>
            <a:ext cx="217885"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18" name="Google Shape;2718;p238"/>
          <p:cNvSpPr/>
          <p:nvPr/>
        </p:nvSpPr>
        <p:spPr>
          <a:xfrm>
            <a:off x="3833817" y="4089796"/>
            <a:ext cx="217885"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19" name="Google Shape;2719;p238"/>
          <p:cNvSpPr txBox="1"/>
          <p:nvPr/>
        </p:nvSpPr>
        <p:spPr>
          <a:xfrm>
            <a:off x="4032649" y="4048126"/>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720" name="Google Shape;2720;p238"/>
          <p:cNvSpPr/>
          <p:nvPr/>
        </p:nvSpPr>
        <p:spPr>
          <a:xfrm>
            <a:off x="3835004" y="4090990"/>
            <a:ext cx="217884" cy="198835"/>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21" name="Google Shape;2721;p238"/>
          <p:cNvSpPr/>
          <p:nvPr/>
        </p:nvSpPr>
        <p:spPr>
          <a:xfrm>
            <a:off x="4031460" y="4486277"/>
            <a:ext cx="217885"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22" name="Google Shape;2722;p238"/>
          <p:cNvSpPr txBox="1"/>
          <p:nvPr/>
        </p:nvSpPr>
        <p:spPr>
          <a:xfrm>
            <a:off x="4231483" y="4443412"/>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2723" name="Google Shape;2723;p238"/>
          <p:cNvSpPr txBox="1"/>
          <p:nvPr/>
        </p:nvSpPr>
        <p:spPr>
          <a:xfrm>
            <a:off x="3361135" y="4443412"/>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2724" name="Google Shape;2724;p238"/>
          <p:cNvSpPr/>
          <p:nvPr/>
        </p:nvSpPr>
        <p:spPr>
          <a:xfrm>
            <a:off x="3645698" y="4471990"/>
            <a:ext cx="217885"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25" name="Google Shape;2725;p238"/>
          <p:cNvSpPr/>
          <p:nvPr/>
        </p:nvSpPr>
        <p:spPr>
          <a:xfrm>
            <a:off x="4967292" y="2892026"/>
            <a:ext cx="217885"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26" name="Google Shape;2726;p238"/>
          <p:cNvSpPr/>
          <p:nvPr/>
        </p:nvSpPr>
        <p:spPr>
          <a:xfrm>
            <a:off x="5216129" y="3288509"/>
            <a:ext cx="217884" cy="198835"/>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27" name="Google Shape;2727;p238"/>
          <p:cNvSpPr/>
          <p:nvPr/>
        </p:nvSpPr>
        <p:spPr>
          <a:xfrm>
            <a:off x="4689872" y="3287314"/>
            <a:ext cx="217884" cy="198834"/>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28" name="Google Shape;2728;p238"/>
          <p:cNvSpPr txBox="1"/>
          <p:nvPr/>
        </p:nvSpPr>
        <p:spPr>
          <a:xfrm>
            <a:off x="4866085" y="3245644"/>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17</a:t>
            </a:r>
            <a:endParaRPr sz="1400" b="0" i="0" u="none" strike="noStrike" cap="none">
              <a:solidFill>
                <a:srgbClr val="000000"/>
              </a:solidFill>
              <a:latin typeface="Arial"/>
              <a:ea typeface="Arial"/>
              <a:cs typeface="Arial"/>
              <a:sym typeface="Arial"/>
            </a:endParaRPr>
          </a:p>
        </p:txBody>
      </p:sp>
      <p:sp>
        <p:nvSpPr>
          <p:cNvPr id="2729" name="Google Shape;2729;p238"/>
          <p:cNvSpPr txBox="1"/>
          <p:nvPr/>
        </p:nvSpPr>
        <p:spPr>
          <a:xfrm>
            <a:off x="5403058" y="3237310"/>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2730" name="Google Shape;2730;p238"/>
          <p:cNvSpPr/>
          <p:nvPr/>
        </p:nvSpPr>
        <p:spPr>
          <a:xfrm>
            <a:off x="4031460" y="4487464"/>
            <a:ext cx="217885" cy="198834"/>
          </a:xfrm>
          <a:prstGeom prst="ellipse">
            <a:avLst/>
          </a:prstGeom>
          <a:solidFill>
            <a:srgbClr val="FF3300">
              <a:alpha val="20000"/>
            </a:srgbClr>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31" name="Google Shape;2731;p238"/>
          <p:cNvSpPr txBox="1"/>
          <p:nvPr/>
        </p:nvSpPr>
        <p:spPr>
          <a:xfrm>
            <a:off x="4912522" y="2514601"/>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p:txBody>
      </p:sp>
      <p:sp>
        <p:nvSpPr>
          <p:cNvPr id="2732" name="Google Shape;2732;p238"/>
          <p:cNvSpPr txBox="1"/>
          <p:nvPr/>
        </p:nvSpPr>
        <p:spPr>
          <a:xfrm>
            <a:off x="2665810" y="3650456"/>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2733" name="Google Shape;2733;p238"/>
          <p:cNvSpPr txBox="1"/>
          <p:nvPr/>
        </p:nvSpPr>
        <p:spPr>
          <a:xfrm>
            <a:off x="3663553" y="1481140"/>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2734" name="Google Shape;2734;p238"/>
          <p:cNvSpPr txBox="1"/>
          <p:nvPr/>
        </p:nvSpPr>
        <p:spPr>
          <a:xfrm>
            <a:off x="4408885" y="1596629"/>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2735" name="Google Shape;2735;p238"/>
          <p:cNvSpPr txBox="1"/>
          <p:nvPr/>
        </p:nvSpPr>
        <p:spPr>
          <a:xfrm>
            <a:off x="3551635" y="196691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736" name="Google Shape;2736;p238"/>
          <p:cNvSpPr txBox="1"/>
          <p:nvPr/>
        </p:nvSpPr>
        <p:spPr>
          <a:xfrm>
            <a:off x="3918346" y="124301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737" name="Google Shape;2737;p238"/>
          <p:cNvSpPr txBox="1"/>
          <p:nvPr/>
        </p:nvSpPr>
        <p:spPr>
          <a:xfrm>
            <a:off x="3776662" y="914401"/>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738" name="Google Shape;2738;p238"/>
          <p:cNvSpPr txBox="1"/>
          <p:nvPr/>
        </p:nvSpPr>
        <p:spPr>
          <a:xfrm>
            <a:off x="4314826" y="1229917"/>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739" name="Google Shape;2739;p238"/>
          <p:cNvSpPr txBox="1"/>
          <p:nvPr/>
        </p:nvSpPr>
        <p:spPr>
          <a:xfrm>
            <a:off x="5012533" y="1689499"/>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740" name="Google Shape;2740;p238"/>
          <p:cNvSpPr txBox="1"/>
          <p:nvPr/>
        </p:nvSpPr>
        <p:spPr>
          <a:xfrm>
            <a:off x="5260180" y="1594249"/>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741" name="Google Shape;2741;p238"/>
          <p:cNvSpPr txBox="1"/>
          <p:nvPr/>
        </p:nvSpPr>
        <p:spPr>
          <a:xfrm>
            <a:off x="4100515" y="213836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2742" name="Google Shape;2742;p238"/>
          <p:cNvSpPr txBox="1"/>
          <p:nvPr/>
        </p:nvSpPr>
        <p:spPr>
          <a:xfrm>
            <a:off x="5655469" y="1778795"/>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743" name="Google Shape;2743;p238"/>
          <p:cNvSpPr txBox="1"/>
          <p:nvPr/>
        </p:nvSpPr>
        <p:spPr>
          <a:xfrm>
            <a:off x="5667376" y="1290640"/>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744" name="Google Shape;2744;p238"/>
          <p:cNvSpPr/>
          <p:nvPr/>
        </p:nvSpPr>
        <p:spPr>
          <a:xfrm>
            <a:off x="1432324" y="2709860"/>
            <a:ext cx="297656" cy="2239566"/>
          </a:xfrm>
          <a:prstGeom prst="leftBrace">
            <a:avLst>
              <a:gd name="adj1" fmla="val 62700"/>
              <a:gd name="adj2" fmla="val 50000"/>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45" name="Google Shape;2745;p238"/>
          <p:cNvSpPr txBox="1"/>
          <p:nvPr/>
        </p:nvSpPr>
        <p:spPr>
          <a:xfrm>
            <a:off x="685801" y="3620691"/>
            <a:ext cx="869156" cy="48474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Cost contours</a:t>
            </a:r>
            <a:endParaRPr sz="1400" b="0" i="0" u="none" strike="noStrike" cap="none">
              <a:solidFill>
                <a:srgbClr val="000000"/>
              </a:solidFill>
              <a:latin typeface="Arial"/>
              <a:ea typeface="Arial"/>
              <a:cs typeface="Arial"/>
              <a:sym typeface="Arial"/>
            </a:endParaRPr>
          </a:p>
        </p:txBody>
      </p:sp>
      <p:sp>
        <p:nvSpPr>
          <p:cNvPr id="2746" name="Google Shape;2746;p238"/>
          <p:cNvSpPr txBox="1"/>
          <p:nvPr/>
        </p:nvSpPr>
        <p:spPr>
          <a:xfrm>
            <a:off x="4600576" y="1370411"/>
            <a:ext cx="403622"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grpSp>
        <p:nvGrpSpPr>
          <p:cNvPr id="2747" name="Google Shape;2747;p238"/>
          <p:cNvGrpSpPr/>
          <p:nvPr/>
        </p:nvGrpSpPr>
        <p:grpSpPr>
          <a:xfrm>
            <a:off x="359655" y="360500"/>
            <a:ext cx="392113" cy="477838"/>
            <a:chOff x="4763" y="1179"/>
            <a:chExt cx="247" cy="301"/>
          </a:xfrm>
        </p:grpSpPr>
        <p:sp>
          <p:nvSpPr>
            <p:cNvPr id="2748" name="Google Shape;2748;p238"/>
            <p:cNvSpPr/>
            <p:nvPr/>
          </p:nvSpPr>
          <p:spPr>
            <a:xfrm>
              <a:off x="4838" y="1254"/>
              <a:ext cx="97" cy="11"/>
            </a:xfrm>
            <a:custGeom>
              <a:avLst/>
              <a:gdLst/>
              <a:ahLst/>
              <a:cxnLst/>
              <a:rect l="l" t="t" r="r" b="b"/>
              <a:pathLst>
                <a:path w="1063" h="119" extrusionOk="0">
                  <a:moveTo>
                    <a:pt x="59" y="0"/>
                  </a:moveTo>
                  <a:lnTo>
                    <a:pt x="1004" y="0"/>
                  </a:lnTo>
                  <a:lnTo>
                    <a:pt x="1023" y="3"/>
                  </a:lnTo>
                  <a:lnTo>
                    <a:pt x="1039" y="11"/>
                  </a:lnTo>
                  <a:lnTo>
                    <a:pt x="1052" y="24"/>
                  </a:lnTo>
                  <a:lnTo>
                    <a:pt x="1060" y="41"/>
                  </a:lnTo>
                  <a:lnTo>
                    <a:pt x="1063" y="59"/>
                  </a:lnTo>
                  <a:lnTo>
                    <a:pt x="1060" y="78"/>
                  </a:lnTo>
                  <a:lnTo>
                    <a:pt x="1052" y="94"/>
                  </a:lnTo>
                  <a:lnTo>
                    <a:pt x="1039" y="107"/>
                  </a:lnTo>
                  <a:lnTo>
                    <a:pt x="1023" y="115"/>
                  </a:lnTo>
                  <a:lnTo>
                    <a:pt x="1004" y="119"/>
                  </a:lnTo>
                  <a:lnTo>
                    <a:pt x="59" y="119"/>
                  </a:lnTo>
                  <a:lnTo>
                    <a:pt x="41" y="115"/>
                  </a:lnTo>
                  <a:lnTo>
                    <a:pt x="24" y="107"/>
                  </a:lnTo>
                  <a:lnTo>
                    <a:pt x="12" y="94"/>
                  </a:lnTo>
                  <a:lnTo>
                    <a:pt x="3" y="78"/>
                  </a:lnTo>
                  <a:lnTo>
                    <a:pt x="0" y="59"/>
                  </a:lnTo>
                  <a:lnTo>
                    <a:pt x="3" y="41"/>
                  </a:lnTo>
                  <a:lnTo>
                    <a:pt x="12" y="24"/>
                  </a:lnTo>
                  <a:lnTo>
                    <a:pt x="24" y="11"/>
                  </a:lnTo>
                  <a:lnTo>
                    <a:pt x="41" y="3"/>
                  </a:lnTo>
                  <a:lnTo>
                    <a:pt x="5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9" name="Google Shape;2749;p238"/>
            <p:cNvSpPr/>
            <p:nvPr/>
          </p:nvSpPr>
          <p:spPr>
            <a:xfrm>
              <a:off x="4806" y="1179"/>
              <a:ext cx="161" cy="64"/>
            </a:xfrm>
            <a:custGeom>
              <a:avLst/>
              <a:gdLst/>
              <a:ahLst/>
              <a:cxnLst/>
              <a:rect l="l" t="t" r="r" b="b"/>
              <a:pathLst>
                <a:path w="1770" h="710" extrusionOk="0">
                  <a:moveTo>
                    <a:pt x="473" y="0"/>
                  </a:moveTo>
                  <a:lnTo>
                    <a:pt x="507" y="1"/>
                  </a:lnTo>
                  <a:lnTo>
                    <a:pt x="546" y="5"/>
                  </a:lnTo>
                  <a:lnTo>
                    <a:pt x="590" y="10"/>
                  </a:lnTo>
                  <a:lnTo>
                    <a:pt x="637" y="19"/>
                  </a:lnTo>
                  <a:lnTo>
                    <a:pt x="687" y="28"/>
                  </a:lnTo>
                  <a:lnTo>
                    <a:pt x="739" y="39"/>
                  </a:lnTo>
                  <a:lnTo>
                    <a:pt x="793" y="50"/>
                  </a:lnTo>
                  <a:lnTo>
                    <a:pt x="848" y="61"/>
                  </a:lnTo>
                  <a:lnTo>
                    <a:pt x="891" y="71"/>
                  </a:lnTo>
                  <a:lnTo>
                    <a:pt x="935" y="80"/>
                  </a:lnTo>
                  <a:lnTo>
                    <a:pt x="977" y="88"/>
                  </a:lnTo>
                  <a:lnTo>
                    <a:pt x="1019" y="97"/>
                  </a:lnTo>
                  <a:lnTo>
                    <a:pt x="1057" y="104"/>
                  </a:lnTo>
                  <a:lnTo>
                    <a:pt x="1094" y="109"/>
                  </a:lnTo>
                  <a:lnTo>
                    <a:pt x="1127" y="114"/>
                  </a:lnTo>
                  <a:lnTo>
                    <a:pt x="1156" y="118"/>
                  </a:lnTo>
                  <a:lnTo>
                    <a:pt x="1181" y="119"/>
                  </a:lnTo>
                  <a:lnTo>
                    <a:pt x="1220" y="117"/>
                  </a:lnTo>
                  <a:lnTo>
                    <a:pt x="1261" y="113"/>
                  </a:lnTo>
                  <a:lnTo>
                    <a:pt x="1302" y="109"/>
                  </a:lnTo>
                  <a:lnTo>
                    <a:pt x="1343" y="102"/>
                  </a:lnTo>
                  <a:lnTo>
                    <a:pt x="1384" y="95"/>
                  </a:lnTo>
                  <a:lnTo>
                    <a:pt x="1424" y="85"/>
                  </a:lnTo>
                  <a:lnTo>
                    <a:pt x="1463" y="76"/>
                  </a:lnTo>
                  <a:lnTo>
                    <a:pt x="1500" y="67"/>
                  </a:lnTo>
                  <a:lnTo>
                    <a:pt x="1535" y="56"/>
                  </a:lnTo>
                  <a:lnTo>
                    <a:pt x="1567" y="47"/>
                  </a:lnTo>
                  <a:lnTo>
                    <a:pt x="1597" y="38"/>
                  </a:lnTo>
                  <a:lnTo>
                    <a:pt x="1623" y="28"/>
                  </a:lnTo>
                  <a:lnTo>
                    <a:pt x="1646" y="21"/>
                  </a:lnTo>
                  <a:lnTo>
                    <a:pt x="1665" y="14"/>
                  </a:lnTo>
                  <a:lnTo>
                    <a:pt x="1678" y="8"/>
                  </a:lnTo>
                  <a:lnTo>
                    <a:pt x="1686" y="5"/>
                  </a:lnTo>
                  <a:lnTo>
                    <a:pt x="1691" y="4"/>
                  </a:lnTo>
                  <a:lnTo>
                    <a:pt x="1707" y="0"/>
                  </a:lnTo>
                  <a:lnTo>
                    <a:pt x="1724" y="1"/>
                  </a:lnTo>
                  <a:lnTo>
                    <a:pt x="1739" y="6"/>
                  </a:lnTo>
                  <a:lnTo>
                    <a:pt x="1753" y="17"/>
                  </a:lnTo>
                  <a:lnTo>
                    <a:pt x="1763" y="30"/>
                  </a:lnTo>
                  <a:lnTo>
                    <a:pt x="1769" y="46"/>
                  </a:lnTo>
                  <a:lnTo>
                    <a:pt x="1770" y="62"/>
                  </a:lnTo>
                  <a:lnTo>
                    <a:pt x="1767" y="79"/>
                  </a:lnTo>
                  <a:lnTo>
                    <a:pt x="1760" y="94"/>
                  </a:lnTo>
                  <a:lnTo>
                    <a:pt x="1748" y="106"/>
                  </a:lnTo>
                  <a:lnTo>
                    <a:pt x="1745" y="108"/>
                  </a:lnTo>
                  <a:lnTo>
                    <a:pt x="1738" y="113"/>
                  </a:lnTo>
                  <a:lnTo>
                    <a:pt x="1728" y="122"/>
                  </a:lnTo>
                  <a:lnTo>
                    <a:pt x="1714" y="133"/>
                  </a:lnTo>
                  <a:lnTo>
                    <a:pt x="1698" y="147"/>
                  </a:lnTo>
                  <a:lnTo>
                    <a:pt x="1678" y="164"/>
                  </a:lnTo>
                  <a:lnTo>
                    <a:pt x="1656" y="183"/>
                  </a:lnTo>
                  <a:lnTo>
                    <a:pt x="1634" y="205"/>
                  </a:lnTo>
                  <a:lnTo>
                    <a:pt x="1609" y="228"/>
                  </a:lnTo>
                  <a:lnTo>
                    <a:pt x="1583" y="254"/>
                  </a:lnTo>
                  <a:lnTo>
                    <a:pt x="1556" y="282"/>
                  </a:lnTo>
                  <a:lnTo>
                    <a:pt x="1529" y="311"/>
                  </a:lnTo>
                  <a:lnTo>
                    <a:pt x="1501" y="342"/>
                  </a:lnTo>
                  <a:lnTo>
                    <a:pt x="1474" y="374"/>
                  </a:lnTo>
                  <a:lnTo>
                    <a:pt x="1448" y="409"/>
                  </a:lnTo>
                  <a:lnTo>
                    <a:pt x="1422" y="443"/>
                  </a:lnTo>
                  <a:lnTo>
                    <a:pt x="1398" y="480"/>
                  </a:lnTo>
                  <a:lnTo>
                    <a:pt x="1377" y="517"/>
                  </a:lnTo>
                  <a:lnTo>
                    <a:pt x="1356" y="554"/>
                  </a:lnTo>
                  <a:lnTo>
                    <a:pt x="1338" y="593"/>
                  </a:lnTo>
                  <a:lnTo>
                    <a:pt x="1324" y="631"/>
                  </a:lnTo>
                  <a:lnTo>
                    <a:pt x="1312" y="671"/>
                  </a:lnTo>
                  <a:lnTo>
                    <a:pt x="1304" y="710"/>
                  </a:lnTo>
                  <a:lnTo>
                    <a:pt x="467" y="710"/>
                  </a:lnTo>
                  <a:lnTo>
                    <a:pt x="458" y="671"/>
                  </a:lnTo>
                  <a:lnTo>
                    <a:pt x="445" y="632"/>
                  </a:lnTo>
                  <a:lnTo>
                    <a:pt x="428" y="595"/>
                  </a:lnTo>
                  <a:lnTo>
                    <a:pt x="408" y="559"/>
                  </a:lnTo>
                  <a:lnTo>
                    <a:pt x="385" y="524"/>
                  </a:lnTo>
                  <a:lnTo>
                    <a:pt x="361" y="492"/>
                  </a:lnTo>
                  <a:lnTo>
                    <a:pt x="334" y="461"/>
                  </a:lnTo>
                  <a:lnTo>
                    <a:pt x="306" y="431"/>
                  </a:lnTo>
                  <a:lnTo>
                    <a:pt x="277" y="404"/>
                  </a:lnTo>
                  <a:lnTo>
                    <a:pt x="248" y="378"/>
                  </a:lnTo>
                  <a:lnTo>
                    <a:pt x="219" y="353"/>
                  </a:lnTo>
                  <a:lnTo>
                    <a:pt x="190" y="331"/>
                  </a:lnTo>
                  <a:lnTo>
                    <a:pt x="163" y="311"/>
                  </a:lnTo>
                  <a:lnTo>
                    <a:pt x="137" y="292"/>
                  </a:lnTo>
                  <a:lnTo>
                    <a:pt x="112" y="277"/>
                  </a:lnTo>
                  <a:lnTo>
                    <a:pt x="90" y="263"/>
                  </a:lnTo>
                  <a:lnTo>
                    <a:pt x="71" y="252"/>
                  </a:lnTo>
                  <a:lnTo>
                    <a:pt x="56" y="242"/>
                  </a:lnTo>
                  <a:lnTo>
                    <a:pt x="43" y="236"/>
                  </a:lnTo>
                  <a:lnTo>
                    <a:pt x="36" y="232"/>
                  </a:lnTo>
                  <a:lnTo>
                    <a:pt x="33" y="230"/>
                  </a:lnTo>
                  <a:lnTo>
                    <a:pt x="20" y="222"/>
                  </a:lnTo>
                  <a:lnTo>
                    <a:pt x="10" y="210"/>
                  </a:lnTo>
                  <a:lnTo>
                    <a:pt x="3" y="196"/>
                  </a:lnTo>
                  <a:lnTo>
                    <a:pt x="0" y="181"/>
                  </a:lnTo>
                  <a:lnTo>
                    <a:pt x="1" y="165"/>
                  </a:lnTo>
                  <a:lnTo>
                    <a:pt x="6" y="151"/>
                  </a:lnTo>
                  <a:lnTo>
                    <a:pt x="9" y="146"/>
                  </a:lnTo>
                  <a:lnTo>
                    <a:pt x="13" y="139"/>
                  </a:lnTo>
                  <a:lnTo>
                    <a:pt x="20" y="131"/>
                  </a:lnTo>
                  <a:lnTo>
                    <a:pt x="27" y="122"/>
                  </a:lnTo>
                  <a:lnTo>
                    <a:pt x="37" y="111"/>
                  </a:lnTo>
                  <a:lnTo>
                    <a:pt x="50" y="101"/>
                  </a:lnTo>
                  <a:lnTo>
                    <a:pt x="65" y="90"/>
                  </a:lnTo>
                  <a:lnTo>
                    <a:pt x="84" y="77"/>
                  </a:lnTo>
                  <a:lnTo>
                    <a:pt x="105" y="66"/>
                  </a:lnTo>
                  <a:lnTo>
                    <a:pt x="129" y="54"/>
                  </a:lnTo>
                  <a:lnTo>
                    <a:pt x="157" y="44"/>
                  </a:lnTo>
                  <a:lnTo>
                    <a:pt x="188" y="33"/>
                  </a:lnTo>
                  <a:lnTo>
                    <a:pt x="225" y="24"/>
                  </a:lnTo>
                  <a:lnTo>
                    <a:pt x="265" y="16"/>
                  </a:lnTo>
                  <a:lnTo>
                    <a:pt x="310" y="9"/>
                  </a:lnTo>
                  <a:lnTo>
                    <a:pt x="359" y="4"/>
                  </a:lnTo>
                  <a:lnTo>
                    <a:pt x="413" y="1"/>
                  </a:lnTo>
                  <a:lnTo>
                    <a:pt x="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0" name="Google Shape;2750;p238"/>
            <p:cNvSpPr/>
            <p:nvPr/>
          </p:nvSpPr>
          <p:spPr>
            <a:xfrm>
              <a:off x="4763" y="1276"/>
              <a:ext cx="247" cy="204"/>
            </a:xfrm>
            <a:custGeom>
              <a:avLst/>
              <a:gdLst/>
              <a:ahLst/>
              <a:cxnLst/>
              <a:rect l="l" t="t" r="r" b="b"/>
              <a:pathLst>
                <a:path w="2715" h="2251" extrusionOk="0">
                  <a:moveTo>
                    <a:pt x="1357" y="414"/>
                  </a:moveTo>
                  <a:lnTo>
                    <a:pt x="1338" y="417"/>
                  </a:lnTo>
                  <a:lnTo>
                    <a:pt x="1323" y="425"/>
                  </a:lnTo>
                  <a:lnTo>
                    <a:pt x="1309" y="439"/>
                  </a:lnTo>
                  <a:lnTo>
                    <a:pt x="1301" y="455"/>
                  </a:lnTo>
                  <a:lnTo>
                    <a:pt x="1298" y="473"/>
                  </a:lnTo>
                  <a:lnTo>
                    <a:pt x="1298" y="596"/>
                  </a:lnTo>
                  <a:lnTo>
                    <a:pt x="1253" y="605"/>
                  </a:lnTo>
                  <a:lnTo>
                    <a:pt x="1212" y="619"/>
                  </a:lnTo>
                  <a:lnTo>
                    <a:pt x="1173" y="637"/>
                  </a:lnTo>
                  <a:lnTo>
                    <a:pt x="1136" y="657"/>
                  </a:lnTo>
                  <a:lnTo>
                    <a:pt x="1103" y="682"/>
                  </a:lnTo>
                  <a:lnTo>
                    <a:pt x="1074" y="710"/>
                  </a:lnTo>
                  <a:lnTo>
                    <a:pt x="1050" y="742"/>
                  </a:lnTo>
                  <a:lnTo>
                    <a:pt x="1031" y="775"/>
                  </a:lnTo>
                  <a:lnTo>
                    <a:pt x="1015" y="811"/>
                  </a:lnTo>
                  <a:lnTo>
                    <a:pt x="1007" y="849"/>
                  </a:lnTo>
                  <a:lnTo>
                    <a:pt x="1004" y="888"/>
                  </a:lnTo>
                  <a:lnTo>
                    <a:pt x="1007" y="926"/>
                  </a:lnTo>
                  <a:lnTo>
                    <a:pt x="1015" y="961"/>
                  </a:lnTo>
                  <a:lnTo>
                    <a:pt x="1030" y="995"/>
                  </a:lnTo>
                  <a:lnTo>
                    <a:pt x="1050" y="1027"/>
                  </a:lnTo>
                  <a:lnTo>
                    <a:pt x="1076" y="1056"/>
                  </a:lnTo>
                  <a:lnTo>
                    <a:pt x="1107" y="1084"/>
                  </a:lnTo>
                  <a:lnTo>
                    <a:pt x="1145" y="1108"/>
                  </a:lnTo>
                  <a:lnTo>
                    <a:pt x="1187" y="1131"/>
                  </a:lnTo>
                  <a:lnTo>
                    <a:pt x="1234" y="1150"/>
                  </a:lnTo>
                  <a:lnTo>
                    <a:pt x="1287" y="1168"/>
                  </a:lnTo>
                  <a:lnTo>
                    <a:pt x="1344" y="1183"/>
                  </a:lnTo>
                  <a:lnTo>
                    <a:pt x="1397" y="1196"/>
                  </a:lnTo>
                  <a:lnTo>
                    <a:pt x="1442" y="1212"/>
                  </a:lnTo>
                  <a:lnTo>
                    <a:pt x="1483" y="1229"/>
                  </a:lnTo>
                  <a:lnTo>
                    <a:pt x="1517" y="1247"/>
                  </a:lnTo>
                  <a:lnTo>
                    <a:pt x="1544" y="1268"/>
                  </a:lnTo>
                  <a:lnTo>
                    <a:pt x="1566" y="1289"/>
                  </a:lnTo>
                  <a:lnTo>
                    <a:pt x="1581" y="1312"/>
                  </a:lnTo>
                  <a:lnTo>
                    <a:pt x="1590" y="1336"/>
                  </a:lnTo>
                  <a:lnTo>
                    <a:pt x="1593" y="1361"/>
                  </a:lnTo>
                  <a:lnTo>
                    <a:pt x="1590" y="1391"/>
                  </a:lnTo>
                  <a:lnTo>
                    <a:pt x="1582" y="1418"/>
                  </a:lnTo>
                  <a:lnTo>
                    <a:pt x="1568" y="1444"/>
                  </a:lnTo>
                  <a:lnTo>
                    <a:pt x="1548" y="1466"/>
                  </a:lnTo>
                  <a:lnTo>
                    <a:pt x="1524" y="1487"/>
                  </a:lnTo>
                  <a:lnTo>
                    <a:pt x="1497" y="1505"/>
                  </a:lnTo>
                  <a:lnTo>
                    <a:pt x="1466" y="1520"/>
                  </a:lnTo>
                  <a:lnTo>
                    <a:pt x="1432" y="1531"/>
                  </a:lnTo>
                  <a:lnTo>
                    <a:pt x="1395" y="1537"/>
                  </a:lnTo>
                  <a:lnTo>
                    <a:pt x="1357" y="1539"/>
                  </a:lnTo>
                  <a:lnTo>
                    <a:pt x="1320" y="1537"/>
                  </a:lnTo>
                  <a:lnTo>
                    <a:pt x="1282" y="1531"/>
                  </a:lnTo>
                  <a:lnTo>
                    <a:pt x="1249" y="1520"/>
                  </a:lnTo>
                  <a:lnTo>
                    <a:pt x="1218" y="1505"/>
                  </a:lnTo>
                  <a:lnTo>
                    <a:pt x="1190" y="1487"/>
                  </a:lnTo>
                  <a:lnTo>
                    <a:pt x="1167" y="1466"/>
                  </a:lnTo>
                  <a:lnTo>
                    <a:pt x="1148" y="1444"/>
                  </a:lnTo>
                  <a:lnTo>
                    <a:pt x="1133" y="1418"/>
                  </a:lnTo>
                  <a:lnTo>
                    <a:pt x="1125" y="1391"/>
                  </a:lnTo>
                  <a:lnTo>
                    <a:pt x="1122" y="1361"/>
                  </a:lnTo>
                  <a:lnTo>
                    <a:pt x="1119" y="1343"/>
                  </a:lnTo>
                  <a:lnTo>
                    <a:pt x="1110" y="1327"/>
                  </a:lnTo>
                  <a:lnTo>
                    <a:pt x="1097" y="1314"/>
                  </a:lnTo>
                  <a:lnTo>
                    <a:pt x="1081" y="1305"/>
                  </a:lnTo>
                  <a:lnTo>
                    <a:pt x="1063" y="1302"/>
                  </a:lnTo>
                  <a:lnTo>
                    <a:pt x="1044" y="1305"/>
                  </a:lnTo>
                  <a:lnTo>
                    <a:pt x="1027" y="1314"/>
                  </a:lnTo>
                  <a:lnTo>
                    <a:pt x="1015" y="1327"/>
                  </a:lnTo>
                  <a:lnTo>
                    <a:pt x="1007" y="1343"/>
                  </a:lnTo>
                  <a:lnTo>
                    <a:pt x="1004" y="1361"/>
                  </a:lnTo>
                  <a:lnTo>
                    <a:pt x="1007" y="1401"/>
                  </a:lnTo>
                  <a:lnTo>
                    <a:pt x="1015" y="1438"/>
                  </a:lnTo>
                  <a:lnTo>
                    <a:pt x="1031" y="1475"/>
                  </a:lnTo>
                  <a:lnTo>
                    <a:pt x="1050" y="1508"/>
                  </a:lnTo>
                  <a:lnTo>
                    <a:pt x="1074" y="1539"/>
                  </a:lnTo>
                  <a:lnTo>
                    <a:pt x="1103" y="1567"/>
                  </a:lnTo>
                  <a:lnTo>
                    <a:pt x="1136" y="1592"/>
                  </a:lnTo>
                  <a:lnTo>
                    <a:pt x="1173" y="1614"/>
                  </a:lnTo>
                  <a:lnTo>
                    <a:pt x="1212" y="1632"/>
                  </a:lnTo>
                  <a:lnTo>
                    <a:pt x="1253" y="1644"/>
                  </a:lnTo>
                  <a:lnTo>
                    <a:pt x="1298" y="1654"/>
                  </a:lnTo>
                  <a:lnTo>
                    <a:pt x="1298" y="1776"/>
                  </a:lnTo>
                  <a:lnTo>
                    <a:pt x="1301" y="1795"/>
                  </a:lnTo>
                  <a:lnTo>
                    <a:pt x="1309" y="1812"/>
                  </a:lnTo>
                  <a:lnTo>
                    <a:pt x="1323" y="1824"/>
                  </a:lnTo>
                  <a:lnTo>
                    <a:pt x="1338" y="1833"/>
                  </a:lnTo>
                  <a:lnTo>
                    <a:pt x="1357" y="1836"/>
                  </a:lnTo>
                  <a:lnTo>
                    <a:pt x="1376" y="1833"/>
                  </a:lnTo>
                  <a:lnTo>
                    <a:pt x="1392" y="1824"/>
                  </a:lnTo>
                  <a:lnTo>
                    <a:pt x="1405" y="1812"/>
                  </a:lnTo>
                  <a:lnTo>
                    <a:pt x="1413" y="1795"/>
                  </a:lnTo>
                  <a:lnTo>
                    <a:pt x="1416" y="1776"/>
                  </a:lnTo>
                  <a:lnTo>
                    <a:pt x="1416" y="1654"/>
                  </a:lnTo>
                  <a:lnTo>
                    <a:pt x="1461" y="1644"/>
                  </a:lnTo>
                  <a:lnTo>
                    <a:pt x="1503" y="1632"/>
                  </a:lnTo>
                  <a:lnTo>
                    <a:pt x="1543" y="1614"/>
                  </a:lnTo>
                  <a:lnTo>
                    <a:pt x="1579" y="1592"/>
                  </a:lnTo>
                  <a:lnTo>
                    <a:pt x="1612" y="1567"/>
                  </a:lnTo>
                  <a:lnTo>
                    <a:pt x="1641" y="1539"/>
                  </a:lnTo>
                  <a:lnTo>
                    <a:pt x="1665" y="1508"/>
                  </a:lnTo>
                  <a:lnTo>
                    <a:pt x="1685" y="1475"/>
                  </a:lnTo>
                  <a:lnTo>
                    <a:pt x="1699" y="1438"/>
                  </a:lnTo>
                  <a:lnTo>
                    <a:pt x="1709" y="1401"/>
                  </a:lnTo>
                  <a:lnTo>
                    <a:pt x="1712" y="1361"/>
                  </a:lnTo>
                  <a:lnTo>
                    <a:pt x="1709" y="1324"/>
                  </a:lnTo>
                  <a:lnTo>
                    <a:pt x="1700" y="1289"/>
                  </a:lnTo>
                  <a:lnTo>
                    <a:pt x="1686" y="1255"/>
                  </a:lnTo>
                  <a:lnTo>
                    <a:pt x="1666" y="1224"/>
                  </a:lnTo>
                  <a:lnTo>
                    <a:pt x="1641" y="1195"/>
                  </a:lnTo>
                  <a:lnTo>
                    <a:pt x="1610" y="1168"/>
                  </a:lnTo>
                  <a:lnTo>
                    <a:pt x="1573" y="1144"/>
                  </a:lnTo>
                  <a:lnTo>
                    <a:pt x="1531" y="1121"/>
                  </a:lnTo>
                  <a:lnTo>
                    <a:pt x="1483" y="1101"/>
                  </a:lnTo>
                  <a:lnTo>
                    <a:pt x="1430" y="1083"/>
                  </a:lnTo>
                  <a:lnTo>
                    <a:pt x="1371" y="1067"/>
                  </a:lnTo>
                  <a:lnTo>
                    <a:pt x="1353" y="1063"/>
                  </a:lnTo>
                  <a:lnTo>
                    <a:pt x="1333" y="1058"/>
                  </a:lnTo>
                  <a:lnTo>
                    <a:pt x="1312" y="1052"/>
                  </a:lnTo>
                  <a:lnTo>
                    <a:pt x="1289" y="1044"/>
                  </a:lnTo>
                  <a:lnTo>
                    <a:pt x="1265" y="1035"/>
                  </a:lnTo>
                  <a:lnTo>
                    <a:pt x="1241" y="1024"/>
                  </a:lnTo>
                  <a:lnTo>
                    <a:pt x="1218" y="1013"/>
                  </a:lnTo>
                  <a:lnTo>
                    <a:pt x="1195" y="1001"/>
                  </a:lnTo>
                  <a:lnTo>
                    <a:pt x="1176" y="986"/>
                  </a:lnTo>
                  <a:lnTo>
                    <a:pt x="1158" y="969"/>
                  </a:lnTo>
                  <a:lnTo>
                    <a:pt x="1143" y="952"/>
                  </a:lnTo>
                  <a:lnTo>
                    <a:pt x="1131" y="932"/>
                  </a:lnTo>
                  <a:lnTo>
                    <a:pt x="1124" y="911"/>
                  </a:lnTo>
                  <a:lnTo>
                    <a:pt x="1122" y="888"/>
                  </a:lnTo>
                  <a:lnTo>
                    <a:pt x="1125" y="859"/>
                  </a:lnTo>
                  <a:lnTo>
                    <a:pt x="1133" y="832"/>
                  </a:lnTo>
                  <a:lnTo>
                    <a:pt x="1148" y="806"/>
                  </a:lnTo>
                  <a:lnTo>
                    <a:pt x="1167" y="783"/>
                  </a:lnTo>
                  <a:lnTo>
                    <a:pt x="1190" y="762"/>
                  </a:lnTo>
                  <a:lnTo>
                    <a:pt x="1218" y="745"/>
                  </a:lnTo>
                  <a:lnTo>
                    <a:pt x="1249" y="730"/>
                  </a:lnTo>
                  <a:lnTo>
                    <a:pt x="1282" y="720"/>
                  </a:lnTo>
                  <a:lnTo>
                    <a:pt x="1320" y="712"/>
                  </a:lnTo>
                  <a:lnTo>
                    <a:pt x="1357" y="710"/>
                  </a:lnTo>
                  <a:lnTo>
                    <a:pt x="1395" y="712"/>
                  </a:lnTo>
                  <a:lnTo>
                    <a:pt x="1432" y="720"/>
                  </a:lnTo>
                  <a:lnTo>
                    <a:pt x="1466" y="730"/>
                  </a:lnTo>
                  <a:lnTo>
                    <a:pt x="1497" y="745"/>
                  </a:lnTo>
                  <a:lnTo>
                    <a:pt x="1524" y="762"/>
                  </a:lnTo>
                  <a:lnTo>
                    <a:pt x="1548" y="783"/>
                  </a:lnTo>
                  <a:lnTo>
                    <a:pt x="1568" y="806"/>
                  </a:lnTo>
                  <a:lnTo>
                    <a:pt x="1582" y="832"/>
                  </a:lnTo>
                  <a:lnTo>
                    <a:pt x="1590" y="859"/>
                  </a:lnTo>
                  <a:lnTo>
                    <a:pt x="1593" y="888"/>
                  </a:lnTo>
                  <a:lnTo>
                    <a:pt x="1597" y="907"/>
                  </a:lnTo>
                  <a:lnTo>
                    <a:pt x="1605" y="924"/>
                  </a:lnTo>
                  <a:lnTo>
                    <a:pt x="1618" y="936"/>
                  </a:lnTo>
                  <a:lnTo>
                    <a:pt x="1634" y="944"/>
                  </a:lnTo>
                  <a:lnTo>
                    <a:pt x="1653" y="948"/>
                  </a:lnTo>
                  <a:lnTo>
                    <a:pt x="1671" y="944"/>
                  </a:lnTo>
                  <a:lnTo>
                    <a:pt x="1688" y="936"/>
                  </a:lnTo>
                  <a:lnTo>
                    <a:pt x="1700" y="924"/>
                  </a:lnTo>
                  <a:lnTo>
                    <a:pt x="1709" y="907"/>
                  </a:lnTo>
                  <a:lnTo>
                    <a:pt x="1712" y="888"/>
                  </a:lnTo>
                  <a:lnTo>
                    <a:pt x="1709" y="849"/>
                  </a:lnTo>
                  <a:lnTo>
                    <a:pt x="1699" y="811"/>
                  </a:lnTo>
                  <a:lnTo>
                    <a:pt x="1685" y="775"/>
                  </a:lnTo>
                  <a:lnTo>
                    <a:pt x="1665" y="742"/>
                  </a:lnTo>
                  <a:lnTo>
                    <a:pt x="1641" y="710"/>
                  </a:lnTo>
                  <a:lnTo>
                    <a:pt x="1612" y="682"/>
                  </a:lnTo>
                  <a:lnTo>
                    <a:pt x="1579" y="657"/>
                  </a:lnTo>
                  <a:lnTo>
                    <a:pt x="1543" y="637"/>
                  </a:lnTo>
                  <a:lnTo>
                    <a:pt x="1503" y="619"/>
                  </a:lnTo>
                  <a:lnTo>
                    <a:pt x="1461" y="605"/>
                  </a:lnTo>
                  <a:lnTo>
                    <a:pt x="1416" y="596"/>
                  </a:lnTo>
                  <a:lnTo>
                    <a:pt x="1416" y="473"/>
                  </a:lnTo>
                  <a:lnTo>
                    <a:pt x="1413" y="455"/>
                  </a:lnTo>
                  <a:lnTo>
                    <a:pt x="1405" y="439"/>
                  </a:lnTo>
                  <a:lnTo>
                    <a:pt x="1392" y="425"/>
                  </a:lnTo>
                  <a:lnTo>
                    <a:pt x="1376" y="417"/>
                  </a:lnTo>
                  <a:lnTo>
                    <a:pt x="1357" y="414"/>
                  </a:lnTo>
                  <a:close/>
                  <a:moveTo>
                    <a:pt x="841" y="0"/>
                  </a:moveTo>
                  <a:lnTo>
                    <a:pt x="1874" y="0"/>
                  </a:lnTo>
                  <a:lnTo>
                    <a:pt x="1941" y="47"/>
                  </a:lnTo>
                  <a:lnTo>
                    <a:pt x="2007" y="100"/>
                  </a:lnTo>
                  <a:lnTo>
                    <a:pt x="2071" y="156"/>
                  </a:lnTo>
                  <a:lnTo>
                    <a:pt x="2135" y="216"/>
                  </a:lnTo>
                  <a:lnTo>
                    <a:pt x="2196" y="281"/>
                  </a:lnTo>
                  <a:lnTo>
                    <a:pt x="2254" y="347"/>
                  </a:lnTo>
                  <a:lnTo>
                    <a:pt x="2311" y="417"/>
                  </a:lnTo>
                  <a:lnTo>
                    <a:pt x="2365" y="490"/>
                  </a:lnTo>
                  <a:lnTo>
                    <a:pt x="2416" y="565"/>
                  </a:lnTo>
                  <a:lnTo>
                    <a:pt x="2463" y="641"/>
                  </a:lnTo>
                  <a:lnTo>
                    <a:pt x="2508" y="719"/>
                  </a:lnTo>
                  <a:lnTo>
                    <a:pt x="2549" y="798"/>
                  </a:lnTo>
                  <a:lnTo>
                    <a:pt x="2586" y="877"/>
                  </a:lnTo>
                  <a:lnTo>
                    <a:pt x="2619" y="957"/>
                  </a:lnTo>
                  <a:lnTo>
                    <a:pt x="2647" y="1037"/>
                  </a:lnTo>
                  <a:lnTo>
                    <a:pt x="2671" y="1116"/>
                  </a:lnTo>
                  <a:lnTo>
                    <a:pt x="2690" y="1194"/>
                  </a:lnTo>
                  <a:lnTo>
                    <a:pt x="2704" y="1271"/>
                  </a:lnTo>
                  <a:lnTo>
                    <a:pt x="2712" y="1347"/>
                  </a:lnTo>
                  <a:lnTo>
                    <a:pt x="2715" y="1421"/>
                  </a:lnTo>
                  <a:lnTo>
                    <a:pt x="2713" y="1486"/>
                  </a:lnTo>
                  <a:lnTo>
                    <a:pt x="2705" y="1550"/>
                  </a:lnTo>
                  <a:lnTo>
                    <a:pt x="2692" y="1610"/>
                  </a:lnTo>
                  <a:lnTo>
                    <a:pt x="2674" y="1668"/>
                  </a:lnTo>
                  <a:lnTo>
                    <a:pt x="2651" y="1723"/>
                  </a:lnTo>
                  <a:lnTo>
                    <a:pt x="2623" y="1776"/>
                  </a:lnTo>
                  <a:lnTo>
                    <a:pt x="2590" y="1826"/>
                  </a:lnTo>
                  <a:lnTo>
                    <a:pt x="2551" y="1874"/>
                  </a:lnTo>
                  <a:lnTo>
                    <a:pt x="2508" y="1919"/>
                  </a:lnTo>
                  <a:lnTo>
                    <a:pt x="2460" y="1960"/>
                  </a:lnTo>
                  <a:lnTo>
                    <a:pt x="2407" y="2000"/>
                  </a:lnTo>
                  <a:lnTo>
                    <a:pt x="2349" y="2036"/>
                  </a:lnTo>
                  <a:lnTo>
                    <a:pt x="2287" y="2070"/>
                  </a:lnTo>
                  <a:lnTo>
                    <a:pt x="2220" y="2101"/>
                  </a:lnTo>
                  <a:lnTo>
                    <a:pt x="2148" y="2129"/>
                  </a:lnTo>
                  <a:lnTo>
                    <a:pt x="2072" y="2154"/>
                  </a:lnTo>
                  <a:lnTo>
                    <a:pt x="1991" y="2177"/>
                  </a:lnTo>
                  <a:lnTo>
                    <a:pt x="1906" y="2196"/>
                  </a:lnTo>
                  <a:lnTo>
                    <a:pt x="1815" y="2212"/>
                  </a:lnTo>
                  <a:lnTo>
                    <a:pt x="1721" y="2226"/>
                  </a:lnTo>
                  <a:lnTo>
                    <a:pt x="1621" y="2236"/>
                  </a:lnTo>
                  <a:lnTo>
                    <a:pt x="1519" y="2244"/>
                  </a:lnTo>
                  <a:lnTo>
                    <a:pt x="1411" y="2249"/>
                  </a:lnTo>
                  <a:lnTo>
                    <a:pt x="1298" y="2251"/>
                  </a:lnTo>
                  <a:lnTo>
                    <a:pt x="1197" y="2249"/>
                  </a:lnTo>
                  <a:lnTo>
                    <a:pt x="1101" y="2244"/>
                  </a:lnTo>
                  <a:lnTo>
                    <a:pt x="1010" y="2238"/>
                  </a:lnTo>
                  <a:lnTo>
                    <a:pt x="924" y="2229"/>
                  </a:lnTo>
                  <a:lnTo>
                    <a:pt x="843" y="2217"/>
                  </a:lnTo>
                  <a:lnTo>
                    <a:pt x="766" y="2204"/>
                  </a:lnTo>
                  <a:lnTo>
                    <a:pt x="694" y="2187"/>
                  </a:lnTo>
                  <a:lnTo>
                    <a:pt x="626" y="2170"/>
                  </a:lnTo>
                  <a:lnTo>
                    <a:pt x="563" y="2149"/>
                  </a:lnTo>
                  <a:lnTo>
                    <a:pt x="504" y="2127"/>
                  </a:lnTo>
                  <a:lnTo>
                    <a:pt x="448" y="2103"/>
                  </a:lnTo>
                  <a:lnTo>
                    <a:pt x="397" y="2078"/>
                  </a:lnTo>
                  <a:lnTo>
                    <a:pt x="349" y="2051"/>
                  </a:lnTo>
                  <a:lnTo>
                    <a:pt x="306" y="2023"/>
                  </a:lnTo>
                  <a:lnTo>
                    <a:pt x="266" y="1993"/>
                  </a:lnTo>
                  <a:lnTo>
                    <a:pt x="228" y="1962"/>
                  </a:lnTo>
                  <a:lnTo>
                    <a:pt x="195" y="1930"/>
                  </a:lnTo>
                  <a:lnTo>
                    <a:pt x="165" y="1897"/>
                  </a:lnTo>
                  <a:lnTo>
                    <a:pt x="137" y="1863"/>
                  </a:lnTo>
                  <a:lnTo>
                    <a:pt x="113" y="1827"/>
                  </a:lnTo>
                  <a:lnTo>
                    <a:pt x="91" y="1792"/>
                  </a:lnTo>
                  <a:lnTo>
                    <a:pt x="72" y="1757"/>
                  </a:lnTo>
                  <a:lnTo>
                    <a:pt x="55" y="1719"/>
                  </a:lnTo>
                  <a:lnTo>
                    <a:pt x="42" y="1683"/>
                  </a:lnTo>
                  <a:lnTo>
                    <a:pt x="29" y="1645"/>
                  </a:lnTo>
                  <a:lnTo>
                    <a:pt x="20" y="1608"/>
                  </a:lnTo>
                  <a:lnTo>
                    <a:pt x="13" y="1570"/>
                  </a:lnTo>
                  <a:lnTo>
                    <a:pt x="6" y="1532"/>
                  </a:lnTo>
                  <a:lnTo>
                    <a:pt x="2" y="1496"/>
                  </a:lnTo>
                  <a:lnTo>
                    <a:pt x="0" y="1458"/>
                  </a:lnTo>
                  <a:lnTo>
                    <a:pt x="0" y="1421"/>
                  </a:lnTo>
                  <a:lnTo>
                    <a:pt x="2" y="1347"/>
                  </a:lnTo>
                  <a:lnTo>
                    <a:pt x="12" y="1271"/>
                  </a:lnTo>
                  <a:lnTo>
                    <a:pt x="25" y="1194"/>
                  </a:lnTo>
                  <a:lnTo>
                    <a:pt x="44" y="1116"/>
                  </a:lnTo>
                  <a:lnTo>
                    <a:pt x="68" y="1037"/>
                  </a:lnTo>
                  <a:lnTo>
                    <a:pt x="97" y="957"/>
                  </a:lnTo>
                  <a:lnTo>
                    <a:pt x="130" y="877"/>
                  </a:lnTo>
                  <a:lnTo>
                    <a:pt x="166" y="798"/>
                  </a:lnTo>
                  <a:lnTo>
                    <a:pt x="207" y="719"/>
                  </a:lnTo>
                  <a:lnTo>
                    <a:pt x="252" y="641"/>
                  </a:lnTo>
                  <a:lnTo>
                    <a:pt x="300" y="565"/>
                  </a:lnTo>
                  <a:lnTo>
                    <a:pt x="351" y="490"/>
                  </a:lnTo>
                  <a:lnTo>
                    <a:pt x="404" y="418"/>
                  </a:lnTo>
                  <a:lnTo>
                    <a:pt x="460" y="347"/>
                  </a:lnTo>
                  <a:lnTo>
                    <a:pt x="520" y="281"/>
                  </a:lnTo>
                  <a:lnTo>
                    <a:pt x="581" y="216"/>
                  </a:lnTo>
                  <a:lnTo>
                    <a:pt x="644" y="156"/>
                  </a:lnTo>
                  <a:lnTo>
                    <a:pt x="708" y="100"/>
                  </a:lnTo>
                  <a:lnTo>
                    <a:pt x="773" y="47"/>
                  </a:lnTo>
                  <a:lnTo>
                    <a:pt x="84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0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0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7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7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1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72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72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72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7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72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72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72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72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7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73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59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74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755"/>
        <p:cNvGrpSpPr/>
        <p:nvPr/>
      </p:nvGrpSpPr>
      <p:grpSpPr>
        <a:xfrm>
          <a:off x="0" y="0"/>
          <a:ext cx="0" cy="0"/>
          <a:chOff x="0" y="0"/>
          <a:chExt cx="0" cy="0"/>
        </a:xfrm>
      </p:grpSpPr>
      <p:sp>
        <p:nvSpPr>
          <p:cNvPr id="2756" name="Google Shape;2756;p239"/>
          <p:cNvSpPr/>
          <p:nvPr/>
        </p:nvSpPr>
        <p:spPr>
          <a:xfrm>
            <a:off x="6858001" y="1371601"/>
            <a:ext cx="1212056" cy="1785938"/>
          </a:xfrm>
          <a:custGeom>
            <a:avLst/>
            <a:gdLst/>
            <a:ahLst/>
            <a:cxnLst/>
            <a:rect l="l" t="t" r="r" b="b"/>
            <a:pathLst>
              <a:path w="1018" h="1500" extrusionOk="0">
                <a:moveTo>
                  <a:pt x="636" y="164"/>
                </a:moveTo>
                <a:cubicBezTo>
                  <a:pt x="714" y="273"/>
                  <a:pt x="995" y="706"/>
                  <a:pt x="1018" y="842"/>
                </a:cubicBezTo>
                <a:cubicBezTo>
                  <a:pt x="963" y="845"/>
                  <a:pt x="797" y="942"/>
                  <a:pt x="772" y="978"/>
                </a:cubicBezTo>
                <a:cubicBezTo>
                  <a:pt x="771" y="1024"/>
                  <a:pt x="817" y="1372"/>
                  <a:pt x="691" y="1446"/>
                </a:cubicBezTo>
                <a:cubicBezTo>
                  <a:pt x="662" y="1493"/>
                  <a:pt x="626" y="1495"/>
                  <a:pt x="573" y="1500"/>
                </a:cubicBezTo>
                <a:cubicBezTo>
                  <a:pt x="531" y="1490"/>
                  <a:pt x="524" y="1490"/>
                  <a:pt x="492" y="1468"/>
                </a:cubicBezTo>
                <a:cubicBezTo>
                  <a:pt x="474" y="1442"/>
                  <a:pt x="433" y="1401"/>
                  <a:pt x="406" y="1382"/>
                </a:cubicBezTo>
                <a:cubicBezTo>
                  <a:pt x="370" y="1332"/>
                  <a:pt x="390" y="1355"/>
                  <a:pt x="347" y="1312"/>
                </a:cubicBezTo>
                <a:cubicBezTo>
                  <a:pt x="276" y="1241"/>
                  <a:pt x="350" y="1294"/>
                  <a:pt x="304" y="1263"/>
                </a:cubicBezTo>
                <a:cubicBezTo>
                  <a:pt x="236" y="1164"/>
                  <a:pt x="115" y="1184"/>
                  <a:pt x="0" y="1181"/>
                </a:cubicBezTo>
                <a:cubicBezTo>
                  <a:pt x="46" y="1005"/>
                  <a:pt x="460" y="338"/>
                  <a:pt x="566" y="169"/>
                </a:cubicBezTo>
                <a:cubicBezTo>
                  <a:pt x="672" y="0"/>
                  <a:pt x="622" y="165"/>
                  <a:pt x="636" y="164"/>
                </a:cubicBez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57" name="Google Shape;2757;p239"/>
          <p:cNvSpPr/>
          <p:nvPr/>
        </p:nvSpPr>
        <p:spPr>
          <a:xfrm>
            <a:off x="6972301" y="1371602"/>
            <a:ext cx="1028700" cy="1428631"/>
          </a:xfrm>
          <a:custGeom>
            <a:avLst/>
            <a:gdLst/>
            <a:ahLst/>
            <a:cxnLst/>
            <a:rect l="l" t="t" r="r" b="b"/>
            <a:pathLst>
              <a:path w="10000" h="10000" extrusionOk="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58" name="Google Shape;2758;p239"/>
          <p:cNvSpPr txBox="1"/>
          <p:nvPr/>
        </p:nvSpPr>
        <p:spPr>
          <a:xfrm>
            <a:off x="7430692" y="1656160"/>
            <a:ext cx="205979"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759" name="Google Shape;2759;p23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Uniform Cost Search (UCS) Properties</a:t>
            </a:r>
            <a:endParaRPr/>
          </a:p>
        </p:txBody>
      </p:sp>
      <p:sp>
        <p:nvSpPr>
          <p:cNvPr id="2760" name="Google Shape;2760;p239"/>
          <p:cNvSpPr txBox="1">
            <a:spLocks noGrp="1"/>
          </p:cNvSpPr>
          <p:nvPr>
            <p:ph type="body" idx="1"/>
          </p:nvPr>
        </p:nvSpPr>
        <p:spPr>
          <a:xfrm>
            <a:off x="304800" y="1025129"/>
            <a:ext cx="5524500" cy="3546873"/>
          </a:xfrm>
          <a:prstGeom prst="rect">
            <a:avLst/>
          </a:prstGeom>
          <a:noFill/>
          <a:ln>
            <a:noFill/>
          </a:ln>
        </p:spPr>
        <p:txBody>
          <a:bodyPr spcFirstLastPara="1" wrap="square" lIns="0" tIns="0" rIns="0" bIns="0" anchor="t" anchorCtr="0">
            <a:normAutofit fontScale="85000" lnSpcReduction="20000"/>
          </a:bodyPr>
          <a:lstStyle/>
          <a:p>
            <a:pPr marL="287020" lvl="0" indent="-287020" algn="l" rtl="0">
              <a:lnSpc>
                <a:spcPct val="100000"/>
              </a:lnSpc>
              <a:spcBef>
                <a:spcPts val="0"/>
              </a:spcBef>
              <a:spcAft>
                <a:spcPts val="0"/>
              </a:spcAft>
              <a:buSzPct val="100000"/>
              <a:buFont typeface="Noto Sans Symbols"/>
              <a:buChar char="❖"/>
            </a:pPr>
            <a:r>
              <a:rPr lang="en-US" sz="1800"/>
              <a:t>What nodes does UCS expand?</a:t>
            </a:r>
            <a:endParaRPr/>
          </a:p>
          <a:p>
            <a:pPr marL="803275" lvl="1" indent="-285750" algn="l" rtl="0">
              <a:lnSpc>
                <a:spcPct val="100000"/>
              </a:lnSpc>
              <a:spcBef>
                <a:spcPts val="600"/>
              </a:spcBef>
              <a:spcAft>
                <a:spcPts val="0"/>
              </a:spcAft>
              <a:buSzPct val="100000"/>
              <a:buFont typeface="Noto Sans Symbols"/>
              <a:buChar char="⮚"/>
            </a:pPr>
            <a:r>
              <a:rPr lang="en-US" sz="1500"/>
              <a:t>Processes all nodes with cost less than cheapest solution!</a:t>
            </a:r>
            <a:endParaRPr/>
          </a:p>
          <a:p>
            <a:pPr marL="803275" lvl="1" indent="-285750" algn="l" rtl="0">
              <a:lnSpc>
                <a:spcPct val="100000"/>
              </a:lnSpc>
              <a:spcBef>
                <a:spcPts val="600"/>
              </a:spcBef>
              <a:spcAft>
                <a:spcPts val="0"/>
              </a:spcAft>
              <a:buSzPct val="100000"/>
              <a:buFont typeface="Noto Sans Symbols"/>
              <a:buChar char="⮚"/>
            </a:pPr>
            <a:r>
              <a:rPr lang="en-US" sz="1500"/>
              <a:t>If that solution costs </a:t>
            </a:r>
            <a:r>
              <a:rPr lang="en-US" sz="1500" b="1" i="1">
                <a:solidFill>
                  <a:schemeClr val="accent6"/>
                </a:solidFill>
                <a:latin typeface="Times New Roman"/>
                <a:ea typeface="Times New Roman"/>
                <a:cs typeface="Times New Roman"/>
                <a:sym typeface="Times New Roman"/>
              </a:rPr>
              <a:t>C*</a:t>
            </a:r>
            <a:r>
              <a:rPr lang="en-US" sz="1500" i="1">
                <a:latin typeface="Times New Roman"/>
                <a:ea typeface="Times New Roman"/>
                <a:cs typeface="Times New Roman"/>
                <a:sym typeface="Times New Roman"/>
              </a:rPr>
              <a:t> </a:t>
            </a:r>
            <a:r>
              <a:rPr lang="en-US" sz="1500"/>
              <a:t>and arcs cost at least </a:t>
            </a:r>
            <a:r>
              <a:rPr lang="en-US" sz="1500" i="1">
                <a:latin typeface="Times New Roman"/>
                <a:ea typeface="Times New Roman"/>
                <a:cs typeface="Times New Roman"/>
                <a:sym typeface="Times New Roman"/>
              </a:rPr>
              <a:t>ε </a:t>
            </a:r>
            <a:r>
              <a:rPr lang="en-US" sz="1500" i="1"/>
              <a:t>,</a:t>
            </a:r>
            <a:r>
              <a:rPr lang="en-US" sz="1500" i="1">
                <a:latin typeface="Times New Roman"/>
                <a:ea typeface="Times New Roman"/>
                <a:cs typeface="Times New Roman"/>
                <a:sym typeface="Times New Roman"/>
              </a:rPr>
              <a:t> </a:t>
            </a:r>
            <a:r>
              <a:rPr lang="en-US" sz="1500"/>
              <a:t>then the “effective depth” is roughly </a:t>
            </a:r>
            <a:r>
              <a:rPr lang="en-US" sz="1500" b="1" i="1">
                <a:solidFill>
                  <a:schemeClr val="accent6"/>
                </a:solidFill>
                <a:latin typeface="Times New Roman"/>
                <a:ea typeface="Times New Roman"/>
                <a:cs typeface="Times New Roman"/>
                <a:sym typeface="Times New Roman"/>
              </a:rPr>
              <a:t>C*/ε</a:t>
            </a:r>
            <a:endParaRPr sz="1500" b="1" i="1">
              <a:solidFill>
                <a:schemeClr val="accent6"/>
              </a:solidFill>
              <a:latin typeface="Times New Roman"/>
              <a:ea typeface="Times New Roman"/>
              <a:cs typeface="Times New Roman"/>
              <a:sym typeface="Times New Roman"/>
            </a:endParaRPr>
          </a:p>
          <a:p>
            <a:pPr marL="803275" lvl="1" indent="-285750" algn="l" rtl="0">
              <a:lnSpc>
                <a:spcPct val="100000"/>
              </a:lnSpc>
              <a:spcBef>
                <a:spcPts val="600"/>
              </a:spcBef>
              <a:spcAft>
                <a:spcPts val="0"/>
              </a:spcAft>
              <a:buSzPct val="100000"/>
              <a:buFont typeface="Noto Sans Symbols"/>
              <a:buChar char="⮚"/>
            </a:pPr>
            <a:r>
              <a:rPr lang="en-US" sz="1500"/>
              <a:t>Takes time </a:t>
            </a:r>
            <a:r>
              <a:rPr lang="en-US" sz="1500" b="1" i="1">
                <a:solidFill>
                  <a:schemeClr val="accent6"/>
                </a:solidFill>
                <a:latin typeface="Times New Roman"/>
                <a:ea typeface="Times New Roman"/>
                <a:cs typeface="Times New Roman"/>
                <a:sym typeface="Times New Roman"/>
              </a:rPr>
              <a:t>O(b</a:t>
            </a:r>
            <a:r>
              <a:rPr lang="en-US" sz="1500" b="1" i="1" baseline="30000">
                <a:solidFill>
                  <a:schemeClr val="accent6"/>
                </a:solidFill>
                <a:latin typeface="Times New Roman"/>
                <a:ea typeface="Times New Roman"/>
                <a:cs typeface="Times New Roman"/>
                <a:sym typeface="Times New Roman"/>
              </a:rPr>
              <a:t>C*/ε</a:t>
            </a:r>
            <a:r>
              <a:rPr lang="en-US" sz="1500" b="1" i="1">
                <a:solidFill>
                  <a:schemeClr val="accent6"/>
                </a:solidFill>
                <a:latin typeface="Times New Roman"/>
                <a:ea typeface="Times New Roman"/>
                <a:cs typeface="Times New Roman"/>
                <a:sym typeface="Times New Roman"/>
              </a:rPr>
              <a:t>) </a:t>
            </a:r>
            <a:r>
              <a:rPr lang="en-US" sz="1500"/>
              <a:t>(exponential in effective depth)</a:t>
            </a:r>
            <a:endParaRPr/>
          </a:p>
          <a:p>
            <a:pPr marL="1658620" lvl="3" indent="-179705" algn="l" rtl="0">
              <a:lnSpc>
                <a:spcPct val="100000"/>
              </a:lnSpc>
              <a:spcBef>
                <a:spcPts val="600"/>
              </a:spcBef>
              <a:spcAft>
                <a:spcPts val="0"/>
              </a:spcAft>
              <a:buSzPct val="100000"/>
              <a:buNone/>
            </a:pPr>
            <a:endParaRPr sz="900"/>
          </a:p>
          <a:p>
            <a:pPr marL="287020" lvl="0" indent="-287020" algn="l" rtl="0">
              <a:lnSpc>
                <a:spcPct val="100000"/>
              </a:lnSpc>
              <a:spcBef>
                <a:spcPts val="1200"/>
              </a:spcBef>
              <a:spcAft>
                <a:spcPts val="0"/>
              </a:spcAft>
              <a:buSzPct val="100000"/>
              <a:buFont typeface="Noto Sans Symbols"/>
              <a:buChar char="❖"/>
            </a:pPr>
            <a:r>
              <a:rPr lang="en-US" sz="1800"/>
              <a:t>How much space does the fringe take?</a:t>
            </a:r>
            <a:endParaRPr/>
          </a:p>
          <a:p>
            <a:pPr marL="803275" lvl="1" indent="-285750" algn="l" rtl="0">
              <a:lnSpc>
                <a:spcPct val="100000"/>
              </a:lnSpc>
              <a:spcBef>
                <a:spcPts val="600"/>
              </a:spcBef>
              <a:spcAft>
                <a:spcPts val="0"/>
              </a:spcAft>
              <a:buSzPct val="100000"/>
              <a:buFont typeface="Noto Sans Symbols"/>
              <a:buChar char="⮚"/>
            </a:pPr>
            <a:r>
              <a:rPr lang="en-US" sz="1500"/>
              <a:t>Has roughly the last tier, so </a:t>
            </a:r>
            <a:r>
              <a:rPr lang="en-US" sz="1500" b="1" i="1">
                <a:solidFill>
                  <a:schemeClr val="accent6"/>
                </a:solidFill>
                <a:latin typeface="Times New Roman"/>
                <a:ea typeface="Times New Roman"/>
                <a:cs typeface="Times New Roman"/>
                <a:sym typeface="Times New Roman"/>
              </a:rPr>
              <a:t>O(b</a:t>
            </a:r>
            <a:r>
              <a:rPr lang="en-US" sz="1500" b="1" i="1" baseline="30000">
                <a:solidFill>
                  <a:schemeClr val="accent6"/>
                </a:solidFill>
                <a:latin typeface="Times New Roman"/>
                <a:ea typeface="Times New Roman"/>
                <a:cs typeface="Times New Roman"/>
                <a:sym typeface="Times New Roman"/>
              </a:rPr>
              <a:t>C*/ε</a:t>
            </a:r>
            <a:r>
              <a:rPr lang="en-US" sz="1500" b="1" i="1">
                <a:solidFill>
                  <a:schemeClr val="accent6"/>
                </a:solidFill>
                <a:latin typeface="Times New Roman"/>
                <a:ea typeface="Times New Roman"/>
                <a:cs typeface="Times New Roman"/>
                <a:sym typeface="Times New Roman"/>
              </a:rPr>
              <a:t>)</a:t>
            </a:r>
            <a:endParaRPr>
              <a:solidFill>
                <a:schemeClr val="accent6"/>
              </a:solidFill>
            </a:endParaRPr>
          </a:p>
          <a:p>
            <a:pPr marL="1658620" lvl="3" indent="-179705" algn="l" rtl="0">
              <a:lnSpc>
                <a:spcPct val="100000"/>
              </a:lnSpc>
              <a:spcBef>
                <a:spcPts val="600"/>
              </a:spcBef>
              <a:spcAft>
                <a:spcPts val="0"/>
              </a:spcAft>
              <a:buSzPct val="100000"/>
              <a:buNone/>
            </a:pPr>
            <a:endParaRPr sz="900"/>
          </a:p>
          <a:p>
            <a:pPr marL="287020" lvl="0" indent="-287020" algn="l" rtl="0">
              <a:lnSpc>
                <a:spcPct val="100000"/>
              </a:lnSpc>
              <a:spcBef>
                <a:spcPts val="1200"/>
              </a:spcBef>
              <a:spcAft>
                <a:spcPts val="0"/>
              </a:spcAft>
              <a:buSzPct val="100000"/>
              <a:buFont typeface="Noto Sans Symbols"/>
              <a:buChar char="❖"/>
            </a:pPr>
            <a:r>
              <a:rPr lang="en-US" sz="1800">
                <a:solidFill>
                  <a:schemeClr val="accent6"/>
                </a:solidFill>
              </a:rPr>
              <a:t>Is it complete?</a:t>
            </a:r>
            <a:endParaRPr/>
          </a:p>
          <a:p>
            <a:pPr marL="803275" lvl="1" indent="-285750" algn="l" rtl="0">
              <a:lnSpc>
                <a:spcPct val="100000"/>
              </a:lnSpc>
              <a:spcBef>
                <a:spcPts val="600"/>
              </a:spcBef>
              <a:spcAft>
                <a:spcPts val="0"/>
              </a:spcAft>
              <a:buSzPct val="100000"/>
              <a:buFont typeface="Noto Sans Symbols"/>
              <a:buChar char="⮚"/>
            </a:pPr>
            <a:r>
              <a:rPr lang="en-US" sz="1500"/>
              <a:t>Assuming best solution has a finite cost and minimum arc cost is positive, yes!</a:t>
            </a:r>
            <a:endParaRPr/>
          </a:p>
          <a:p>
            <a:pPr marL="1201420" lvl="2" indent="-195580" algn="l" rtl="0">
              <a:lnSpc>
                <a:spcPct val="100000"/>
              </a:lnSpc>
              <a:spcBef>
                <a:spcPts val="600"/>
              </a:spcBef>
              <a:spcAft>
                <a:spcPts val="0"/>
              </a:spcAft>
              <a:buSzPct val="100000"/>
              <a:buNone/>
            </a:pPr>
            <a:endParaRPr sz="600"/>
          </a:p>
          <a:p>
            <a:pPr marL="287020" lvl="0" indent="-287020" algn="l" rtl="0">
              <a:lnSpc>
                <a:spcPct val="100000"/>
              </a:lnSpc>
              <a:spcBef>
                <a:spcPts val="1200"/>
              </a:spcBef>
              <a:spcAft>
                <a:spcPts val="0"/>
              </a:spcAft>
              <a:buSzPct val="100000"/>
              <a:buFont typeface="Noto Sans Symbols"/>
              <a:buChar char="❖"/>
            </a:pPr>
            <a:r>
              <a:rPr lang="en-US" sz="1800"/>
              <a:t>Is it optimal?</a:t>
            </a:r>
            <a:endParaRPr/>
          </a:p>
          <a:p>
            <a:pPr marL="803275" lvl="1" indent="-285750" algn="l" rtl="0">
              <a:lnSpc>
                <a:spcPct val="100000"/>
              </a:lnSpc>
              <a:spcBef>
                <a:spcPts val="600"/>
              </a:spcBef>
              <a:spcAft>
                <a:spcPts val="0"/>
              </a:spcAft>
              <a:buSzPct val="100000"/>
              <a:buFont typeface="Noto Sans Symbols"/>
              <a:buChar char="⮚"/>
            </a:pPr>
            <a:r>
              <a:rPr lang="en-US" sz="1500"/>
              <a:t>Yes!  (Proof next lecture via </a:t>
            </a:r>
            <a:r>
              <a:rPr lang="en-US" sz="1500">
                <a:latin typeface="Courier New"/>
                <a:ea typeface="Courier New"/>
                <a:cs typeface="Courier New"/>
                <a:sym typeface="Courier New"/>
              </a:rPr>
              <a:t>A*</a:t>
            </a:r>
            <a:r>
              <a:rPr lang="en-US" sz="1500"/>
              <a:t>)</a:t>
            </a:r>
            <a:endParaRPr/>
          </a:p>
          <a:p>
            <a:pPr marL="287020" lvl="0" indent="-179070" algn="l" rtl="0">
              <a:lnSpc>
                <a:spcPct val="100000"/>
              </a:lnSpc>
              <a:spcBef>
                <a:spcPts val="1200"/>
              </a:spcBef>
              <a:spcAft>
                <a:spcPts val="0"/>
              </a:spcAft>
              <a:buSzPct val="100000"/>
              <a:buNone/>
            </a:pPr>
            <a:endParaRPr/>
          </a:p>
        </p:txBody>
      </p:sp>
      <p:sp>
        <p:nvSpPr>
          <p:cNvPr id="2761" name="Google Shape;2761;p239"/>
          <p:cNvSpPr/>
          <p:nvPr/>
        </p:nvSpPr>
        <p:spPr>
          <a:xfrm>
            <a:off x="6491289" y="1501376"/>
            <a:ext cx="2195513" cy="1915716"/>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62" name="Google Shape;2762;p239"/>
          <p:cNvSpPr/>
          <p:nvPr/>
        </p:nvSpPr>
        <p:spPr>
          <a:xfrm>
            <a:off x="7506890" y="1448990"/>
            <a:ext cx="134541" cy="1345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63" name="Google Shape;2763;p239"/>
          <p:cNvSpPr/>
          <p:nvPr/>
        </p:nvSpPr>
        <p:spPr>
          <a:xfrm>
            <a:off x="7333058" y="1768079"/>
            <a:ext cx="134541" cy="1345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64" name="Google Shape;2764;p239"/>
          <p:cNvSpPr/>
          <p:nvPr/>
        </p:nvSpPr>
        <p:spPr>
          <a:xfrm>
            <a:off x="7690247" y="1760933"/>
            <a:ext cx="134541" cy="1345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65" name="Google Shape;2765;p239"/>
          <p:cNvSpPr/>
          <p:nvPr/>
        </p:nvSpPr>
        <p:spPr>
          <a:xfrm>
            <a:off x="7417592" y="1621631"/>
            <a:ext cx="333375" cy="66675"/>
          </a:xfrm>
          <a:custGeom>
            <a:avLst/>
            <a:gdLst/>
            <a:ahLst/>
            <a:cxnLst/>
            <a:rect l="l" t="t" r="r" b="b"/>
            <a:pathLst>
              <a:path w="280" h="56" extrusionOk="0">
                <a:moveTo>
                  <a:pt x="0" y="11"/>
                </a:moveTo>
                <a:cubicBezTo>
                  <a:pt x="52" y="33"/>
                  <a:pt x="104" y="56"/>
                  <a:pt x="151" y="54"/>
                </a:cubicBezTo>
                <a:cubicBezTo>
                  <a:pt x="198" y="52"/>
                  <a:pt x="239" y="26"/>
                  <a:pt x="280" y="0"/>
                </a:cubicBezTo>
              </a:path>
            </a:pathLst>
          </a:cu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66" name="Google Shape;2766;p239"/>
          <p:cNvSpPr txBox="1"/>
          <p:nvPr/>
        </p:nvSpPr>
        <p:spPr>
          <a:xfrm>
            <a:off x="7099696" y="1473383"/>
            <a:ext cx="223838"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1" i="1" u="none" strike="noStrike" cap="none">
                <a:solidFill>
                  <a:schemeClr val="accent6"/>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2767" name="Google Shape;2767;p239"/>
          <p:cNvSpPr/>
          <p:nvPr/>
        </p:nvSpPr>
        <p:spPr>
          <a:xfrm>
            <a:off x="7086601" y="3355183"/>
            <a:ext cx="134540"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68" name="Google Shape;2768;p239"/>
          <p:cNvSpPr/>
          <p:nvPr/>
        </p:nvSpPr>
        <p:spPr>
          <a:xfrm>
            <a:off x="7875983" y="2547937"/>
            <a:ext cx="134541" cy="134540"/>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69" name="Google Shape;2769;p239"/>
          <p:cNvSpPr/>
          <p:nvPr/>
        </p:nvSpPr>
        <p:spPr>
          <a:xfrm>
            <a:off x="7516415" y="2964658"/>
            <a:ext cx="134541" cy="134540"/>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70" name="Google Shape;2770;p239"/>
          <p:cNvSpPr/>
          <p:nvPr/>
        </p:nvSpPr>
        <p:spPr>
          <a:xfrm>
            <a:off x="6400800" y="1371600"/>
            <a:ext cx="198834" cy="1485900"/>
          </a:xfrm>
          <a:prstGeom prst="leftBrace">
            <a:avLst>
              <a:gd name="adj1" fmla="val 52944"/>
              <a:gd name="adj2" fmla="val 50000"/>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71" name="Google Shape;2771;p239"/>
          <p:cNvSpPr txBox="1"/>
          <p:nvPr/>
        </p:nvSpPr>
        <p:spPr>
          <a:xfrm>
            <a:off x="5405439" y="1933157"/>
            <a:ext cx="1085850"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1" i="1" u="none" strike="noStrike" cap="none">
                <a:solidFill>
                  <a:schemeClr val="accent6"/>
                </a:solidFill>
                <a:latin typeface="Times New Roman"/>
                <a:ea typeface="Times New Roman"/>
                <a:cs typeface="Times New Roman"/>
                <a:sym typeface="Times New Roman"/>
              </a:rPr>
              <a:t>C*/ε  </a:t>
            </a:r>
            <a:r>
              <a:rPr lang="en-US" sz="1350" b="0" i="0" u="none" strike="noStrike" cap="none">
                <a:solidFill>
                  <a:schemeClr val="dk1"/>
                </a:solidFill>
                <a:latin typeface="Calibri"/>
                <a:ea typeface="Calibri"/>
                <a:cs typeface="Calibri"/>
                <a:sym typeface="Calibri"/>
              </a:rPr>
              <a:t>“tiers”</a:t>
            </a:r>
            <a:endParaRPr sz="1400" b="0" i="0" u="none" strike="noStrike" cap="none">
              <a:solidFill>
                <a:srgbClr val="000000"/>
              </a:solidFill>
              <a:latin typeface="Arial"/>
              <a:ea typeface="Arial"/>
              <a:cs typeface="Arial"/>
              <a:sym typeface="Arial"/>
            </a:endParaRPr>
          </a:p>
        </p:txBody>
      </p:sp>
      <p:sp>
        <p:nvSpPr>
          <p:cNvPr id="2772" name="Google Shape;2772;p239"/>
          <p:cNvSpPr/>
          <p:nvPr/>
        </p:nvSpPr>
        <p:spPr>
          <a:xfrm>
            <a:off x="7200900" y="1428872"/>
            <a:ext cx="628650" cy="914281"/>
          </a:xfrm>
          <a:custGeom>
            <a:avLst/>
            <a:gdLst/>
            <a:ahLst/>
            <a:cxnLst/>
            <a:rect l="l" t="t" r="r" b="b"/>
            <a:pathLst>
              <a:path w="10000" h="10000" extrusionOk="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lt2">
              <a:alpha val="20000"/>
            </a:schemeClr>
          </a:solid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73" name="Google Shape;2773;p239"/>
          <p:cNvSpPr txBox="1"/>
          <p:nvPr/>
        </p:nvSpPr>
        <p:spPr>
          <a:xfrm>
            <a:off x="8246270" y="2149077"/>
            <a:ext cx="619125"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1" i="1" u="none" strike="noStrike" cap="none">
                <a:solidFill>
                  <a:schemeClr val="accent6"/>
                </a:solidFill>
                <a:latin typeface="Times New Roman"/>
                <a:ea typeface="Times New Roman"/>
                <a:cs typeface="Times New Roman"/>
                <a:sym typeface="Times New Roman"/>
              </a:rPr>
              <a:t>c ≤ 3</a:t>
            </a:r>
            <a:endParaRPr sz="1400" b="0" i="0" u="none" strike="noStrike" cap="none">
              <a:solidFill>
                <a:srgbClr val="000000"/>
              </a:solidFill>
              <a:latin typeface="Arial"/>
              <a:ea typeface="Arial"/>
              <a:cs typeface="Arial"/>
              <a:sym typeface="Arial"/>
            </a:endParaRPr>
          </a:p>
        </p:txBody>
      </p:sp>
      <p:sp>
        <p:nvSpPr>
          <p:cNvPr id="2774" name="Google Shape;2774;p239"/>
          <p:cNvSpPr txBox="1"/>
          <p:nvPr/>
        </p:nvSpPr>
        <p:spPr>
          <a:xfrm>
            <a:off x="8115302" y="1852611"/>
            <a:ext cx="619125"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1" i="1" u="none" strike="noStrike" cap="none">
                <a:solidFill>
                  <a:schemeClr val="accent6"/>
                </a:solidFill>
                <a:latin typeface="Times New Roman"/>
                <a:ea typeface="Times New Roman"/>
                <a:cs typeface="Times New Roman"/>
                <a:sym typeface="Times New Roman"/>
              </a:rPr>
              <a:t>c ≤ 2</a:t>
            </a:r>
            <a:endParaRPr sz="1400" b="0" i="0" u="none" strike="noStrike" cap="none">
              <a:solidFill>
                <a:srgbClr val="000000"/>
              </a:solidFill>
              <a:latin typeface="Arial"/>
              <a:ea typeface="Arial"/>
              <a:cs typeface="Arial"/>
              <a:sym typeface="Arial"/>
            </a:endParaRPr>
          </a:p>
        </p:txBody>
      </p:sp>
      <p:sp>
        <p:nvSpPr>
          <p:cNvPr id="2775" name="Google Shape;2775;p239"/>
          <p:cNvSpPr txBox="1"/>
          <p:nvPr/>
        </p:nvSpPr>
        <p:spPr>
          <a:xfrm>
            <a:off x="7953377" y="1569243"/>
            <a:ext cx="619125"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1" i="1" u="none" strike="noStrike" cap="none">
                <a:solidFill>
                  <a:schemeClr val="accent6"/>
                </a:solidFill>
                <a:latin typeface="Times New Roman"/>
                <a:ea typeface="Times New Roman"/>
                <a:cs typeface="Times New Roman"/>
                <a:sym typeface="Times New Roman"/>
              </a:rPr>
              <a:t>c ≤ 1</a:t>
            </a:r>
            <a:endParaRPr sz="1400" b="0" i="0" u="none" strike="noStrike" cap="none">
              <a:solidFill>
                <a:srgbClr val="000000"/>
              </a:solidFill>
              <a:latin typeface="Arial"/>
              <a:ea typeface="Arial"/>
              <a:cs typeface="Arial"/>
              <a:sym typeface="Arial"/>
            </a:endParaRPr>
          </a:p>
        </p:txBody>
      </p:sp>
      <p:grpSp>
        <p:nvGrpSpPr>
          <p:cNvPr id="2776" name="Google Shape;2776;p239"/>
          <p:cNvGrpSpPr/>
          <p:nvPr/>
        </p:nvGrpSpPr>
        <p:grpSpPr>
          <a:xfrm>
            <a:off x="359655" y="360500"/>
            <a:ext cx="392113" cy="477838"/>
            <a:chOff x="4763" y="1179"/>
            <a:chExt cx="247" cy="301"/>
          </a:xfrm>
        </p:grpSpPr>
        <p:sp>
          <p:nvSpPr>
            <p:cNvPr id="2777" name="Google Shape;2777;p239"/>
            <p:cNvSpPr/>
            <p:nvPr/>
          </p:nvSpPr>
          <p:spPr>
            <a:xfrm>
              <a:off x="4838" y="1254"/>
              <a:ext cx="97" cy="11"/>
            </a:xfrm>
            <a:custGeom>
              <a:avLst/>
              <a:gdLst/>
              <a:ahLst/>
              <a:cxnLst/>
              <a:rect l="l" t="t" r="r" b="b"/>
              <a:pathLst>
                <a:path w="1063" h="119" extrusionOk="0">
                  <a:moveTo>
                    <a:pt x="59" y="0"/>
                  </a:moveTo>
                  <a:lnTo>
                    <a:pt x="1004" y="0"/>
                  </a:lnTo>
                  <a:lnTo>
                    <a:pt x="1023" y="3"/>
                  </a:lnTo>
                  <a:lnTo>
                    <a:pt x="1039" y="11"/>
                  </a:lnTo>
                  <a:lnTo>
                    <a:pt x="1052" y="24"/>
                  </a:lnTo>
                  <a:lnTo>
                    <a:pt x="1060" y="41"/>
                  </a:lnTo>
                  <a:lnTo>
                    <a:pt x="1063" y="59"/>
                  </a:lnTo>
                  <a:lnTo>
                    <a:pt x="1060" y="78"/>
                  </a:lnTo>
                  <a:lnTo>
                    <a:pt x="1052" y="94"/>
                  </a:lnTo>
                  <a:lnTo>
                    <a:pt x="1039" y="107"/>
                  </a:lnTo>
                  <a:lnTo>
                    <a:pt x="1023" y="115"/>
                  </a:lnTo>
                  <a:lnTo>
                    <a:pt x="1004" y="119"/>
                  </a:lnTo>
                  <a:lnTo>
                    <a:pt x="59" y="119"/>
                  </a:lnTo>
                  <a:lnTo>
                    <a:pt x="41" y="115"/>
                  </a:lnTo>
                  <a:lnTo>
                    <a:pt x="24" y="107"/>
                  </a:lnTo>
                  <a:lnTo>
                    <a:pt x="12" y="94"/>
                  </a:lnTo>
                  <a:lnTo>
                    <a:pt x="3" y="78"/>
                  </a:lnTo>
                  <a:lnTo>
                    <a:pt x="0" y="59"/>
                  </a:lnTo>
                  <a:lnTo>
                    <a:pt x="3" y="41"/>
                  </a:lnTo>
                  <a:lnTo>
                    <a:pt x="12" y="24"/>
                  </a:lnTo>
                  <a:lnTo>
                    <a:pt x="24" y="11"/>
                  </a:lnTo>
                  <a:lnTo>
                    <a:pt x="41" y="3"/>
                  </a:lnTo>
                  <a:lnTo>
                    <a:pt x="5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8" name="Google Shape;2778;p239"/>
            <p:cNvSpPr/>
            <p:nvPr/>
          </p:nvSpPr>
          <p:spPr>
            <a:xfrm>
              <a:off x="4806" y="1179"/>
              <a:ext cx="161" cy="64"/>
            </a:xfrm>
            <a:custGeom>
              <a:avLst/>
              <a:gdLst/>
              <a:ahLst/>
              <a:cxnLst/>
              <a:rect l="l" t="t" r="r" b="b"/>
              <a:pathLst>
                <a:path w="1770" h="710" extrusionOk="0">
                  <a:moveTo>
                    <a:pt x="473" y="0"/>
                  </a:moveTo>
                  <a:lnTo>
                    <a:pt x="507" y="1"/>
                  </a:lnTo>
                  <a:lnTo>
                    <a:pt x="546" y="5"/>
                  </a:lnTo>
                  <a:lnTo>
                    <a:pt x="590" y="10"/>
                  </a:lnTo>
                  <a:lnTo>
                    <a:pt x="637" y="19"/>
                  </a:lnTo>
                  <a:lnTo>
                    <a:pt x="687" y="28"/>
                  </a:lnTo>
                  <a:lnTo>
                    <a:pt x="739" y="39"/>
                  </a:lnTo>
                  <a:lnTo>
                    <a:pt x="793" y="50"/>
                  </a:lnTo>
                  <a:lnTo>
                    <a:pt x="848" y="61"/>
                  </a:lnTo>
                  <a:lnTo>
                    <a:pt x="891" y="71"/>
                  </a:lnTo>
                  <a:lnTo>
                    <a:pt x="935" y="80"/>
                  </a:lnTo>
                  <a:lnTo>
                    <a:pt x="977" y="88"/>
                  </a:lnTo>
                  <a:lnTo>
                    <a:pt x="1019" y="97"/>
                  </a:lnTo>
                  <a:lnTo>
                    <a:pt x="1057" y="104"/>
                  </a:lnTo>
                  <a:lnTo>
                    <a:pt x="1094" y="109"/>
                  </a:lnTo>
                  <a:lnTo>
                    <a:pt x="1127" y="114"/>
                  </a:lnTo>
                  <a:lnTo>
                    <a:pt x="1156" y="118"/>
                  </a:lnTo>
                  <a:lnTo>
                    <a:pt x="1181" y="119"/>
                  </a:lnTo>
                  <a:lnTo>
                    <a:pt x="1220" y="117"/>
                  </a:lnTo>
                  <a:lnTo>
                    <a:pt x="1261" y="113"/>
                  </a:lnTo>
                  <a:lnTo>
                    <a:pt x="1302" y="109"/>
                  </a:lnTo>
                  <a:lnTo>
                    <a:pt x="1343" y="102"/>
                  </a:lnTo>
                  <a:lnTo>
                    <a:pt x="1384" y="95"/>
                  </a:lnTo>
                  <a:lnTo>
                    <a:pt x="1424" y="85"/>
                  </a:lnTo>
                  <a:lnTo>
                    <a:pt x="1463" y="76"/>
                  </a:lnTo>
                  <a:lnTo>
                    <a:pt x="1500" y="67"/>
                  </a:lnTo>
                  <a:lnTo>
                    <a:pt x="1535" y="56"/>
                  </a:lnTo>
                  <a:lnTo>
                    <a:pt x="1567" y="47"/>
                  </a:lnTo>
                  <a:lnTo>
                    <a:pt x="1597" y="38"/>
                  </a:lnTo>
                  <a:lnTo>
                    <a:pt x="1623" y="28"/>
                  </a:lnTo>
                  <a:lnTo>
                    <a:pt x="1646" y="21"/>
                  </a:lnTo>
                  <a:lnTo>
                    <a:pt x="1665" y="14"/>
                  </a:lnTo>
                  <a:lnTo>
                    <a:pt x="1678" y="8"/>
                  </a:lnTo>
                  <a:lnTo>
                    <a:pt x="1686" y="5"/>
                  </a:lnTo>
                  <a:lnTo>
                    <a:pt x="1691" y="4"/>
                  </a:lnTo>
                  <a:lnTo>
                    <a:pt x="1707" y="0"/>
                  </a:lnTo>
                  <a:lnTo>
                    <a:pt x="1724" y="1"/>
                  </a:lnTo>
                  <a:lnTo>
                    <a:pt x="1739" y="6"/>
                  </a:lnTo>
                  <a:lnTo>
                    <a:pt x="1753" y="17"/>
                  </a:lnTo>
                  <a:lnTo>
                    <a:pt x="1763" y="30"/>
                  </a:lnTo>
                  <a:lnTo>
                    <a:pt x="1769" y="46"/>
                  </a:lnTo>
                  <a:lnTo>
                    <a:pt x="1770" y="62"/>
                  </a:lnTo>
                  <a:lnTo>
                    <a:pt x="1767" y="79"/>
                  </a:lnTo>
                  <a:lnTo>
                    <a:pt x="1760" y="94"/>
                  </a:lnTo>
                  <a:lnTo>
                    <a:pt x="1748" y="106"/>
                  </a:lnTo>
                  <a:lnTo>
                    <a:pt x="1745" y="108"/>
                  </a:lnTo>
                  <a:lnTo>
                    <a:pt x="1738" y="113"/>
                  </a:lnTo>
                  <a:lnTo>
                    <a:pt x="1728" y="122"/>
                  </a:lnTo>
                  <a:lnTo>
                    <a:pt x="1714" y="133"/>
                  </a:lnTo>
                  <a:lnTo>
                    <a:pt x="1698" y="147"/>
                  </a:lnTo>
                  <a:lnTo>
                    <a:pt x="1678" y="164"/>
                  </a:lnTo>
                  <a:lnTo>
                    <a:pt x="1656" y="183"/>
                  </a:lnTo>
                  <a:lnTo>
                    <a:pt x="1634" y="205"/>
                  </a:lnTo>
                  <a:lnTo>
                    <a:pt x="1609" y="228"/>
                  </a:lnTo>
                  <a:lnTo>
                    <a:pt x="1583" y="254"/>
                  </a:lnTo>
                  <a:lnTo>
                    <a:pt x="1556" y="282"/>
                  </a:lnTo>
                  <a:lnTo>
                    <a:pt x="1529" y="311"/>
                  </a:lnTo>
                  <a:lnTo>
                    <a:pt x="1501" y="342"/>
                  </a:lnTo>
                  <a:lnTo>
                    <a:pt x="1474" y="374"/>
                  </a:lnTo>
                  <a:lnTo>
                    <a:pt x="1448" y="409"/>
                  </a:lnTo>
                  <a:lnTo>
                    <a:pt x="1422" y="443"/>
                  </a:lnTo>
                  <a:lnTo>
                    <a:pt x="1398" y="480"/>
                  </a:lnTo>
                  <a:lnTo>
                    <a:pt x="1377" y="517"/>
                  </a:lnTo>
                  <a:lnTo>
                    <a:pt x="1356" y="554"/>
                  </a:lnTo>
                  <a:lnTo>
                    <a:pt x="1338" y="593"/>
                  </a:lnTo>
                  <a:lnTo>
                    <a:pt x="1324" y="631"/>
                  </a:lnTo>
                  <a:lnTo>
                    <a:pt x="1312" y="671"/>
                  </a:lnTo>
                  <a:lnTo>
                    <a:pt x="1304" y="710"/>
                  </a:lnTo>
                  <a:lnTo>
                    <a:pt x="467" y="710"/>
                  </a:lnTo>
                  <a:lnTo>
                    <a:pt x="458" y="671"/>
                  </a:lnTo>
                  <a:lnTo>
                    <a:pt x="445" y="632"/>
                  </a:lnTo>
                  <a:lnTo>
                    <a:pt x="428" y="595"/>
                  </a:lnTo>
                  <a:lnTo>
                    <a:pt x="408" y="559"/>
                  </a:lnTo>
                  <a:lnTo>
                    <a:pt x="385" y="524"/>
                  </a:lnTo>
                  <a:lnTo>
                    <a:pt x="361" y="492"/>
                  </a:lnTo>
                  <a:lnTo>
                    <a:pt x="334" y="461"/>
                  </a:lnTo>
                  <a:lnTo>
                    <a:pt x="306" y="431"/>
                  </a:lnTo>
                  <a:lnTo>
                    <a:pt x="277" y="404"/>
                  </a:lnTo>
                  <a:lnTo>
                    <a:pt x="248" y="378"/>
                  </a:lnTo>
                  <a:lnTo>
                    <a:pt x="219" y="353"/>
                  </a:lnTo>
                  <a:lnTo>
                    <a:pt x="190" y="331"/>
                  </a:lnTo>
                  <a:lnTo>
                    <a:pt x="163" y="311"/>
                  </a:lnTo>
                  <a:lnTo>
                    <a:pt x="137" y="292"/>
                  </a:lnTo>
                  <a:lnTo>
                    <a:pt x="112" y="277"/>
                  </a:lnTo>
                  <a:lnTo>
                    <a:pt x="90" y="263"/>
                  </a:lnTo>
                  <a:lnTo>
                    <a:pt x="71" y="252"/>
                  </a:lnTo>
                  <a:lnTo>
                    <a:pt x="56" y="242"/>
                  </a:lnTo>
                  <a:lnTo>
                    <a:pt x="43" y="236"/>
                  </a:lnTo>
                  <a:lnTo>
                    <a:pt x="36" y="232"/>
                  </a:lnTo>
                  <a:lnTo>
                    <a:pt x="33" y="230"/>
                  </a:lnTo>
                  <a:lnTo>
                    <a:pt x="20" y="222"/>
                  </a:lnTo>
                  <a:lnTo>
                    <a:pt x="10" y="210"/>
                  </a:lnTo>
                  <a:lnTo>
                    <a:pt x="3" y="196"/>
                  </a:lnTo>
                  <a:lnTo>
                    <a:pt x="0" y="181"/>
                  </a:lnTo>
                  <a:lnTo>
                    <a:pt x="1" y="165"/>
                  </a:lnTo>
                  <a:lnTo>
                    <a:pt x="6" y="151"/>
                  </a:lnTo>
                  <a:lnTo>
                    <a:pt x="9" y="146"/>
                  </a:lnTo>
                  <a:lnTo>
                    <a:pt x="13" y="139"/>
                  </a:lnTo>
                  <a:lnTo>
                    <a:pt x="20" y="131"/>
                  </a:lnTo>
                  <a:lnTo>
                    <a:pt x="27" y="122"/>
                  </a:lnTo>
                  <a:lnTo>
                    <a:pt x="37" y="111"/>
                  </a:lnTo>
                  <a:lnTo>
                    <a:pt x="50" y="101"/>
                  </a:lnTo>
                  <a:lnTo>
                    <a:pt x="65" y="90"/>
                  </a:lnTo>
                  <a:lnTo>
                    <a:pt x="84" y="77"/>
                  </a:lnTo>
                  <a:lnTo>
                    <a:pt x="105" y="66"/>
                  </a:lnTo>
                  <a:lnTo>
                    <a:pt x="129" y="54"/>
                  </a:lnTo>
                  <a:lnTo>
                    <a:pt x="157" y="44"/>
                  </a:lnTo>
                  <a:lnTo>
                    <a:pt x="188" y="33"/>
                  </a:lnTo>
                  <a:lnTo>
                    <a:pt x="225" y="24"/>
                  </a:lnTo>
                  <a:lnTo>
                    <a:pt x="265" y="16"/>
                  </a:lnTo>
                  <a:lnTo>
                    <a:pt x="310" y="9"/>
                  </a:lnTo>
                  <a:lnTo>
                    <a:pt x="359" y="4"/>
                  </a:lnTo>
                  <a:lnTo>
                    <a:pt x="413" y="1"/>
                  </a:lnTo>
                  <a:lnTo>
                    <a:pt x="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9" name="Google Shape;2779;p239"/>
            <p:cNvSpPr/>
            <p:nvPr/>
          </p:nvSpPr>
          <p:spPr>
            <a:xfrm>
              <a:off x="4763" y="1276"/>
              <a:ext cx="247" cy="204"/>
            </a:xfrm>
            <a:custGeom>
              <a:avLst/>
              <a:gdLst/>
              <a:ahLst/>
              <a:cxnLst/>
              <a:rect l="l" t="t" r="r" b="b"/>
              <a:pathLst>
                <a:path w="2715" h="2251" extrusionOk="0">
                  <a:moveTo>
                    <a:pt x="1357" y="414"/>
                  </a:moveTo>
                  <a:lnTo>
                    <a:pt x="1338" y="417"/>
                  </a:lnTo>
                  <a:lnTo>
                    <a:pt x="1323" y="425"/>
                  </a:lnTo>
                  <a:lnTo>
                    <a:pt x="1309" y="439"/>
                  </a:lnTo>
                  <a:lnTo>
                    <a:pt x="1301" y="455"/>
                  </a:lnTo>
                  <a:lnTo>
                    <a:pt x="1298" y="473"/>
                  </a:lnTo>
                  <a:lnTo>
                    <a:pt x="1298" y="596"/>
                  </a:lnTo>
                  <a:lnTo>
                    <a:pt x="1253" y="605"/>
                  </a:lnTo>
                  <a:lnTo>
                    <a:pt x="1212" y="619"/>
                  </a:lnTo>
                  <a:lnTo>
                    <a:pt x="1173" y="637"/>
                  </a:lnTo>
                  <a:lnTo>
                    <a:pt x="1136" y="657"/>
                  </a:lnTo>
                  <a:lnTo>
                    <a:pt x="1103" y="682"/>
                  </a:lnTo>
                  <a:lnTo>
                    <a:pt x="1074" y="710"/>
                  </a:lnTo>
                  <a:lnTo>
                    <a:pt x="1050" y="742"/>
                  </a:lnTo>
                  <a:lnTo>
                    <a:pt x="1031" y="775"/>
                  </a:lnTo>
                  <a:lnTo>
                    <a:pt x="1015" y="811"/>
                  </a:lnTo>
                  <a:lnTo>
                    <a:pt x="1007" y="849"/>
                  </a:lnTo>
                  <a:lnTo>
                    <a:pt x="1004" y="888"/>
                  </a:lnTo>
                  <a:lnTo>
                    <a:pt x="1007" y="926"/>
                  </a:lnTo>
                  <a:lnTo>
                    <a:pt x="1015" y="961"/>
                  </a:lnTo>
                  <a:lnTo>
                    <a:pt x="1030" y="995"/>
                  </a:lnTo>
                  <a:lnTo>
                    <a:pt x="1050" y="1027"/>
                  </a:lnTo>
                  <a:lnTo>
                    <a:pt x="1076" y="1056"/>
                  </a:lnTo>
                  <a:lnTo>
                    <a:pt x="1107" y="1084"/>
                  </a:lnTo>
                  <a:lnTo>
                    <a:pt x="1145" y="1108"/>
                  </a:lnTo>
                  <a:lnTo>
                    <a:pt x="1187" y="1131"/>
                  </a:lnTo>
                  <a:lnTo>
                    <a:pt x="1234" y="1150"/>
                  </a:lnTo>
                  <a:lnTo>
                    <a:pt x="1287" y="1168"/>
                  </a:lnTo>
                  <a:lnTo>
                    <a:pt x="1344" y="1183"/>
                  </a:lnTo>
                  <a:lnTo>
                    <a:pt x="1397" y="1196"/>
                  </a:lnTo>
                  <a:lnTo>
                    <a:pt x="1442" y="1212"/>
                  </a:lnTo>
                  <a:lnTo>
                    <a:pt x="1483" y="1229"/>
                  </a:lnTo>
                  <a:lnTo>
                    <a:pt x="1517" y="1247"/>
                  </a:lnTo>
                  <a:lnTo>
                    <a:pt x="1544" y="1268"/>
                  </a:lnTo>
                  <a:lnTo>
                    <a:pt x="1566" y="1289"/>
                  </a:lnTo>
                  <a:lnTo>
                    <a:pt x="1581" y="1312"/>
                  </a:lnTo>
                  <a:lnTo>
                    <a:pt x="1590" y="1336"/>
                  </a:lnTo>
                  <a:lnTo>
                    <a:pt x="1593" y="1361"/>
                  </a:lnTo>
                  <a:lnTo>
                    <a:pt x="1590" y="1391"/>
                  </a:lnTo>
                  <a:lnTo>
                    <a:pt x="1582" y="1418"/>
                  </a:lnTo>
                  <a:lnTo>
                    <a:pt x="1568" y="1444"/>
                  </a:lnTo>
                  <a:lnTo>
                    <a:pt x="1548" y="1466"/>
                  </a:lnTo>
                  <a:lnTo>
                    <a:pt x="1524" y="1487"/>
                  </a:lnTo>
                  <a:lnTo>
                    <a:pt x="1497" y="1505"/>
                  </a:lnTo>
                  <a:lnTo>
                    <a:pt x="1466" y="1520"/>
                  </a:lnTo>
                  <a:lnTo>
                    <a:pt x="1432" y="1531"/>
                  </a:lnTo>
                  <a:lnTo>
                    <a:pt x="1395" y="1537"/>
                  </a:lnTo>
                  <a:lnTo>
                    <a:pt x="1357" y="1539"/>
                  </a:lnTo>
                  <a:lnTo>
                    <a:pt x="1320" y="1537"/>
                  </a:lnTo>
                  <a:lnTo>
                    <a:pt x="1282" y="1531"/>
                  </a:lnTo>
                  <a:lnTo>
                    <a:pt x="1249" y="1520"/>
                  </a:lnTo>
                  <a:lnTo>
                    <a:pt x="1218" y="1505"/>
                  </a:lnTo>
                  <a:lnTo>
                    <a:pt x="1190" y="1487"/>
                  </a:lnTo>
                  <a:lnTo>
                    <a:pt x="1167" y="1466"/>
                  </a:lnTo>
                  <a:lnTo>
                    <a:pt x="1148" y="1444"/>
                  </a:lnTo>
                  <a:lnTo>
                    <a:pt x="1133" y="1418"/>
                  </a:lnTo>
                  <a:lnTo>
                    <a:pt x="1125" y="1391"/>
                  </a:lnTo>
                  <a:lnTo>
                    <a:pt x="1122" y="1361"/>
                  </a:lnTo>
                  <a:lnTo>
                    <a:pt x="1119" y="1343"/>
                  </a:lnTo>
                  <a:lnTo>
                    <a:pt x="1110" y="1327"/>
                  </a:lnTo>
                  <a:lnTo>
                    <a:pt x="1097" y="1314"/>
                  </a:lnTo>
                  <a:lnTo>
                    <a:pt x="1081" y="1305"/>
                  </a:lnTo>
                  <a:lnTo>
                    <a:pt x="1063" y="1302"/>
                  </a:lnTo>
                  <a:lnTo>
                    <a:pt x="1044" y="1305"/>
                  </a:lnTo>
                  <a:lnTo>
                    <a:pt x="1027" y="1314"/>
                  </a:lnTo>
                  <a:lnTo>
                    <a:pt x="1015" y="1327"/>
                  </a:lnTo>
                  <a:lnTo>
                    <a:pt x="1007" y="1343"/>
                  </a:lnTo>
                  <a:lnTo>
                    <a:pt x="1004" y="1361"/>
                  </a:lnTo>
                  <a:lnTo>
                    <a:pt x="1007" y="1401"/>
                  </a:lnTo>
                  <a:lnTo>
                    <a:pt x="1015" y="1438"/>
                  </a:lnTo>
                  <a:lnTo>
                    <a:pt x="1031" y="1475"/>
                  </a:lnTo>
                  <a:lnTo>
                    <a:pt x="1050" y="1508"/>
                  </a:lnTo>
                  <a:lnTo>
                    <a:pt x="1074" y="1539"/>
                  </a:lnTo>
                  <a:lnTo>
                    <a:pt x="1103" y="1567"/>
                  </a:lnTo>
                  <a:lnTo>
                    <a:pt x="1136" y="1592"/>
                  </a:lnTo>
                  <a:lnTo>
                    <a:pt x="1173" y="1614"/>
                  </a:lnTo>
                  <a:lnTo>
                    <a:pt x="1212" y="1632"/>
                  </a:lnTo>
                  <a:lnTo>
                    <a:pt x="1253" y="1644"/>
                  </a:lnTo>
                  <a:lnTo>
                    <a:pt x="1298" y="1654"/>
                  </a:lnTo>
                  <a:lnTo>
                    <a:pt x="1298" y="1776"/>
                  </a:lnTo>
                  <a:lnTo>
                    <a:pt x="1301" y="1795"/>
                  </a:lnTo>
                  <a:lnTo>
                    <a:pt x="1309" y="1812"/>
                  </a:lnTo>
                  <a:lnTo>
                    <a:pt x="1323" y="1824"/>
                  </a:lnTo>
                  <a:lnTo>
                    <a:pt x="1338" y="1833"/>
                  </a:lnTo>
                  <a:lnTo>
                    <a:pt x="1357" y="1836"/>
                  </a:lnTo>
                  <a:lnTo>
                    <a:pt x="1376" y="1833"/>
                  </a:lnTo>
                  <a:lnTo>
                    <a:pt x="1392" y="1824"/>
                  </a:lnTo>
                  <a:lnTo>
                    <a:pt x="1405" y="1812"/>
                  </a:lnTo>
                  <a:lnTo>
                    <a:pt x="1413" y="1795"/>
                  </a:lnTo>
                  <a:lnTo>
                    <a:pt x="1416" y="1776"/>
                  </a:lnTo>
                  <a:lnTo>
                    <a:pt x="1416" y="1654"/>
                  </a:lnTo>
                  <a:lnTo>
                    <a:pt x="1461" y="1644"/>
                  </a:lnTo>
                  <a:lnTo>
                    <a:pt x="1503" y="1632"/>
                  </a:lnTo>
                  <a:lnTo>
                    <a:pt x="1543" y="1614"/>
                  </a:lnTo>
                  <a:lnTo>
                    <a:pt x="1579" y="1592"/>
                  </a:lnTo>
                  <a:lnTo>
                    <a:pt x="1612" y="1567"/>
                  </a:lnTo>
                  <a:lnTo>
                    <a:pt x="1641" y="1539"/>
                  </a:lnTo>
                  <a:lnTo>
                    <a:pt x="1665" y="1508"/>
                  </a:lnTo>
                  <a:lnTo>
                    <a:pt x="1685" y="1475"/>
                  </a:lnTo>
                  <a:lnTo>
                    <a:pt x="1699" y="1438"/>
                  </a:lnTo>
                  <a:lnTo>
                    <a:pt x="1709" y="1401"/>
                  </a:lnTo>
                  <a:lnTo>
                    <a:pt x="1712" y="1361"/>
                  </a:lnTo>
                  <a:lnTo>
                    <a:pt x="1709" y="1324"/>
                  </a:lnTo>
                  <a:lnTo>
                    <a:pt x="1700" y="1289"/>
                  </a:lnTo>
                  <a:lnTo>
                    <a:pt x="1686" y="1255"/>
                  </a:lnTo>
                  <a:lnTo>
                    <a:pt x="1666" y="1224"/>
                  </a:lnTo>
                  <a:lnTo>
                    <a:pt x="1641" y="1195"/>
                  </a:lnTo>
                  <a:lnTo>
                    <a:pt x="1610" y="1168"/>
                  </a:lnTo>
                  <a:lnTo>
                    <a:pt x="1573" y="1144"/>
                  </a:lnTo>
                  <a:lnTo>
                    <a:pt x="1531" y="1121"/>
                  </a:lnTo>
                  <a:lnTo>
                    <a:pt x="1483" y="1101"/>
                  </a:lnTo>
                  <a:lnTo>
                    <a:pt x="1430" y="1083"/>
                  </a:lnTo>
                  <a:lnTo>
                    <a:pt x="1371" y="1067"/>
                  </a:lnTo>
                  <a:lnTo>
                    <a:pt x="1353" y="1063"/>
                  </a:lnTo>
                  <a:lnTo>
                    <a:pt x="1333" y="1058"/>
                  </a:lnTo>
                  <a:lnTo>
                    <a:pt x="1312" y="1052"/>
                  </a:lnTo>
                  <a:lnTo>
                    <a:pt x="1289" y="1044"/>
                  </a:lnTo>
                  <a:lnTo>
                    <a:pt x="1265" y="1035"/>
                  </a:lnTo>
                  <a:lnTo>
                    <a:pt x="1241" y="1024"/>
                  </a:lnTo>
                  <a:lnTo>
                    <a:pt x="1218" y="1013"/>
                  </a:lnTo>
                  <a:lnTo>
                    <a:pt x="1195" y="1001"/>
                  </a:lnTo>
                  <a:lnTo>
                    <a:pt x="1176" y="986"/>
                  </a:lnTo>
                  <a:lnTo>
                    <a:pt x="1158" y="969"/>
                  </a:lnTo>
                  <a:lnTo>
                    <a:pt x="1143" y="952"/>
                  </a:lnTo>
                  <a:lnTo>
                    <a:pt x="1131" y="932"/>
                  </a:lnTo>
                  <a:lnTo>
                    <a:pt x="1124" y="911"/>
                  </a:lnTo>
                  <a:lnTo>
                    <a:pt x="1122" y="888"/>
                  </a:lnTo>
                  <a:lnTo>
                    <a:pt x="1125" y="859"/>
                  </a:lnTo>
                  <a:lnTo>
                    <a:pt x="1133" y="832"/>
                  </a:lnTo>
                  <a:lnTo>
                    <a:pt x="1148" y="806"/>
                  </a:lnTo>
                  <a:lnTo>
                    <a:pt x="1167" y="783"/>
                  </a:lnTo>
                  <a:lnTo>
                    <a:pt x="1190" y="762"/>
                  </a:lnTo>
                  <a:lnTo>
                    <a:pt x="1218" y="745"/>
                  </a:lnTo>
                  <a:lnTo>
                    <a:pt x="1249" y="730"/>
                  </a:lnTo>
                  <a:lnTo>
                    <a:pt x="1282" y="720"/>
                  </a:lnTo>
                  <a:lnTo>
                    <a:pt x="1320" y="712"/>
                  </a:lnTo>
                  <a:lnTo>
                    <a:pt x="1357" y="710"/>
                  </a:lnTo>
                  <a:lnTo>
                    <a:pt x="1395" y="712"/>
                  </a:lnTo>
                  <a:lnTo>
                    <a:pt x="1432" y="720"/>
                  </a:lnTo>
                  <a:lnTo>
                    <a:pt x="1466" y="730"/>
                  </a:lnTo>
                  <a:lnTo>
                    <a:pt x="1497" y="745"/>
                  </a:lnTo>
                  <a:lnTo>
                    <a:pt x="1524" y="762"/>
                  </a:lnTo>
                  <a:lnTo>
                    <a:pt x="1548" y="783"/>
                  </a:lnTo>
                  <a:lnTo>
                    <a:pt x="1568" y="806"/>
                  </a:lnTo>
                  <a:lnTo>
                    <a:pt x="1582" y="832"/>
                  </a:lnTo>
                  <a:lnTo>
                    <a:pt x="1590" y="859"/>
                  </a:lnTo>
                  <a:lnTo>
                    <a:pt x="1593" y="888"/>
                  </a:lnTo>
                  <a:lnTo>
                    <a:pt x="1597" y="907"/>
                  </a:lnTo>
                  <a:lnTo>
                    <a:pt x="1605" y="924"/>
                  </a:lnTo>
                  <a:lnTo>
                    <a:pt x="1618" y="936"/>
                  </a:lnTo>
                  <a:lnTo>
                    <a:pt x="1634" y="944"/>
                  </a:lnTo>
                  <a:lnTo>
                    <a:pt x="1653" y="948"/>
                  </a:lnTo>
                  <a:lnTo>
                    <a:pt x="1671" y="944"/>
                  </a:lnTo>
                  <a:lnTo>
                    <a:pt x="1688" y="936"/>
                  </a:lnTo>
                  <a:lnTo>
                    <a:pt x="1700" y="924"/>
                  </a:lnTo>
                  <a:lnTo>
                    <a:pt x="1709" y="907"/>
                  </a:lnTo>
                  <a:lnTo>
                    <a:pt x="1712" y="888"/>
                  </a:lnTo>
                  <a:lnTo>
                    <a:pt x="1709" y="849"/>
                  </a:lnTo>
                  <a:lnTo>
                    <a:pt x="1699" y="811"/>
                  </a:lnTo>
                  <a:lnTo>
                    <a:pt x="1685" y="775"/>
                  </a:lnTo>
                  <a:lnTo>
                    <a:pt x="1665" y="742"/>
                  </a:lnTo>
                  <a:lnTo>
                    <a:pt x="1641" y="710"/>
                  </a:lnTo>
                  <a:lnTo>
                    <a:pt x="1612" y="682"/>
                  </a:lnTo>
                  <a:lnTo>
                    <a:pt x="1579" y="657"/>
                  </a:lnTo>
                  <a:lnTo>
                    <a:pt x="1543" y="637"/>
                  </a:lnTo>
                  <a:lnTo>
                    <a:pt x="1503" y="619"/>
                  </a:lnTo>
                  <a:lnTo>
                    <a:pt x="1461" y="605"/>
                  </a:lnTo>
                  <a:lnTo>
                    <a:pt x="1416" y="596"/>
                  </a:lnTo>
                  <a:lnTo>
                    <a:pt x="1416" y="473"/>
                  </a:lnTo>
                  <a:lnTo>
                    <a:pt x="1413" y="455"/>
                  </a:lnTo>
                  <a:lnTo>
                    <a:pt x="1405" y="439"/>
                  </a:lnTo>
                  <a:lnTo>
                    <a:pt x="1392" y="425"/>
                  </a:lnTo>
                  <a:lnTo>
                    <a:pt x="1376" y="417"/>
                  </a:lnTo>
                  <a:lnTo>
                    <a:pt x="1357" y="414"/>
                  </a:lnTo>
                  <a:close/>
                  <a:moveTo>
                    <a:pt x="841" y="0"/>
                  </a:moveTo>
                  <a:lnTo>
                    <a:pt x="1874" y="0"/>
                  </a:lnTo>
                  <a:lnTo>
                    <a:pt x="1941" y="47"/>
                  </a:lnTo>
                  <a:lnTo>
                    <a:pt x="2007" y="100"/>
                  </a:lnTo>
                  <a:lnTo>
                    <a:pt x="2071" y="156"/>
                  </a:lnTo>
                  <a:lnTo>
                    <a:pt x="2135" y="216"/>
                  </a:lnTo>
                  <a:lnTo>
                    <a:pt x="2196" y="281"/>
                  </a:lnTo>
                  <a:lnTo>
                    <a:pt x="2254" y="347"/>
                  </a:lnTo>
                  <a:lnTo>
                    <a:pt x="2311" y="417"/>
                  </a:lnTo>
                  <a:lnTo>
                    <a:pt x="2365" y="490"/>
                  </a:lnTo>
                  <a:lnTo>
                    <a:pt x="2416" y="565"/>
                  </a:lnTo>
                  <a:lnTo>
                    <a:pt x="2463" y="641"/>
                  </a:lnTo>
                  <a:lnTo>
                    <a:pt x="2508" y="719"/>
                  </a:lnTo>
                  <a:lnTo>
                    <a:pt x="2549" y="798"/>
                  </a:lnTo>
                  <a:lnTo>
                    <a:pt x="2586" y="877"/>
                  </a:lnTo>
                  <a:lnTo>
                    <a:pt x="2619" y="957"/>
                  </a:lnTo>
                  <a:lnTo>
                    <a:pt x="2647" y="1037"/>
                  </a:lnTo>
                  <a:lnTo>
                    <a:pt x="2671" y="1116"/>
                  </a:lnTo>
                  <a:lnTo>
                    <a:pt x="2690" y="1194"/>
                  </a:lnTo>
                  <a:lnTo>
                    <a:pt x="2704" y="1271"/>
                  </a:lnTo>
                  <a:lnTo>
                    <a:pt x="2712" y="1347"/>
                  </a:lnTo>
                  <a:lnTo>
                    <a:pt x="2715" y="1421"/>
                  </a:lnTo>
                  <a:lnTo>
                    <a:pt x="2713" y="1486"/>
                  </a:lnTo>
                  <a:lnTo>
                    <a:pt x="2705" y="1550"/>
                  </a:lnTo>
                  <a:lnTo>
                    <a:pt x="2692" y="1610"/>
                  </a:lnTo>
                  <a:lnTo>
                    <a:pt x="2674" y="1668"/>
                  </a:lnTo>
                  <a:lnTo>
                    <a:pt x="2651" y="1723"/>
                  </a:lnTo>
                  <a:lnTo>
                    <a:pt x="2623" y="1776"/>
                  </a:lnTo>
                  <a:lnTo>
                    <a:pt x="2590" y="1826"/>
                  </a:lnTo>
                  <a:lnTo>
                    <a:pt x="2551" y="1874"/>
                  </a:lnTo>
                  <a:lnTo>
                    <a:pt x="2508" y="1919"/>
                  </a:lnTo>
                  <a:lnTo>
                    <a:pt x="2460" y="1960"/>
                  </a:lnTo>
                  <a:lnTo>
                    <a:pt x="2407" y="2000"/>
                  </a:lnTo>
                  <a:lnTo>
                    <a:pt x="2349" y="2036"/>
                  </a:lnTo>
                  <a:lnTo>
                    <a:pt x="2287" y="2070"/>
                  </a:lnTo>
                  <a:lnTo>
                    <a:pt x="2220" y="2101"/>
                  </a:lnTo>
                  <a:lnTo>
                    <a:pt x="2148" y="2129"/>
                  </a:lnTo>
                  <a:lnTo>
                    <a:pt x="2072" y="2154"/>
                  </a:lnTo>
                  <a:lnTo>
                    <a:pt x="1991" y="2177"/>
                  </a:lnTo>
                  <a:lnTo>
                    <a:pt x="1906" y="2196"/>
                  </a:lnTo>
                  <a:lnTo>
                    <a:pt x="1815" y="2212"/>
                  </a:lnTo>
                  <a:lnTo>
                    <a:pt x="1721" y="2226"/>
                  </a:lnTo>
                  <a:lnTo>
                    <a:pt x="1621" y="2236"/>
                  </a:lnTo>
                  <a:lnTo>
                    <a:pt x="1519" y="2244"/>
                  </a:lnTo>
                  <a:lnTo>
                    <a:pt x="1411" y="2249"/>
                  </a:lnTo>
                  <a:lnTo>
                    <a:pt x="1298" y="2251"/>
                  </a:lnTo>
                  <a:lnTo>
                    <a:pt x="1197" y="2249"/>
                  </a:lnTo>
                  <a:lnTo>
                    <a:pt x="1101" y="2244"/>
                  </a:lnTo>
                  <a:lnTo>
                    <a:pt x="1010" y="2238"/>
                  </a:lnTo>
                  <a:lnTo>
                    <a:pt x="924" y="2229"/>
                  </a:lnTo>
                  <a:lnTo>
                    <a:pt x="843" y="2217"/>
                  </a:lnTo>
                  <a:lnTo>
                    <a:pt x="766" y="2204"/>
                  </a:lnTo>
                  <a:lnTo>
                    <a:pt x="694" y="2187"/>
                  </a:lnTo>
                  <a:lnTo>
                    <a:pt x="626" y="2170"/>
                  </a:lnTo>
                  <a:lnTo>
                    <a:pt x="563" y="2149"/>
                  </a:lnTo>
                  <a:lnTo>
                    <a:pt x="504" y="2127"/>
                  </a:lnTo>
                  <a:lnTo>
                    <a:pt x="448" y="2103"/>
                  </a:lnTo>
                  <a:lnTo>
                    <a:pt x="397" y="2078"/>
                  </a:lnTo>
                  <a:lnTo>
                    <a:pt x="349" y="2051"/>
                  </a:lnTo>
                  <a:lnTo>
                    <a:pt x="306" y="2023"/>
                  </a:lnTo>
                  <a:lnTo>
                    <a:pt x="266" y="1993"/>
                  </a:lnTo>
                  <a:lnTo>
                    <a:pt x="228" y="1962"/>
                  </a:lnTo>
                  <a:lnTo>
                    <a:pt x="195" y="1930"/>
                  </a:lnTo>
                  <a:lnTo>
                    <a:pt x="165" y="1897"/>
                  </a:lnTo>
                  <a:lnTo>
                    <a:pt x="137" y="1863"/>
                  </a:lnTo>
                  <a:lnTo>
                    <a:pt x="113" y="1827"/>
                  </a:lnTo>
                  <a:lnTo>
                    <a:pt x="91" y="1792"/>
                  </a:lnTo>
                  <a:lnTo>
                    <a:pt x="72" y="1757"/>
                  </a:lnTo>
                  <a:lnTo>
                    <a:pt x="55" y="1719"/>
                  </a:lnTo>
                  <a:lnTo>
                    <a:pt x="42" y="1683"/>
                  </a:lnTo>
                  <a:lnTo>
                    <a:pt x="29" y="1645"/>
                  </a:lnTo>
                  <a:lnTo>
                    <a:pt x="20" y="1608"/>
                  </a:lnTo>
                  <a:lnTo>
                    <a:pt x="13" y="1570"/>
                  </a:lnTo>
                  <a:lnTo>
                    <a:pt x="6" y="1532"/>
                  </a:lnTo>
                  <a:lnTo>
                    <a:pt x="2" y="1496"/>
                  </a:lnTo>
                  <a:lnTo>
                    <a:pt x="0" y="1458"/>
                  </a:lnTo>
                  <a:lnTo>
                    <a:pt x="0" y="1421"/>
                  </a:lnTo>
                  <a:lnTo>
                    <a:pt x="2" y="1347"/>
                  </a:lnTo>
                  <a:lnTo>
                    <a:pt x="12" y="1271"/>
                  </a:lnTo>
                  <a:lnTo>
                    <a:pt x="25" y="1194"/>
                  </a:lnTo>
                  <a:lnTo>
                    <a:pt x="44" y="1116"/>
                  </a:lnTo>
                  <a:lnTo>
                    <a:pt x="68" y="1037"/>
                  </a:lnTo>
                  <a:lnTo>
                    <a:pt x="97" y="957"/>
                  </a:lnTo>
                  <a:lnTo>
                    <a:pt x="130" y="877"/>
                  </a:lnTo>
                  <a:lnTo>
                    <a:pt x="166" y="798"/>
                  </a:lnTo>
                  <a:lnTo>
                    <a:pt x="207" y="719"/>
                  </a:lnTo>
                  <a:lnTo>
                    <a:pt x="252" y="641"/>
                  </a:lnTo>
                  <a:lnTo>
                    <a:pt x="300" y="565"/>
                  </a:lnTo>
                  <a:lnTo>
                    <a:pt x="351" y="490"/>
                  </a:lnTo>
                  <a:lnTo>
                    <a:pt x="404" y="418"/>
                  </a:lnTo>
                  <a:lnTo>
                    <a:pt x="460" y="347"/>
                  </a:lnTo>
                  <a:lnTo>
                    <a:pt x="520" y="281"/>
                  </a:lnTo>
                  <a:lnTo>
                    <a:pt x="581" y="216"/>
                  </a:lnTo>
                  <a:lnTo>
                    <a:pt x="644" y="156"/>
                  </a:lnTo>
                  <a:lnTo>
                    <a:pt x="708" y="100"/>
                  </a:lnTo>
                  <a:lnTo>
                    <a:pt x="773" y="47"/>
                  </a:lnTo>
                  <a:lnTo>
                    <a:pt x="84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5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1"/>
                                          </p:stCondLst>
                                        </p:cTn>
                                        <p:tgtEl>
                                          <p:spTgt spid="277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5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1"/>
                                          </p:stCondLst>
                                        </p:cTn>
                                        <p:tgtEl>
                                          <p:spTgt spid="27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240"/>
          <p:cNvSpPr/>
          <p:nvPr/>
        </p:nvSpPr>
        <p:spPr>
          <a:xfrm>
            <a:off x="6354371" y="3086101"/>
            <a:ext cx="1434703" cy="1328738"/>
          </a:xfrm>
          <a:prstGeom prst="ellipse">
            <a:avLst/>
          </a:prstGeom>
          <a:solidFill>
            <a:srgbClr val="C0C0C0"/>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86" name="Google Shape;2786;p24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Uniform Cost Issues</a:t>
            </a:r>
            <a:endParaRPr/>
          </a:p>
        </p:txBody>
      </p:sp>
      <p:sp>
        <p:nvSpPr>
          <p:cNvPr id="2787" name="Google Shape;2787;p240"/>
          <p:cNvSpPr txBox="1">
            <a:spLocks noGrp="1"/>
          </p:cNvSpPr>
          <p:nvPr>
            <p:ph type="body" idx="1"/>
          </p:nvPr>
        </p:nvSpPr>
        <p:spPr>
          <a:xfrm>
            <a:off x="342903" y="1085851"/>
            <a:ext cx="4857749" cy="3394472"/>
          </a:xfrm>
          <a:prstGeom prst="rect">
            <a:avLst/>
          </a:prstGeom>
          <a:noFill/>
          <a:ln>
            <a:noFill/>
          </a:ln>
        </p:spPr>
        <p:txBody>
          <a:bodyPr spcFirstLastPara="1" wrap="square" lIns="0" tIns="0" rIns="0" bIns="0" anchor="t" anchorCtr="0">
            <a:normAutofit fontScale="92500" lnSpcReduction="20000"/>
          </a:bodyPr>
          <a:lstStyle/>
          <a:p>
            <a:pPr marL="287020" lvl="0" indent="-287051" algn="l" rtl="0">
              <a:lnSpc>
                <a:spcPct val="80000"/>
              </a:lnSpc>
              <a:spcBef>
                <a:spcPts val="0"/>
              </a:spcBef>
              <a:spcAft>
                <a:spcPts val="0"/>
              </a:spcAft>
              <a:buSzPct val="100000"/>
              <a:buFont typeface="Noto Sans Symbols"/>
              <a:buChar char="❖"/>
            </a:pPr>
            <a:r>
              <a:rPr lang="en-US" sz="2100"/>
              <a:t>Remember: UCS explores increasing cost contours</a:t>
            </a:r>
            <a:endParaRPr/>
          </a:p>
          <a:p>
            <a:pPr marL="803275" lvl="1" indent="-179705" algn="l" rtl="0">
              <a:lnSpc>
                <a:spcPct val="80000"/>
              </a:lnSpc>
              <a:spcBef>
                <a:spcPts val="600"/>
              </a:spcBef>
              <a:spcAft>
                <a:spcPts val="0"/>
              </a:spcAft>
              <a:buSzPct val="100000"/>
              <a:buNone/>
            </a:pPr>
            <a:endParaRPr/>
          </a:p>
          <a:p>
            <a:pPr marL="803275" lvl="1" indent="-179705" algn="l" rtl="0">
              <a:lnSpc>
                <a:spcPct val="80000"/>
              </a:lnSpc>
              <a:spcBef>
                <a:spcPts val="600"/>
              </a:spcBef>
              <a:spcAft>
                <a:spcPts val="0"/>
              </a:spcAft>
              <a:buSzPct val="100000"/>
              <a:buNone/>
            </a:pPr>
            <a:endParaRPr/>
          </a:p>
          <a:p>
            <a:pPr marL="342900" lvl="0" indent="-342931" algn="l" rtl="0">
              <a:lnSpc>
                <a:spcPct val="80000"/>
              </a:lnSpc>
              <a:spcBef>
                <a:spcPts val="1200"/>
              </a:spcBef>
              <a:spcAft>
                <a:spcPts val="0"/>
              </a:spcAft>
              <a:buSzPct val="100000"/>
              <a:buFont typeface="Noto Sans Symbols"/>
              <a:buChar char="❖"/>
            </a:pPr>
            <a:r>
              <a:rPr lang="en-US" sz="2100"/>
              <a:t>The good: UCS is complete and optimal!</a:t>
            </a:r>
            <a:endParaRPr/>
          </a:p>
          <a:p>
            <a:pPr marL="803275" lvl="1" indent="-179705" algn="l" rtl="0">
              <a:lnSpc>
                <a:spcPct val="80000"/>
              </a:lnSpc>
              <a:spcBef>
                <a:spcPts val="600"/>
              </a:spcBef>
              <a:spcAft>
                <a:spcPts val="0"/>
              </a:spcAft>
              <a:buSzPct val="100000"/>
              <a:buNone/>
            </a:pPr>
            <a:endParaRPr/>
          </a:p>
          <a:p>
            <a:pPr marL="803275" lvl="1" indent="-179705" algn="l" rtl="0">
              <a:lnSpc>
                <a:spcPct val="80000"/>
              </a:lnSpc>
              <a:spcBef>
                <a:spcPts val="600"/>
              </a:spcBef>
              <a:spcAft>
                <a:spcPts val="0"/>
              </a:spcAft>
              <a:buSzPct val="100000"/>
              <a:buNone/>
            </a:pPr>
            <a:endParaRPr/>
          </a:p>
          <a:p>
            <a:pPr marL="287020" lvl="0" indent="-287051" algn="l" rtl="0">
              <a:lnSpc>
                <a:spcPct val="80000"/>
              </a:lnSpc>
              <a:spcBef>
                <a:spcPts val="1200"/>
              </a:spcBef>
              <a:spcAft>
                <a:spcPts val="0"/>
              </a:spcAft>
              <a:buSzPct val="100000"/>
              <a:buFont typeface="Noto Sans Symbols"/>
              <a:buChar char="❖"/>
            </a:pPr>
            <a:r>
              <a:rPr lang="en-US" sz="2100"/>
              <a:t>The bad:</a:t>
            </a:r>
            <a:endParaRPr/>
          </a:p>
          <a:p>
            <a:pPr marL="803275" lvl="1" indent="-285750" algn="l" rtl="0">
              <a:lnSpc>
                <a:spcPct val="80000"/>
              </a:lnSpc>
              <a:spcBef>
                <a:spcPts val="600"/>
              </a:spcBef>
              <a:spcAft>
                <a:spcPts val="0"/>
              </a:spcAft>
              <a:buSzPct val="100000"/>
              <a:buFont typeface="Noto Sans Symbols"/>
              <a:buChar char="⮚"/>
            </a:pPr>
            <a:r>
              <a:rPr lang="en-US"/>
              <a:t>Explores options in every “direction”</a:t>
            </a:r>
            <a:endParaRPr/>
          </a:p>
          <a:p>
            <a:pPr marL="803275" lvl="1" indent="-285750" algn="l" rtl="0">
              <a:lnSpc>
                <a:spcPct val="80000"/>
              </a:lnSpc>
              <a:spcBef>
                <a:spcPts val="600"/>
              </a:spcBef>
              <a:spcAft>
                <a:spcPts val="0"/>
              </a:spcAft>
              <a:buSzPct val="100000"/>
              <a:buFont typeface="Noto Sans Symbols"/>
              <a:buChar char="⮚"/>
            </a:pPr>
            <a:r>
              <a:rPr lang="en-US"/>
              <a:t>No information about goal location</a:t>
            </a:r>
            <a:endParaRPr/>
          </a:p>
          <a:p>
            <a:pPr marL="803275" lvl="1" indent="-179705" algn="l" rtl="0">
              <a:lnSpc>
                <a:spcPct val="80000"/>
              </a:lnSpc>
              <a:spcBef>
                <a:spcPts val="600"/>
              </a:spcBef>
              <a:spcAft>
                <a:spcPts val="0"/>
              </a:spcAft>
              <a:buSzPct val="100000"/>
              <a:buNone/>
            </a:pPr>
            <a:endParaRPr/>
          </a:p>
          <a:p>
            <a:pPr marL="803275" lvl="1" indent="-179705" algn="l" rtl="0">
              <a:lnSpc>
                <a:spcPct val="80000"/>
              </a:lnSpc>
              <a:spcBef>
                <a:spcPts val="600"/>
              </a:spcBef>
              <a:spcAft>
                <a:spcPts val="0"/>
              </a:spcAft>
              <a:buSzPct val="100000"/>
              <a:buNone/>
            </a:pPr>
            <a:endParaRPr/>
          </a:p>
          <a:p>
            <a:pPr marL="287020" lvl="0" indent="-287051" algn="l" rtl="0">
              <a:lnSpc>
                <a:spcPct val="80000"/>
              </a:lnSpc>
              <a:spcBef>
                <a:spcPts val="1200"/>
              </a:spcBef>
              <a:spcAft>
                <a:spcPts val="0"/>
              </a:spcAft>
              <a:buSzPct val="100000"/>
              <a:buFont typeface="Noto Sans Symbols"/>
              <a:buChar char="❖"/>
            </a:pPr>
            <a:r>
              <a:rPr lang="en-US" sz="2100"/>
              <a:t>We’ll fix that soon!</a:t>
            </a:r>
            <a:endParaRPr/>
          </a:p>
          <a:p>
            <a:pPr marL="287020" lvl="0" indent="-163830" algn="l" rtl="0">
              <a:lnSpc>
                <a:spcPct val="80000"/>
              </a:lnSpc>
              <a:spcBef>
                <a:spcPts val="1200"/>
              </a:spcBef>
              <a:spcAft>
                <a:spcPts val="0"/>
              </a:spcAft>
              <a:buSzPct val="100000"/>
              <a:buNone/>
            </a:pPr>
            <a:endParaRPr sz="2100"/>
          </a:p>
        </p:txBody>
      </p:sp>
      <p:sp>
        <p:nvSpPr>
          <p:cNvPr id="2788" name="Google Shape;2788;p240"/>
          <p:cNvSpPr/>
          <p:nvPr/>
        </p:nvSpPr>
        <p:spPr>
          <a:xfrm>
            <a:off x="7031835" y="3668318"/>
            <a:ext cx="122635" cy="115491"/>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89" name="Google Shape;2789;p240"/>
          <p:cNvSpPr txBox="1"/>
          <p:nvPr/>
        </p:nvSpPr>
        <p:spPr>
          <a:xfrm>
            <a:off x="6835379" y="3755234"/>
            <a:ext cx="685800"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Start</a:t>
            </a:r>
            <a:endParaRPr sz="1400" b="0" i="0" u="none" strike="noStrike" cap="none">
              <a:solidFill>
                <a:srgbClr val="000000"/>
              </a:solidFill>
              <a:latin typeface="Arial"/>
              <a:ea typeface="Arial"/>
              <a:cs typeface="Arial"/>
              <a:sym typeface="Arial"/>
            </a:endParaRPr>
          </a:p>
        </p:txBody>
      </p:sp>
      <p:sp>
        <p:nvSpPr>
          <p:cNvPr id="2790" name="Google Shape;2790;p240"/>
          <p:cNvSpPr/>
          <p:nvPr/>
        </p:nvSpPr>
        <p:spPr>
          <a:xfrm>
            <a:off x="7727160" y="3684986"/>
            <a:ext cx="122635" cy="115491"/>
          </a:xfrm>
          <a:prstGeom prst="ellipse">
            <a:avLst/>
          </a:prstGeom>
          <a:solidFill>
            <a:srgbClr val="FF3300"/>
          </a:solid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91" name="Google Shape;2791;p240"/>
          <p:cNvSpPr txBox="1"/>
          <p:nvPr/>
        </p:nvSpPr>
        <p:spPr>
          <a:xfrm>
            <a:off x="7772400" y="3773093"/>
            <a:ext cx="685800" cy="27699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Goal</a:t>
            </a:r>
            <a:endParaRPr sz="1400" b="0" i="0" u="none" strike="noStrike" cap="none">
              <a:solidFill>
                <a:srgbClr val="000000"/>
              </a:solidFill>
              <a:latin typeface="Arial"/>
              <a:ea typeface="Arial"/>
              <a:cs typeface="Arial"/>
              <a:sym typeface="Arial"/>
            </a:endParaRPr>
          </a:p>
        </p:txBody>
      </p:sp>
      <p:sp>
        <p:nvSpPr>
          <p:cNvPr id="2792" name="Google Shape;2792;p240"/>
          <p:cNvSpPr/>
          <p:nvPr/>
        </p:nvSpPr>
        <p:spPr>
          <a:xfrm>
            <a:off x="6755610" y="3412335"/>
            <a:ext cx="652463" cy="652463"/>
          </a:xfrm>
          <a:prstGeom prst="ellipse">
            <a:avLst/>
          </a:prstGeom>
          <a:noFill/>
          <a:ln w="9525"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grpSp>
        <p:nvGrpSpPr>
          <p:cNvPr id="2793" name="Google Shape;2793;p240"/>
          <p:cNvGrpSpPr/>
          <p:nvPr/>
        </p:nvGrpSpPr>
        <p:grpSpPr>
          <a:xfrm>
            <a:off x="6182490" y="1028702"/>
            <a:ext cx="1932810" cy="1683543"/>
            <a:chOff x="8023224" y="1412876"/>
            <a:chExt cx="3101976" cy="2701926"/>
          </a:xfrm>
        </p:grpSpPr>
        <p:sp>
          <p:nvSpPr>
            <p:cNvPr id="2794" name="Google Shape;2794;p240"/>
            <p:cNvSpPr/>
            <p:nvPr/>
          </p:nvSpPr>
          <p:spPr>
            <a:xfrm>
              <a:off x="8516935" y="1412876"/>
              <a:ext cx="1616075" cy="2381251"/>
            </a:xfrm>
            <a:custGeom>
              <a:avLst/>
              <a:gdLst/>
              <a:ahLst/>
              <a:cxnLst/>
              <a:rect l="l" t="t" r="r" b="b"/>
              <a:pathLst>
                <a:path w="1018" h="1500" extrusionOk="0">
                  <a:moveTo>
                    <a:pt x="636" y="164"/>
                  </a:moveTo>
                  <a:cubicBezTo>
                    <a:pt x="714" y="273"/>
                    <a:pt x="995" y="706"/>
                    <a:pt x="1018" y="842"/>
                  </a:cubicBezTo>
                  <a:cubicBezTo>
                    <a:pt x="963" y="845"/>
                    <a:pt x="797" y="942"/>
                    <a:pt x="772" y="978"/>
                  </a:cubicBezTo>
                  <a:cubicBezTo>
                    <a:pt x="771" y="1024"/>
                    <a:pt x="817" y="1372"/>
                    <a:pt x="691" y="1446"/>
                  </a:cubicBezTo>
                  <a:cubicBezTo>
                    <a:pt x="662" y="1493"/>
                    <a:pt x="626" y="1495"/>
                    <a:pt x="573" y="1500"/>
                  </a:cubicBezTo>
                  <a:cubicBezTo>
                    <a:pt x="531" y="1490"/>
                    <a:pt x="524" y="1490"/>
                    <a:pt x="492" y="1468"/>
                  </a:cubicBezTo>
                  <a:cubicBezTo>
                    <a:pt x="474" y="1442"/>
                    <a:pt x="433" y="1401"/>
                    <a:pt x="406" y="1382"/>
                  </a:cubicBezTo>
                  <a:cubicBezTo>
                    <a:pt x="370" y="1332"/>
                    <a:pt x="390" y="1355"/>
                    <a:pt x="347" y="1312"/>
                  </a:cubicBezTo>
                  <a:cubicBezTo>
                    <a:pt x="276" y="1241"/>
                    <a:pt x="350" y="1294"/>
                    <a:pt x="304" y="1263"/>
                  </a:cubicBezTo>
                  <a:cubicBezTo>
                    <a:pt x="236" y="1164"/>
                    <a:pt x="115" y="1184"/>
                    <a:pt x="0" y="1181"/>
                  </a:cubicBezTo>
                  <a:cubicBezTo>
                    <a:pt x="46" y="1005"/>
                    <a:pt x="460" y="338"/>
                    <a:pt x="566" y="169"/>
                  </a:cubicBezTo>
                  <a:cubicBezTo>
                    <a:pt x="672" y="0"/>
                    <a:pt x="622" y="165"/>
                    <a:pt x="636" y="164"/>
                  </a:cubicBezTo>
                  <a:close/>
                </a:path>
              </a:pathLst>
            </a:custGeom>
            <a:solidFill>
              <a:srgbClr val="C0C0C0"/>
            </a:solid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95" name="Google Shape;2795;p240"/>
            <p:cNvSpPr/>
            <p:nvPr/>
          </p:nvSpPr>
          <p:spPr>
            <a:xfrm>
              <a:off x="8023224" y="1560515"/>
              <a:ext cx="2927351" cy="2554287"/>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96" name="Google Shape;2796;p240"/>
            <p:cNvSpPr/>
            <p:nvPr/>
          </p:nvSpPr>
          <p:spPr>
            <a:xfrm>
              <a:off x="9145585" y="1916113"/>
              <a:ext cx="179388" cy="17938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97" name="Google Shape;2797;p240"/>
            <p:cNvSpPr/>
            <p:nvPr/>
          </p:nvSpPr>
          <p:spPr>
            <a:xfrm>
              <a:off x="9621837" y="1906589"/>
              <a:ext cx="179388" cy="17938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98" name="Google Shape;2798;p240"/>
            <p:cNvSpPr txBox="1"/>
            <p:nvPr/>
          </p:nvSpPr>
          <p:spPr>
            <a:xfrm>
              <a:off x="9275761" y="1766891"/>
              <a:ext cx="274639" cy="44455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799" name="Google Shape;2799;p240"/>
            <p:cNvSpPr/>
            <p:nvPr/>
          </p:nvSpPr>
          <p:spPr>
            <a:xfrm>
              <a:off x="9869485" y="2955927"/>
              <a:ext cx="179388" cy="179388"/>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800" name="Google Shape;2800;p240"/>
            <p:cNvSpPr/>
            <p:nvPr/>
          </p:nvSpPr>
          <p:spPr>
            <a:xfrm>
              <a:off x="9390061" y="3511550"/>
              <a:ext cx="179388" cy="179388"/>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801" name="Google Shape;2801;p240"/>
            <p:cNvSpPr/>
            <p:nvPr/>
          </p:nvSpPr>
          <p:spPr>
            <a:xfrm>
              <a:off x="9377361" y="1490665"/>
              <a:ext cx="179388" cy="17938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802" name="Google Shape;2802;p240"/>
            <p:cNvSpPr/>
            <p:nvPr/>
          </p:nvSpPr>
          <p:spPr>
            <a:xfrm>
              <a:off x="8805861" y="2395539"/>
              <a:ext cx="1181100" cy="557212"/>
            </a:xfrm>
            <a:custGeom>
              <a:avLst/>
              <a:gdLst/>
              <a:ahLst/>
              <a:cxnLst/>
              <a:rect l="l" t="t" r="r" b="b"/>
              <a:pathLst>
                <a:path w="744" h="351" extrusionOk="0">
                  <a:moveTo>
                    <a:pt x="744" y="0"/>
                  </a:moveTo>
                  <a:cubicBezTo>
                    <a:pt x="672" y="25"/>
                    <a:pt x="600" y="51"/>
                    <a:pt x="547" y="105"/>
                  </a:cubicBezTo>
                  <a:cubicBezTo>
                    <a:pt x="494" y="159"/>
                    <a:pt x="485" y="295"/>
                    <a:pt x="428" y="323"/>
                  </a:cubicBezTo>
                  <a:cubicBezTo>
                    <a:pt x="371" y="351"/>
                    <a:pt x="274" y="293"/>
                    <a:pt x="203" y="274"/>
                  </a:cubicBezTo>
                  <a:cubicBezTo>
                    <a:pt x="132" y="255"/>
                    <a:pt x="66" y="233"/>
                    <a:pt x="0" y="211"/>
                  </a:cubicBezTo>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803" name="Google Shape;2803;p240"/>
            <p:cNvSpPr/>
            <p:nvPr/>
          </p:nvSpPr>
          <p:spPr>
            <a:xfrm>
              <a:off x="9061449" y="2127251"/>
              <a:ext cx="747712" cy="293688"/>
            </a:xfrm>
            <a:custGeom>
              <a:avLst/>
              <a:gdLst/>
              <a:ahLst/>
              <a:cxnLst/>
              <a:rect l="l" t="t" r="r" b="b"/>
              <a:pathLst>
                <a:path w="471" h="185" extrusionOk="0">
                  <a:moveTo>
                    <a:pt x="471" y="0"/>
                  </a:moveTo>
                  <a:cubicBezTo>
                    <a:pt x="394" y="76"/>
                    <a:pt x="317" y="153"/>
                    <a:pt x="239" y="169"/>
                  </a:cubicBezTo>
                  <a:cubicBezTo>
                    <a:pt x="161" y="185"/>
                    <a:pt x="80" y="142"/>
                    <a:pt x="0" y="99"/>
                  </a:cubicBezTo>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804" name="Google Shape;2804;p240"/>
            <p:cNvSpPr txBox="1"/>
            <p:nvPr/>
          </p:nvSpPr>
          <p:spPr>
            <a:xfrm>
              <a:off x="10299700" y="2495551"/>
              <a:ext cx="825500" cy="44455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c ≤ 3</a:t>
              </a:r>
              <a:endParaRPr sz="1400" b="0" i="0" u="none" strike="noStrike" cap="none">
                <a:solidFill>
                  <a:srgbClr val="000000"/>
                </a:solidFill>
                <a:latin typeface="Arial"/>
                <a:ea typeface="Arial"/>
                <a:cs typeface="Arial"/>
                <a:sym typeface="Arial"/>
              </a:endParaRPr>
            </a:p>
          </p:txBody>
        </p:sp>
        <p:sp>
          <p:nvSpPr>
            <p:cNvPr id="2805" name="Google Shape;2805;p240"/>
            <p:cNvSpPr txBox="1"/>
            <p:nvPr/>
          </p:nvSpPr>
          <p:spPr>
            <a:xfrm>
              <a:off x="10172700" y="2100263"/>
              <a:ext cx="825500" cy="44455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c ≤ 2</a:t>
              </a:r>
              <a:endParaRPr sz="1400" b="0" i="0" u="none" strike="noStrike" cap="none">
                <a:solidFill>
                  <a:srgbClr val="000000"/>
                </a:solidFill>
                <a:latin typeface="Arial"/>
                <a:ea typeface="Arial"/>
                <a:cs typeface="Arial"/>
                <a:sym typeface="Arial"/>
              </a:endParaRPr>
            </a:p>
          </p:txBody>
        </p:sp>
        <p:sp>
          <p:nvSpPr>
            <p:cNvPr id="2806" name="Google Shape;2806;p240"/>
            <p:cNvSpPr txBox="1"/>
            <p:nvPr/>
          </p:nvSpPr>
          <p:spPr>
            <a:xfrm>
              <a:off x="9972673" y="1722440"/>
              <a:ext cx="825500" cy="44455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6"/>
                  </a:solidFill>
                  <a:latin typeface="Calibri"/>
                  <a:ea typeface="Calibri"/>
                  <a:cs typeface="Calibri"/>
                  <a:sym typeface="Calibri"/>
                </a:rPr>
                <a:t>c ≤ 1</a:t>
              </a:r>
              <a:endParaRPr sz="1400" b="0" i="0" u="none" strike="noStrike" cap="none">
                <a:solidFill>
                  <a:srgbClr val="000000"/>
                </a:solidFill>
                <a:latin typeface="Arial"/>
                <a:ea typeface="Arial"/>
                <a:cs typeface="Arial"/>
                <a:sym typeface="Arial"/>
              </a:endParaRPr>
            </a:p>
          </p:txBody>
        </p:sp>
      </p:grpSp>
      <p:grpSp>
        <p:nvGrpSpPr>
          <p:cNvPr id="2807" name="Google Shape;2807;p240"/>
          <p:cNvGrpSpPr/>
          <p:nvPr/>
        </p:nvGrpSpPr>
        <p:grpSpPr>
          <a:xfrm>
            <a:off x="359655" y="360500"/>
            <a:ext cx="392113" cy="477838"/>
            <a:chOff x="4763" y="1179"/>
            <a:chExt cx="247" cy="301"/>
          </a:xfrm>
        </p:grpSpPr>
        <p:sp>
          <p:nvSpPr>
            <p:cNvPr id="2808" name="Google Shape;2808;p240"/>
            <p:cNvSpPr/>
            <p:nvPr/>
          </p:nvSpPr>
          <p:spPr>
            <a:xfrm>
              <a:off x="4838" y="1254"/>
              <a:ext cx="97" cy="11"/>
            </a:xfrm>
            <a:custGeom>
              <a:avLst/>
              <a:gdLst/>
              <a:ahLst/>
              <a:cxnLst/>
              <a:rect l="l" t="t" r="r" b="b"/>
              <a:pathLst>
                <a:path w="1063" h="119" extrusionOk="0">
                  <a:moveTo>
                    <a:pt x="59" y="0"/>
                  </a:moveTo>
                  <a:lnTo>
                    <a:pt x="1004" y="0"/>
                  </a:lnTo>
                  <a:lnTo>
                    <a:pt x="1023" y="3"/>
                  </a:lnTo>
                  <a:lnTo>
                    <a:pt x="1039" y="11"/>
                  </a:lnTo>
                  <a:lnTo>
                    <a:pt x="1052" y="24"/>
                  </a:lnTo>
                  <a:lnTo>
                    <a:pt x="1060" y="41"/>
                  </a:lnTo>
                  <a:lnTo>
                    <a:pt x="1063" y="59"/>
                  </a:lnTo>
                  <a:lnTo>
                    <a:pt x="1060" y="78"/>
                  </a:lnTo>
                  <a:lnTo>
                    <a:pt x="1052" y="94"/>
                  </a:lnTo>
                  <a:lnTo>
                    <a:pt x="1039" y="107"/>
                  </a:lnTo>
                  <a:lnTo>
                    <a:pt x="1023" y="115"/>
                  </a:lnTo>
                  <a:lnTo>
                    <a:pt x="1004" y="119"/>
                  </a:lnTo>
                  <a:lnTo>
                    <a:pt x="59" y="119"/>
                  </a:lnTo>
                  <a:lnTo>
                    <a:pt x="41" y="115"/>
                  </a:lnTo>
                  <a:lnTo>
                    <a:pt x="24" y="107"/>
                  </a:lnTo>
                  <a:lnTo>
                    <a:pt x="12" y="94"/>
                  </a:lnTo>
                  <a:lnTo>
                    <a:pt x="3" y="78"/>
                  </a:lnTo>
                  <a:lnTo>
                    <a:pt x="0" y="59"/>
                  </a:lnTo>
                  <a:lnTo>
                    <a:pt x="3" y="41"/>
                  </a:lnTo>
                  <a:lnTo>
                    <a:pt x="12" y="24"/>
                  </a:lnTo>
                  <a:lnTo>
                    <a:pt x="24" y="11"/>
                  </a:lnTo>
                  <a:lnTo>
                    <a:pt x="41" y="3"/>
                  </a:lnTo>
                  <a:lnTo>
                    <a:pt x="5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9" name="Google Shape;2809;p240"/>
            <p:cNvSpPr/>
            <p:nvPr/>
          </p:nvSpPr>
          <p:spPr>
            <a:xfrm>
              <a:off x="4806" y="1179"/>
              <a:ext cx="161" cy="64"/>
            </a:xfrm>
            <a:custGeom>
              <a:avLst/>
              <a:gdLst/>
              <a:ahLst/>
              <a:cxnLst/>
              <a:rect l="l" t="t" r="r" b="b"/>
              <a:pathLst>
                <a:path w="1770" h="710" extrusionOk="0">
                  <a:moveTo>
                    <a:pt x="473" y="0"/>
                  </a:moveTo>
                  <a:lnTo>
                    <a:pt x="507" y="1"/>
                  </a:lnTo>
                  <a:lnTo>
                    <a:pt x="546" y="5"/>
                  </a:lnTo>
                  <a:lnTo>
                    <a:pt x="590" y="10"/>
                  </a:lnTo>
                  <a:lnTo>
                    <a:pt x="637" y="19"/>
                  </a:lnTo>
                  <a:lnTo>
                    <a:pt x="687" y="28"/>
                  </a:lnTo>
                  <a:lnTo>
                    <a:pt x="739" y="39"/>
                  </a:lnTo>
                  <a:lnTo>
                    <a:pt x="793" y="50"/>
                  </a:lnTo>
                  <a:lnTo>
                    <a:pt x="848" y="61"/>
                  </a:lnTo>
                  <a:lnTo>
                    <a:pt x="891" y="71"/>
                  </a:lnTo>
                  <a:lnTo>
                    <a:pt x="935" y="80"/>
                  </a:lnTo>
                  <a:lnTo>
                    <a:pt x="977" y="88"/>
                  </a:lnTo>
                  <a:lnTo>
                    <a:pt x="1019" y="97"/>
                  </a:lnTo>
                  <a:lnTo>
                    <a:pt x="1057" y="104"/>
                  </a:lnTo>
                  <a:lnTo>
                    <a:pt x="1094" y="109"/>
                  </a:lnTo>
                  <a:lnTo>
                    <a:pt x="1127" y="114"/>
                  </a:lnTo>
                  <a:lnTo>
                    <a:pt x="1156" y="118"/>
                  </a:lnTo>
                  <a:lnTo>
                    <a:pt x="1181" y="119"/>
                  </a:lnTo>
                  <a:lnTo>
                    <a:pt x="1220" y="117"/>
                  </a:lnTo>
                  <a:lnTo>
                    <a:pt x="1261" y="113"/>
                  </a:lnTo>
                  <a:lnTo>
                    <a:pt x="1302" y="109"/>
                  </a:lnTo>
                  <a:lnTo>
                    <a:pt x="1343" y="102"/>
                  </a:lnTo>
                  <a:lnTo>
                    <a:pt x="1384" y="95"/>
                  </a:lnTo>
                  <a:lnTo>
                    <a:pt x="1424" y="85"/>
                  </a:lnTo>
                  <a:lnTo>
                    <a:pt x="1463" y="76"/>
                  </a:lnTo>
                  <a:lnTo>
                    <a:pt x="1500" y="67"/>
                  </a:lnTo>
                  <a:lnTo>
                    <a:pt x="1535" y="56"/>
                  </a:lnTo>
                  <a:lnTo>
                    <a:pt x="1567" y="47"/>
                  </a:lnTo>
                  <a:lnTo>
                    <a:pt x="1597" y="38"/>
                  </a:lnTo>
                  <a:lnTo>
                    <a:pt x="1623" y="28"/>
                  </a:lnTo>
                  <a:lnTo>
                    <a:pt x="1646" y="21"/>
                  </a:lnTo>
                  <a:lnTo>
                    <a:pt x="1665" y="14"/>
                  </a:lnTo>
                  <a:lnTo>
                    <a:pt x="1678" y="8"/>
                  </a:lnTo>
                  <a:lnTo>
                    <a:pt x="1686" y="5"/>
                  </a:lnTo>
                  <a:lnTo>
                    <a:pt x="1691" y="4"/>
                  </a:lnTo>
                  <a:lnTo>
                    <a:pt x="1707" y="0"/>
                  </a:lnTo>
                  <a:lnTo>
                    <a:pt x="1724" y="1"/>
                  </a:lnTo>
                  <a:lnTo>
                    <a:pt x="1739" y="6"/>
                  </a:lnTo>
                  <a:lnTo>
                    <a:pt x="1753" y="17"/>
                  </a:lnTo>
                  <a:lnTo>
                    <a:pt x="1763" y="30"/>
                  </a:lnTo>
                  <a:lnTo>
                    <a:pt x="1769" y="46"/>
                  </a:lnTo>
                  <a:lnTo>
                    <a:pt x="1770" y="62"/>
                  </a:lnTo>
                  <a:lnTo>
                    <a:pt x="1767" y="79"/>
                  </a:lnTo>
                  <a:lnTo>
                    <a:pt x="1760" y="94"/>
                  </a:lnTo>
                  <a:lnTo>
                    <a:pt x="1748" y="106"/>
                  </a:lnTo>
                  <a:lnTo>
                    <a:pt x="1745" y="108"/>
                  </a:lnTo>
                  <a:lnTo>
                    <a:pt x="1738" y="113"/>
                  </a:lnTo>
                  <a:lnTo>
                    <a:pt x="1728" y="122"/>
                  </a:lnTo>
                  <a:lnTo>
                    <a:pt x="1714" y="133"/>
                  </a:lnTo>
                  <a:lnTo>
                    <a:pt x="1698" y="147"/>
                  </a:lnTo>
                  <a:lnTo>
                    <a:pt x="1678" y="164"/>
                  </a:lnTo>
                  <a:lnTo>
                    <a:pt x="1656" y="183"/>
                  </a:lnTo>
                  <a:lnTo>
                    <a:pt x="1634" y="205"/>
                  </a:lnTo>
                  <a:lnTo>
                    <a:pt x="1609" y="228"/>
                  </a:lnTo>
                  <a:lnTo>
                    <a:pt x="1583" y="254"/>
                  </a:lnTo>
                  <a:lnTo>
                    <a:pt x="1556" y="282"/>
                  </a:lnTo>
                  <a:lnTo>
                    <a:pt x="1529" y="311"/>
                  </a:lnTo>
                  <a:lnTo>
                    <a:pt x="1501" y="342"/>
                  </a:lnTo>
                  <a:lnTo>
                    <a:pt x="1474" y="374"/>
                  </a:lnTo>
                  <a:lnTo>
                    <a:pt x="1448" y="409"/>
                  </a:lnTo>
                  <a:lnTo>
                    <a:pt x="1422" y="443"/>
                  </a:lnTo>
                  <a:lnTo>
                    <a:pt x="1398" y="480"/>
                  </a:lnTo>
                  <a:lnTo>
                    <a:pt x="1377" y="517"/>
                  </a:lnTo>
                  <a:lnTo>
                    <a:pt x="1356" y="554"/>
                  </a:lnTo>
                  <a:lnTo>
                    <a:pt x="1338" y="593"/>
                  </a:lnTo>
                  <a:lnTo>
                    <a:pt x="1324" y="631"/>
                  </a:lnTo>
                  <a:lnTo>
                    <a:pt x="1312" y="671"/>
                  </a:lnTo>
                  <a:lnTo>
                    <a:pt x="1304" y="710"/>
                  </a:lnTo>
                  <a:lnTo>
                    <a:pt x="467" y="710"/>
                  </a:lnTo>
                  <a:lnTo>
                    <a:pt x="458" y="671"/>
                  </a:lnTo>
                  <a:lnTo>
                    <a:pt x="445" y="632"/>
                  </a:lnTo>
                  <a:lnTo>
                    <a:pt x="428" y="595"/>
                  </a:lnTo>
                  <a:lnTo>
                    <a:pt x="408" y="559"/>
                  </a:lnTo>
                  <a:lnTo>
                    <a:pt x="385" y="524"/>
                  </a:lnTo>
                  <a:lnTo>
                    <a:pt x="361" y="492"/>
                  </a:lnTo>
                  <a:lnTo>
                    <a:pt x="334" y="461"/>
                  </a:lnTo>
                  <a:lnTo>
                    <a:pt x="306" y="431"/>
                  </a:lnTo>
                  <a:lnTo>
                    <a:pt x="277" y="404"/>
                  </a:lnTo>
                  <a:lnTo>
                    <a:pt x="248" y="378"/>
                  </a:lnTo>
                  <a:lnTo>
                    <a:pt x="219" y="353"/>
                  </a:lnTo>
                  <a:lnTo>
                    <a:pt x="190" y="331"/>
                  </a:lnTo>
                  <a:lnTo>
                    <a:pt x="163" y="311"/>
                  </a:lnTo>
                  <a:lnTo>
                    <a:pt x="137" y="292"/>
                  </a:lnTo>
                  <a:lnTo>
                    <a:pt x="112" y="277"/>
                  </a:lnTo>
                  <a:lnTo>
                    <a:pt x="90" y="263"/>
                  </a:lnTo>
                  <a:lnTo>
                    <a:pt x="71" y="252"/>
                  </a:lnTo>
                  <a:lnTo>
                    <a:pt x="56" y="242"/>
                  </a:lnTo>
                  <a:lnTo>
                    <a:pt x="43" y="236"/>
                  </a:lnTo>
                  <a:lnTo>
                    <a:pt x="36" y="232"/>
                  </a:lnTo>
                  <a:lnTo>
                    <a:pt x="33" y="230"/>
                  </a:lnTo>
                  <a:lnTo>
                    <a:pt x="20" y="222"/>
                  </a:lnTo>
                  <a:lnTo>
                    <a:pt x="10" y="210"/>
                  </a:lnTo>
                  <a:lnTo>
                    <a:pt x="3" y="196"/>
                  </a:lnTo>
                  <a:lnTo>
                    <a:pt x="0" y="181"/>
                  </a:lnTo>
                  <a:lnTo>
                    <a:pt x="1" y="165"/>
                  </a:lnTo>
                  <a:lnTo>
                    <a:pt x="6" y="151"/>
                  </a:lnTo>
                  <a:lnTo>
                    <a:pt x="9" y="146"/>
                  </a:lnTo>
                  <a:lnTo>
                    <a:pt x="13" y="139"/>
                  </a:lnTo>
                  <a:lnTo>
                    <a:pt x="20" y="131"/>
                  </a:lnTo>
                  <a:lnTo>
                    <a:pt x="27" y="122"/>
                  </a:lnTo>
                  <a:lnTo>
                    <a:pt x="37" y="111"/>
                  </a:lnTo>
                  <a:lnTo>
                    <a:pt x="50" y="101"/>
                  </a:lnTo>
                  <a:lnTo>
                    <a:pt x="65" y="90"/>
                  </a:lnTo>
                  <a:lnTo>
                    <a:pt x="84" y="77"/>
                  </a:lnTo>
                  <a:lnTo>
                    <a:pt x="105" y="66"/>
                  </a:lnTo>
                  <a:lnTo>
                    <a:pt x="129" y="54"/>
                  </a:lnTo>
                  <a:lnTo>
                    <a:pt x="157" y="44"/>
                  </a:lnTo>
                  <a:lnTo>
                    <a:pt x="188" y="33"/>
                  </a:lnTo>
                  <a:lnTo>
                    <a:pt x="225" y="24"/>
                  </a:lnTo>
                  <a:lnTo>
                    <a:pt x="265" y="16"/>
                  </a:lnTo>
                  <a:lnTo>
                    <a:pt x="310" y="9"/>
                  </a:lnTo>
                  <a:lnTo>
                    <a:pt x="359" y="4"/>
                  </a:lnTo>
                  <a:lnTo>
                    <a:pt x="413" y="1"/>
                  </a:lnTo>
                  <a:lnTo>
                    <a:pt x="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0" name="Google Shape;2810;p240"/>
            <p:cNvSpPr/>
            <p:nvPr/>
          </p:nvSpPr>
          <p:spPr>
            <a:xfrm>
              <a:off x="4763" y="1276"/>
              <a:ext cx="247" cy="204"/>
            </a:xfrm>
            <a:custGeom>
              <a:avLst/>
              <a:gdLst/>
              <a:ahLst/>
              <a:cxnLst/>
              <a:rect l="l" t="t" r="r" b="b"/>
              <a:pathLst>
                <a:path w="2715" h="2251" extrusionOk="0">
                  <a:moveTo>
                    <a:pt x="1357" y="414"/>
                  </a:moveTo>
                  <a:lnTo>
                    <a:pt x="1338" y="417"/>
                  </a:lnTo>
                  <a:lnTo>
                    <a:pt x="1323" y="425"/>
                  </a:lnTo>
                  <a:lnTo>
                    <a:pt x="1309" y="439"/>
                  </a:lnTo>
                  <a:lnTo>
                    <a:pt x="1301" y="455"/>
                  </a:lnTo>
                  <a:lnTo>
                    <a:pt x="1298" y="473"/>
                  </a:lnTo>
                  <a:lnTo>
                    <a:pt x="1298" y="596"/>
                  </a:lnTo>
                  <a:lnTo>
                    <a:pt x="1253" y="605"/>
                  </a:lnTo>
                  <a:lnTo>
                    <a:pt x="1212" y="619"/>
                  </a:lnTo>
                  <a:lnTo>
                    <a:pt x="1173" y="637"/>
                  </a:lnTo>
                  <a:lnTo>
                    <a:pt x="1136" y="657"/>
                  </a:lnTo>
                  <a:lnTo>
                    <a:pt x="1103" y="682"/>
                  </a:lnTo>
                  <a:lnTo>
                    <a:pt x="1074" y="710"/>
                  </a:lnTo>
                  <a:lnTo>
                    <a:pt x="1050" y="742"/>
                  </a:lnTo>
                  <a:lnTo>
                    <a:pt x="1031" y="775"/>
                  </a:lnTo>
                  <a:lnTo>
                    <a:pt x="1015" y="811"/>
                  </a:lnTo>
                  <a:lnTo>
                    <a:pt x="1007" y="849"/>
                  </a:lnTo>
                  <a:lnTo>
                    <a:pt x="1004" y="888"/>
                  </a:lnTo>
                  <a:lnTo>
                    <a:pt x="1007" y="926"/>
                  </a:lnTo>
                  <a:lnTo>
                    <a:pt x="1015" y="961"/>
                  </a:lnTo>
                  <a:lnTo>
                    <a:pt x="1030" y="995"/>
                  </a:lnTo>
                  <a:lnTo>
                    <a:pt x="1050" y="1027"/>
                  </a:lnTo>
                  <a:lnTo>
                    <a:pt x="1076" y="1056"/>
                  </a:lnTo>
                  <a:lnTo>
                    <a:pt x="1107" y="1084"/>
                  </a:lnTo>
                  <a:lnTo>
                    <a:pt x="1145" y="1108"/>
                  </a:lnTo>
                  <a:lnTo>
                    <a:pt x="1187" y="1131"/>
                  </a:lnTo>
                  <a:lnTo>
                    <a:pt x="1234" y="1150"/>
                  </a:lnTo>
                  <a:lnTo>
                    <a:pt x="1287" y="1168"/>
                  </a:lnTo>
                  <a:lnTo>
                    <a:pt x="1344" y="1183"/>
                  </a:lnTo>
                  <a:lnTo>
                    <a:pt x="1397" y="1196"/>
                  </a:lnTo>
                  <a:lnTo>
                    <a:pt x="1442" y="1212"/>
                  </a:lnTo>
                  <a:lnTo>
                    <a:pt x="1483" y="1229"/>
                  </a:lnTo>
                  <a:lnTo>
                    <a:pt x="1517" y="1247"/>
                  </a:lnTo>
                  <a:lnTo>
                    <a:pt x="1544" y="1268"/>
                  </a:lnTo>
                  <a:lnTo>
                    <a:pt x="1566" y="1289"/>
                  </a:lnTo>
                  <a:lnTo>
                    <a:pt x="1581" y="1312"/>
                  </a:lnTo>
                  <a:lnTo>
                    <a:pt x="1590" y="1336"/>
                  </a:lnTo>
                  <a:lnTo>
                    <a:pt x="1593" y="1361"/>
                  </a:lnTo>
                  <a:lnTo>
                    <a:pt x="1590" y="1391"/>
                  </a:lnTo>
                  <a:lnTo>
                    <a:pt x="1582" y="1418"/>
                  </a:lnTo>
                  <a:lnTo>
                    <a:pt x="1568" y="1444"/>
                  </a:lnTo>
                  <a:lnTo>
                    <a:pt x="1548" y="1466"/>
                  </a:lnTo>
                  <a:lnTo>
                    <a:pt x="1524" y="1487"/>
                  </a:lnTo>
                  <a:lnTo>
                    <a:pt x="1497" y="1505"/>
                  </a:lnTo>
                  <a:lnTo>
                    <a:pt x="1466" y="1520"/>
                  </a:lnTo>
                  <a:lnTo>
                    <a:pt x="1432" y="1531"/>
                  </a:lnTo>
                  <a:lnTo>
                    <a:pt x="1395" y="1537"/>
                  </a:lnTo>
                  <a:lnTo>
                    <a:pt x="1357" y="1539"/>
                  </a:lnTo>
                  <a:lnTo>
                    <a:pt x="1320" y="1537"/>
                  </a:lnTo>
                  <a:lnTo>
                    <a:pt x="1282" y="1531"/>
                  </a:lnTo>
                  <a:lnTo>
                    <a:pt x="1249" y="1520"/>
                  </a:lnTo>
                  <a:lnTo>
                    <a:pt x="1218" y="1505"/>
                  </a:lnTo>
                  <a:lnTo>
                    <a:pt x="1190" y="1487"/>
                  </a:lnTo>
                  <a:lnTo>
                    <a:pt x="1167" y="1466"/>
                  </a:lnTo>
                  <a:lnTo>
                    <a:pt x="1148" y="1444"/>
                  </a:lnTo>
                  <a:lnTo>
                    <a:pt x="1133" y="1418"/>
                  </a:lnTo>
                  <a:lnTo>
                    <a:pt x="1125" y="1391"/>
                  </a:lnTo>
                  <a:lnTo>
                    <a:pt x="1122" y="1361"/>
                  </a:lnTo>
                  <a:lnTo>
                    <a:pt x="1119" y="1343"/>
                  </a:lnTo>
                  <a:lnTo>
                    <a:pt x="1110" y="1327"/>
                  </a:lnTo>
                  <a:lnTo>
                    <a:pt x="1097" y="1314"/>
                  </a:lnTo>
                  <a:lnTo>
                    <a:pt x="1081" y="1305"/>
                  </a:lnTo>
                  <a:lnTo>
                    <a:pt x="1063" y="1302"/>
                  </a:lnTo>
                  <a:lnTo>
                    <a:pt x="1044" y="1305"/>
                  </a:lnTo>
                  <a:lnTo>
                    <a:pt x="1027" y="1314"/>
                  </a:lnTo>
                  <a:lnTo>
                    <a:pt x="1015" y="1327"/>
                  </a:lnTo>
                  <a:lnTo>
                    <a:pt x="1007" y="1343"/>
                  </a:lnTo>
                  <a:lnTo>
                    <a:pt x="1004" y="1361"/>
                  </a:lnTo>
                  <a:lnTo>
                    <a:pt x="1007" y="1401"/>
                  </a:lnTo>
                  <a:lnTo>
                    <a:pt x="1015" y="1438"/>
                  </a:lnTo>
                  <a:lnTo>
                    <a:pt x="1031" y="1475"/>
                  </a:lnTo>
                  <a:lnTo>
                    <a:pt x="1050" y="1508"/>
                  </a:lnTo>
                  <a:lnTo>
                    <a:pt x="1074" y="1539"/>
                  </a:lnTo>
                  <a:lnTo>
                    <a:pt x="1103" y="1567"/>
                  </a:lnTo>
                  <a:lnTo>
                    <a:pt x="1136" y="1592"/>
                  </a:lnTo>
                  <a:lnTo>
                    <a:pt x="1173" y="1614"/>
                  </a:lnTo>
                  <a:lnTo>
                    <a:pt x="1212" y="1632"/>
                  </a:lnTo>
                  <a:lnTo>
                    <a:pt x="1253" y="1644"/>
                  </a:lnTo>
                  <a:lnTo>
                    <a:pt x="1298" y="1654"/>
                  </a:lnTo>
                  <a:lnTo>
                    <a:pt x="1298" y="1776"/>
                  </a:lnTo>
                  <a:lnTo>
                    <a:pt x="1301" y="1795"/>
                  </a:lnTo>
                  <a:lnTo>
                    <a:pt x="1309" y="1812"/>
                  </a:lnTo>
                  <a:lnTo>
                    <a:pt x="1323" y="1824"/>
                  </a:lnTo>
                  <a:lnTo>
                    <a:pt x="1338" y="1833"/>
                  </a:lnTo>
                  <a:lnTo>
                    <a:pt x="1357" y="1836"/>
                  </a:lnTo>
                  <a:lnTo>
                    <a:pt x="1376" y="1833"/>
                  </a:lnTo>
                  <a:lnTo>
                    <a:pt x="1392" y="1824"/>
                  </a:lnTo>
                  <a:lnTo>
                    <a:pt x="1405" y="1812"/>
                  </a:lnTo>
                  <a:lnTo>
                    <a:pt x="1413" y="1795"/>
                  </a:lnTo>
                  <a:lnTo>
                    <a:pt x="1416" y="1776"/>
                  </a:lnTo>
                  <a:lnTo>
                    <a:pt x="1416" y="1654"/>
                  </a:lnTo>
                  <a:lnTo>
                    <a:pt x="1461" y="1644"/>
                  </a:lnTo>
                  <a:lnTo>
                    <a:pt x="1503" y="1632"/>
                  </a:lnTo>
                  <a:lnTo>
                    <a:pt x="1543" y="1614"/>
                  </a:lnTo>
                  <a:lnTo>
                    <a:pt x="1579" y="1592"/>
                  </a:lnTo>
                  <a:lnTo>
                    <a:pt x="1612" y="1567"/>
                  </a:lnTo>
                  <a:lnTo>
                    <a:pt x="1641" y="1539"/>
                  </a:lnTo>
                  <a:lnTo>
                    <a:pt x="1665" y="1508"/>
                  </a:lnTo>
                  <a:lnTo>
                    <a:pt x="1685" y="1475"/>
                  </a:lnTo>
                  <a:lnTo>
                    <a:pt x="1699" y="1438"/>
                  </a:lnTo>
                  <a:lnTo>
                    <a:pt x="1709" y="1401"/>
                  </a:lnTo>
                  <a:lnTo>
                    <a:pt x="1712" y="1361"/>
                  </a:lnTo>
                  <a:lnTo>
                    <a:pt x="1709" y="1324"/>
                  </a:lnTo>
                  <a:lnTo>
                    <a:pt x="1700" y="1289"/>
                  </a:lnTo>
                  <a:lnTo>
                    <a:pt x="1686" y="1255"/>
                  </a:lnTo>
                  <a:lnTo>
                    <a:pt x="1666" y="1224"/>
                  </a:lnTo>
                  <a:lnTo>
                    <a:pt x="1641" y="1195"/>
                  </a:lnTo>
                  <a:lnTo>
                    <a:pt x="1610" y="1168"/>
                  </a:lnTo>
                  <a:lnTo>
                    <a:pt x="1573" y="1144"/>
                  </a:lnTo>
                  <a:lnTo>
                    <a:pt x="1531" y="1121"/>
                  </a:lnTo>
                  <a:lnTo>
                    <a:pt x="1483" y="1101"/>
                  </a:lnTo>
                  <a:lnTo>
                    <a:pt x="1430" y="1083"/>
                  </a:lnTo>
                  <a:lnTo>
                    <a:pt x="1371" y="1067"/>
                  </a:lnTo>
                  <a:lnTo>
                    <a:pt x="1353" y="1063"/>
                  </a:lnTo>
                  <a:lnTo>
                    <a:pt x="1333" y="1058"/>
                  </a:lnTo>
                  <a:lnTo>
                    <a:pt x="1312" y="1052"/>
                  </a:lnTo>
                  <a:lnTo>
                    <a:pt x="1289" y="1044"/>
                  </a:lnTo>
                  <a:lnTo>
                    <a:pt x="1265" y="1035"/>
                  </a:lnTo>
                  <a:lnTo>
                    <a:pt x="1241" y="1024"/>
                  </a:lnTo>
                  <a:lnTo>
                    <a:pt x="1218" y="1013"/>
                  </a:lnTo>
                  <a:lnTo>
                    <a:pt x="1195" y="1001"/>
                  </a:lnTo>
                  <a:lnTo>
                    <a:pt x="1176" y="986"/>
                  </a:lnTo>
                  <a:lnTo>
                    <a:pt x="1158" y="969"/>
                  </a:lnTo>
                  <a:lnTo>
                    <a:pt x="1143" y="952"/>
                  </a:lnTo>
                  <a:lnTo>
                    <a:pt x="1131" y="932"/>
                  </a:lnTo>
                  <a:lnTo>
                    <a:pt x="1124" y="911"/>
                  </a:lnTo>
                  <a:lnTo>
                    <a:pt x="1122" y="888"/>
                  </a:lnTo>
                  <a:lnTo>
                    <a:pt x="1125" y="859"/>
                  </a:lnTo>
                  <a:lnTo>
                    <a:pt x="1133" y="832"/>
                  </a:lnTo>
                  <a:lnTo>
                    <a:pt x="1148" y="806"/>
                  </a:lnTo>
                  <a:lnTo>
                    <a:pt x="1167" y="783"/>
                  </a:lnTo>
                  <a:lnTo>
                    <a:pt x="1190" y="762"/>
                  </a:lnTo>
                  <a:lnTo>
                    <a:pt x="1218" y="745"/>
                  </a:lnTo>
                  <a:lnTo>
                    <a:pt x="1249" y="730"/>
                  </a:lnTo>
                  <a:lnTo>
                    <a:pt x="1282" y="720"/>
                  </a:lnTo>
                  <a:lnTo>
                    <a:pt x="1320" y="712"/>
                  </a:lnTo>
                  <a:lnTo>
                    <a:pt x="1357" y="710"/>
                  </a:lnTo>
                  <a:lnTo>
                    <a:pt x="1395" y="712"/>
                  </a:lnTo>
                  <a:lnTo>
                    <a:pt x="1432" y="720"/>
                  </a:lnTo>
                  <a:lnTo>
                    <a:pt x="1466" y="730"/>
                  </a:lnTo>
                  <a:lnTo>
                    <a:pt x="1497" y="745"/>
                  </a:lnTo>
                  <a:lnTo>
                    <a:pt x="1524" y="762"/>
                  </a:lnTo>
                  <a:lnTo>
                    <a:pt x="1548" y="783"/>
                  </a:lnTo>
                  <a:lnTo>
                    <a:pt x="1568" y="806"/>
                  </a:lnTo>
                  <a:lnTo>
                    <a:pt x="1582" y="832"/>
                  </a:lnTo>
                  <a:lnTo>
                    <a:pt x="1590" y="859"/>
                  </a:lnTo>
                  <a:lnTo>
                    <a:pt x="1593" y="888"/>
                  </a:lnTo>
                  <a:lnTo>
                    <a:pt x="1597" y="907"/>
                  </a:lnTo>
                  <a:lnTo>
                    <a:pt x="1605" y="924"/>
                  </a:lnTo>
                  <a:lnTo>
                    <a:pt x="1618" y="936"/>
                  </a:lnTo>
                  <a:lnTo>
                    <a:pt x="1634" y="944"/>
                  </a:lnTo>
                  <a:lnTo>
                    <a:pt x="1653" y="948"/>
                  </a:lnTo>
                  <a:lnTo>
                    <a:pt x="1671" y="944"/>
                  </a:lnTo>
                  <a:lnTo>
                    <a:pt x="1688" y="936"/>
                  </a:lnTo>
                  <a:lnTo>
                    <a:pt x="1700" y="924"/>
                  </a:lnTo>
                  <a:lnTo>
                    <a:pt x="1709" y="907"/>
                  </a:lnTo>
                  <a:lnTo>
                    <a:pt x="1712" y="888"/>
                  </a:lnTo>
                  <a:lnTo>
                    <a:pt x="1709" y="849"/>
                  </a:lnTo>
                  <a:lnTo>
                    <a:pt x="1699" y="811"/>
                  </a:lnTo>
                  <a:lnTo>
                    <a:pt x="1685" y="775"/>
                  </a:lnTo>
                  <a:lnTo>
                    <a:pt x="1665" y="742"/>
                  </a:lnTo>
                  <a:lnTo>
                    <a:pt x="1641" y="710"/>
                  </a:lnTo>
                  <a:lnTo>
                    <a:pt x="1612" y="682"/>
                  </a:lnTo>
                  <a:lnTo>
                    <a:pt x="1579" y="657"/>
                  </a:lnTo>
                  <a:lnTo>
                    <a:pt x="1543" y="637"/>
                  </a:lnTo>
                  <a:lnTo>
                    <a:pt x="1503" y="619"/>
                  </a:lnTo>
                  <a:lnTo>
                    <a:pt x="1461" y="605"/>
                  </a:lnTo>
                  <a:lnTo>
                    <a:pt x="1416" y="596"/>
                  </a:lnTo>
                  <a:lnTo>
                    <a:pt x="1416" y="473"/>
                  </a:lnTo>
                  <a:lnTo>
                    <a:pt x="1413" y="455"/>
                  </a:lnTo>
                  <a:lnTo>
                    <a:pt x="1405" y="439"/>
                  </a:lnTo>
                  <a:lnTo>
                    <a:pt x="1392" y="425"/>
                  </a:lnTo>
                  <a:lnTo>
                    <a:pt x="1376" y="417"/>
                  </a:lnTo>
                  <a:lnTo>
                    <a:pt x="1357" y="414"/>
                  </a:lnTo>
                  <a:close/>
                  <a:moveTo>
                    <a:pt x="841" y="0"/>
                  </a:moveTo>
                  <a:lnTo>
                    <a:pt x="1874" y="0"/>
                  </a:lnTo>
                  <a:lnTo>
                    <a:pt x="1941" y="47"/>
                  </a:lnTo>
                  <a:lnTo>
                    <a:pt x="2007" y="100"/>
                  </a:lnTo>
                  <a:lnTo>
                    <a:pt x="2071" y="156"/>
                  </a:lnTo>
                  <a:lnTo>
                    <a:pt x="2135" y="216"/>
                  </a:lnTo>
                  <a:lnTo>
                    <a:pt x="2196" y="281"/>
                  </a:lnTo>
                  <a:lnTo>
                    <a:pt x="2254" y="347"/>
                  </a:lnTo>
                  <a:lnTo>
                    <a:pt x="2311" y="417"/>
                  </a:lnTo>
                  <a:lnTo>
                    <a:pt x="2365" y="490"/>
                  </a:lnTo>
                  <a:lnTo>
                    <a:pt x="2416" y="565"/>
                  </a:lnTo>
                  <a:lnTo>
                    <a:pt x="2463" y="641"/>
                  </a:lnTo>
                  <a:lnTo>
                    <a:pt x="2508" y="719"/>
                  </a:lnTo>
                  <a:lnTo>
                    <a:pt x="2549" y="798"/>
                  </a:lnTo>
                  <a:lnTo>
                    <a:pt x="2586" y="877"/>
                  </a:lnTo>
                  <a:lnTo>
                    <a:pt x="2619" y="957"/>
                  </a:lnTo>
                  <a:lnTo>
                    <a:pt x="2647" y="1037"/>
                  </a:lnTo>
                  <a:lnTo>
                    <a:pt x="2671" y="1116"/>
                  </a:lnTo>
                  <a:lnTo>
                    <a:pt x="2690" y="1194"/>
                  </a:lnTo>
                  <a:lnTo>
                    <a:pt x="2704" y="1271"/>
                  </a:lnTo>
                  <a:lnTo>
                    <a:pt x="2712" y="1347"/>
                  </a:lnTo>
                  <a:lnTo>
                    <a:pt x="2715" y="1421"/>
                  </a:lnTo>
                  <a:lnTo>
                    <a:pt x="2713" y="1486"/>
                  </a:lnTo>
                  <a:lnTo>
                    <a:pt x="2705" y="1550"/>
                  </a:lnTo>
                  <a:lnTo>
                    <a:pt x="2692" y="1610"/>
                  </a:lnTo>
                  <a:lnTo>
                    <a:pt x="2674" y="1668"/>
                  </a:lnTo>
                  <a:lnTo>
                    <a:pt x="2651" y="1723"/>
                  </a:lnTo>
                  <a:lnTo>
                    <a:pt x="2623" y="1776"/>
                  </a:lnTo>
                  <a:lnTo>
                    <a:pt x="2590" y="1826"/>
                  </a:lnTo>
                  <a:lnTo>
                    <a:pt x="2551" y="1874"/>
                  </a:lnTo>
                  <a:lnTo>
                    <a:pt x="2508" y="1919"/>
                  </a:lnTo>
                  <a:lnTo>
                    <a:pt x="2460" y="1960"/>
                  </a:lnTo>
                  <a:lnTo>
                    <a:pt x="2407" y="2000"/>
                  </a:lnTo>
                  <a:lnTo>
                    <a:pt x="2349" y="2036"/>
                  </a:lnTo>
                  <a:lnTo>
                    <a:pt x="2287" y="2070"/>
                  </a:lnTo>
                  <a:lnTo>
                    <a:pt x="2220" y="2101"/>
                  </a:lnTo>
                  <a:lnTo>
                    <a:pt x="2148" y="2129"/>
                  </a:lnTo>
                  <a:lnTo>
                    <a:pt x="2072" y="2154"/>
                  </a:lnTo>
                  <a:lnTo>
                    <a:pt x="1991" y="2177"/>
                  </a:lnTo>
                  <a:lnTo>
                    <a:pt x="1906" y="2196"/>
                  </a:lnTo>
                  <a:lnTo>
                    <a:pt x="1815" y="2212"/>
                  </a:lnTo>
                  <a:lnTo>
                    <a:pt x="1721" y="2226"/>
                  </a:lnTo>
                  <a:lnTo>
                    <a:pt x="1621" y="2236"/>
                  </a:lnTo>
                  <a:lnTo>
                    <a:pt x="1519" y="2244"/>
                  </a:lnTo>
                  <a:lnTo>
                    <a:pt x="1411" y="2249"/>
                  </a:lnTo>
                  <a:lnTo>
                    <a:pt x="1298" y="2251"/>
                  </a:lnTo>
                  <a:lnTo>
                    <a:pt x="1197" y="2249"/>
                  </a:lnTo>
                  <a:lnTo>
                    <a:pt x="1101" y="2244"/>
                  </a:lnTo>
                  <a:lnTo>
                    <a:pt x="1010" y="2238"/>
                  </a:lnTo>
                  <a:lnTo>
                    <a:pt x="924" y="2229"/>
                  </a:lnTo>
                  <a:lnTo>
                    <a:pt x="843" y="2217"/>
                  </a:lnTo>
                  <a:lnTo>
                    <a:pt x="766" y="2204"/>
                  </a:lnTo>
                  <a:lnTo>
                    <a:pt x="694" y="2187"/>
                  </a:lnTo>
                  <a:lnTo>
                    <a:pt x="626" y="2170"/>
                  </a:lnTo>
                  <a:lnTo>
                    <a:pt x="563" y="2149"/>
                  </a:lnTo>
                  <a:lnTo>
                    <a:pt x="504" y="2127"/>
                  </a:lnTo>
                  <a:lnTo>
                    <a:pt x="448" y="2103"/>
                  </a:lnTo>
                  <a:lnTo>
                    <a:pt x="397" y="2078"/>
                  </a:lnTo>
                  <a:lnTo>
                    <a:pt x="349" y="2051"/>
                  </a:lnTo>
                  <a:lnTo>
                    <a:pt x="306" y="2023"/>
                  </a:lnTo>
                  <a:lnTo>
                    <a:pt x="266" y="1993"/>
                  </a:lnTo>
                  <a:lnTo>
                    <a:pt x="228" y="1962"/>
                  </a:lnTo>
                  <a:lnTo>
                    <a:pt x="195" y="1930"/>
                  </a:lnTo>
                  <a:lnTo>
                    <a:pt x="165" y="1897"/>
                  </a:lnTo>
                  <a:lnTo>
                    <a:pt x="137" y="1863"/>
                  </a:lnTo>
                  <a:lnTo>
                    <a:pt x="113" y="1827"/>
                  </a:lnTo>
                  <a:lnTo>
                    <a:pt x="91" y="1792"/>
                  </a:lnTo>
                  <a:lnTo>
                    <a:pt x="72" y="1757"/>
                  </a:lnTo>
                  <a:lnTo>
                    <a:pt x="55" y="1719"/>
                  </a:lnTo>
                  <a:lnTo>
                    <a:pt x="42" y="1683"/>
                  </a:lnTo>
                  <a:lnTo>
                    <a:pt x="29" y="1645"/>
                  </a:lnTo>
                  <a:lnTo>
                    <a:pt x="20" y="1608"/>
                  </a:lnTo>
                  <a:lnTo>
                    <a:pt x="13" y="1570"/>
                  </a:lnTo>
                  <a:lnTo>
                    <a:pt x="6" y="1532"/>
                  </a:lnTo>
                  <a:lnTo>
                    <a:pt x="2" y="1496"/>
                  </a:lnTo>
                  <a:lnTo>
                    <a:pt x="0" y="1458"/>
                  </a:lnTo>
                  <a:lnTo>
                    <a:pt x="0" y="1421"/>
                  </a:lnTo>
                  <a:lnTo>
                    <a:pt x="2" y="1347"/>
                  </a:lnTo>
                  <a:lnTo>
                    <a:pt x="12" y="1271"/>
                  </a:lnTo>
                  <a:lnTo>
                    <a:pt x="25" y="1194"/>
                  </a:lnTo>
                  <a:lnTo>
                    <a:pt x="44" y="1116"/>
                  </a:lnTo>
                  <a:lnTo>
                    <a:pt x="68" y="1037"/>
                  </a:lnTo>
                  <a:lnTo>
                    <a:pt x="97" y="957"/>
                  </a:lnTo>
                  <a:lnTo>
                    <a:pt x="130" y="877"/>
                  </a:lnTo>
                  <a:lnTo>
                    <a:pt x="166" y="798"/>
                  </a:lnTo>
                  <a:lnTo>
                    <a:pt x="207" y="719"/>
                  </a:lnTo>
                  <a:lnTo>
                    <a:pt x="252" y="641"/>
                  </a:lnTo>
                  <a:lnTo>
                    <a:pt x="300" y="565"/>
                  </a:lnTo>
                  <a:lnTo>
                    <a:pt x="351" y="490"/>
                  </a:lnTo>
                  <a:lnTo>
                    <a:pt x="404" y="418"/>
                  </a:lnTo>
                  <a:lnTo>
                    <a:pt x="460" y="347"/>
                  </a:lnTo>
                  <a:lnTo>
                    <a:pt x="520" y="281"/>
                  </a:lnTo>
                  <a:lnTo>
                    <a:pt x="581" y="216"/>
                  </a:lnTo>
                  <a:lnTo>
                    <a:pt x="644" y="156"/>
                  </a:lnTo>
                  <a:lnTo>
                    <a:pt x="708" y="100"/>
                  </a:lnTo>
                  <a:lnTo>
                    <a:pt x="773" y="47"/>
                  </a:lnTo>
                  <a:lnTo>
                    <a:pt x="84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14"/>
        <p:cNvGrpSpPr/>
        <p:nvPr/>
      </p:nvGrpSpPr>
      <p:grpSpPr>
        <a:xfrm>
          <a:off x="0" y="0"/>
          <a:ext cx="0" cy="0"/>
          <a:chOff x="0" y="0"/>
          <a:chExt cx="0" cy="0"/>
        </a:xfrm>
      </p:grpSpPr>
      <p:sp>
        <p:nvSpPr>
          <p:cNvPr id="2815" name="Google Shape;2815;p24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The One Queue</a:t>
            </a:r>
            <a:endParaRPr/>
          </a:p>
        </p:txBody>
      </p:sp>
      <p:sp>
        <p:nvSpPr>
          <p:cNvPr id="2816" name="Google Shape;2816;p241"/>
          <p:cNvSpPr txBox="1">
            <a:spLocks noGrp="1"/>
          </p:cNvSpPr>
          <p:nvPr>
            <p:ph type="body" idx="1"/>
          </p:nvPr>
        </p:nvSpPr>
        <p:spPr>
          <a:xfrm>
            <a:off x="161192" y="2752815"/>
            <a:ext cx="8235461" cy="3546873"/>
          </a:xfrm>
          <a:prstGeom prst="rect">
            <a:avLst/>
          </a:prstGeom>
          <a:noFill/>
          <a:ln>
            <a:noFill/>
          </a:ln>
        </p:spPr>
        <p:txBody>
          <a:bodyPr spcFirstLastPara="1" wrap="square" lIns="0" tIns="0" rIns="0" bIns="0" anchor="t" anchorCtr="0">
            <a:normAutofit/>
          </a:bodyPr>
          <a:lstStyle/>
          <a:p>
            <a:pPr marL="287020" lvl="0" indent="-287020" algn="l" rtl="0">
              <a:lnSpc>
                <a:spcPct val="100000"/>
              </a:lnSpc>
              <a:spcBef>
                <a:spcPts val="0"/>
              </a:spcBef>
              <a:spcAft>
                <a:spcPts val="0"/>
              </a:spcAft>
              <a:buSzPts val="2100"/>
              <a:buFont typeface="Noto Sans Symbols"/>
              <a:buChar char="❖"/>
            </a:pPr>
            <a:r>
              <a:rPr lang="en-US" sz="2100"/>
              <a:t>All these search algorithms are the same except for fringe strategies</a:t>
            </a:r>
            <a:endParaRPr/>
          </a:p>
          <a:p>
            <a:pPr marL="803275" lvl="1" indent="-285750" algn="l" rtl="0">
              <a:lnSpc>
                <a:spcPct val="100000"/>
              </a:lnSpc>
              <a:spcBef>
                <a:spcPts val="600"/>
              </a:spcBef>
              <a:spcAft>
                <a:spcPts val="0"/>
              </a:spcAft>
              <a:buSzPts val="1800"/>
              <a:buFont typeface="Noto Sans Symbols"/>
              <a:buChar char="⮚"/>
            </a:pPr>
            <a:r>
              <a:rPr lang="en-US"/>
              <a:t>Conceptually, all fringes are </a:t>
            </a:r>
            <a:r>
              <a:rPr lang="en-US" b="1">
                <a:solidFill>
                  <a:schemeClr val="accent6"/>
                </a:solidFill>
              </a:rPr>
              <a:t>priority queues</a:t>
            </a:r>
            <a:r>
              <a:rPr lang="en-US"/>
              <a:t> (i.e. collections of nodes with attached priorities)</a:t>
            </a:r>
            <a:endParaRPr/>
          </a:p>
          <a:p>
            <a:pPr marL="803275" lvl="1" indent="-285750" algn="l" rtl="0">
              <a:lnSpc>
                <a:spcPct val="100000"/>
              </a:lnSpc>
              <a:spcBef>
                <a:spcPts val="600"/>
              </a:spcBef>
              <a:spcAft>
                <a:spcPts val="0"/>
              </a:spcAft>
              <a:buSzPts val="1800"/>
              <a:buFont typeface="Noto Sans Symbols"/>
              <a:buChar char="⮚"/>
            </a:pPr>
            <a:r>
              <a:rPr lang="en-US"/>
              <a:t>Practically, for </a:t>
            </a:r>
            <a:r>
              <a:rPr lang="en-US">
                <a:latin typeface="Courier New"/>
                <a:ea typeface="Courier New"/>
                <a:cs typeface="Courier New"/>
                <a:sym typeface="Courier New"/>
              </a:rPr>
              <a:t>DFS</a:t>
            </a:r>
            <a:r>
              <a:rPr lang="en-US"/>
              <a:t> and </a:t>
            </a:r>
            <a:r>
              <a:rPr lang="en-US">
                <a:latin typeface="Courier New"/>
                <a:ea typeface="Courier New"/>
                <a:cs typeface="Courier New"/>
                <a:sym typeface="Courier New"/>
              </a:rPr>
              <a:t>BFS</a:t>
            </a:r>
            <a:r>
              <a:rPr lang="en-US"/>
              <a:t>, you can avoid the </a:t>
            </a:r>
            <a:r>
              <a:rPr lang="en-US" b="1">
                <a:solidFill>
                  <a:schemeClr val="accent6"/>
                </a:solidFill>
              </a:rPr>
              <a:t>log(n)</a:t>
            </a:r>
            <a:r>
              <a:rPr lang="en-US"/>
              <a:t> overhead from an actual priority queue, by using stacks and queues</a:t>
            </a:r>
            <a:endParaRPr/>
          </a:p>
          <a:p>
            <a:pPr marL="803275" lvl="1" indent="-285750" algn="l" rtl="0">
              <a:lnSpc>
                <a:spcPct val="100000"/>
              </a:lnSpc>
              <a:spcBef>
                <a:spcPts val="600"/>
              </a:spcBef>
              <a:spcAft>
                <a:spcPts val="0"/>
              </a:spcAft>
              <a:buSzPts val="1800"/>
              <a:buFont typeface="Noto Sans Symbols"/>
              <a:buChar char="⮚"/>
            </a:pPr>
            <a:r>
              <a:rPr lang="en-US"/>
              <a:t>Can even code one implementation that takes a variable queuing object</a:t>
            </a:r>
            <a:endParaRPr/>
          </a:p>
        </p:txBody>
      </p:sp>
      <p:pic>
        <p:nvPicPr>
          <p:cNvPr id="2817" name="Google Shape;2817;p241"/>
          <p:cNvPicPr preferRelativeResize="0"/>
          <p:nvPr/>
        </p:nvPicPr>
        <p:blipFill rotWithShape="1">
          <a:blip r:embed="rId3">
            <a:alphaModFix/>
          </a:blip>
          <a:srcRect/>
          <a:stretch/>
        </p:blipFill>
        <p:spPr>
          <a:xfrm>
            <a:off x="7146863" y="1150204"/>
            <a:ext cx="1112960" cy="872148"/>
          </a:xfrm>
          <a:prstGeom prst="rect">
            <a:avLst/>
          </a:prstGeom>
          <a:noFill/>
          <a:ln>
            <a:noFill/>
          </a:ln>
        </p:spPr>
      </p:pic>
      <p:sp>
        <p:nvSpPr>
          <p:cNvPr id="2818" name="Google Shape;2818;p241"/>
          <p:cNvSpPr/>
          <p:nvPr/>
        </p:nvSpPr>
        <p:spPr>
          <a:xfrm>
            <a:off x="360631" y="414544"/>
            <a:ext cx="476250" cy="476250"/>
          </a:xfrm>
          <a:custGeom>
            <a:avLst/>
            <a:gdLst/>
            <a:ahLst/>
            <a:cxnLst/>
            <a:rect l="l" t="t" r="r" b="b"/>
            <a:pathLst>
              <a:path w="3302" h="3301" extrusionOk="0">
                <a:moveTo>
                  <a:pt x="2227" y="2014"/>
                </a:moveTo>
                <a:lnTo>
                  <a:pt x="2183" y="2017"/>
                </a:lnTo>
                <a:lnTo>
                  <a:pt x="2140" y="2023"/>
                </a:lnTo>
                <a:lnTo>
                  <a:pt x="2096" y="2034"/>
                </a:lnTo>
                <a:lnTo>
                  <a:pt x="2055" y="2050"/>
                </a:lnTo>
                <a:lnTo>
                  <a:pt x="2013" y="2070"/>
                </a:lnTo>
                <a:lnTo>
                  <a:pt x="1974" y="2095"/>
                </a:lnTo>
                <a:lnTo>
                  <a:pt x="1936" y="2126"/>
                </a:lnTo>
                <a:lnTo>
                  <a:pt x="1903" y="2161"/>
                </a:lnTo>
                <a:lnTo>
                  <a:pt x="1873" y="2198"/>
                </a:lnTo>
                <a:lnTo>
                  <a:pt x="1848" y="2238"/>
                </a:lnTo>
                <a:lnTo>
                  <a:pt x="1829" y="2282"/>
                </a:lnTo>
                <a:lnTo>
                  <a:pt x="1813" y="2328"/>
                </a:lnTo>
                <a:lnTo>
                  <a:pt x="1803" y="2375"/>
                </a:lnTo>
                <a:lnTo>
                  <a:pt x="1799" y="2423"/>
                </a:lnTo>
                <a:lnTo>
                  <a:pt x="1799" y="2472"/>
                </a:lnTo>
                <a:lnTo>
                  <a:pt x="1805" y="2518"/>
                </a:lnTo>
                <a:lnTo>
                  <a:pt x="1815" y="2565"/>
                </a:lnTo>
                <a:lnTo>
                  <a:pt x="1832" y="2609"/>
                </a:lnTo>
                <a:lnTo>
                  <a:pt x="1853" y="2653"/>
                </a:lnTo>
                <a:lnTo>
                  <a:pt x="1879" y="2693"/>
                </a:lnTo>
                <a:lnTo>
                  <a:pt x="1909" y="2730"/>
                </a:lnTo>
                <a:lnTo>
                  <a:pt x="1942" y="2762"/>
                </a:lnTo>
                <a:lnTo>
                  <a:pt x="1977" y="2790"/>
                </a:lnTo>
                <a:lnTo>
                  <a:pt x="2015" y="2814"/>
                </a:lnTo>
                <a:lnTo>
                  <a:pt x="2055" y="2834"/>
                </a:lnTo>
                <a:lnTo>
                  <a:pt x="2096" y="2849"/>
                </a:lnTo>
                <a:lnTo>
                  <a:pt x="2139" y="2860"/>
                </a:lnTo>
                <a:lnTo>
                  <a:pt x="2182" y="2868"/>
                </a:lnTo>
                <a:lnTo>
                  <a:pt x="2227" y="2870"/>
                </a:lnTo>
                <a:lnTo>
                  <a:pt x="2270" y="2868"/>
                </a:lnTo>
                <a:lnTo>
                  <a:pt x="2313" y="2860"/>
                </a:lnTo>
                <a:lnTo>
                  <a:pt x="2356" y="2849"/>
                </a:lnTo>
                <a:lnTo>
                  <a:pt x="2398" y="2833"/>
                </a:lnTo>
                <a:lnTo>
                  <a:pt x="2438" y="2813"/>
                </a:lnTo>
                <a:lnTo>
                  <a:pt x="2478" y="2788"/>
                </a:lnTo>
                <a:lnTo>
                  <a:pt x="2514" y="2759"/>
                </a:lnTo>
                <a:lnTo>
                  <a:pt x="2546" y="2727"/>
                </a:lnTo>
                <a:lnTo>
                  <a:pt x="2574" y="2691"/>
                </a:lnTo>
                <a:lnTo>
                  <a:pt x="2598" y="2653"/>
                </a:lnTo>
                <a:lnTo>
                  <a:pt x="2617" y="2614"/>
                </a:lnTo>
                <a:lnTo>
                  <a:pt x="2633" y="2573"/>
                </a:lnTo>
                <a:lnTo>
                  <a:pt x="2644" y="2531"/>
                </a:lnTo>
                <a:lnTo>
                  <a:pt x="2651" y="2487"/>
                </a:lnTo>
                <a:lnTo>
                  <a:pt x="2654" y="2444"/>
                </a:lnTo>
                <a:lnTo>
                  <a:pt x="2652" y="2399"/>
                </a:lnTo>
                <a:lnTo>
                  <a:pt x="2644" y="2356"/>
                </a:lnTo>
                <a:lnTo>
                  <a:pt x="2633" y="2313"/>
                </a:lnTo>
                <a:lnTo>
                  <a:pt x="2617" y="2271"/>
                </a:lnTo>
                <a:lnTo>
                  <a:pt x="2597" y="2229"/>
                </a:lnTo>
                <a:lnTo>
                  <a:pt x="2572" y="2191"/>
                </a:lnTo>
                <a:lnTo>
                  <a:pt x="2543" y="2154"/>
                </a:lnTo>
                <a:lnTo>
                  <a:pt x="2510" y="2122"/>
                </a:lnTo>
                <a:lnTo>
                  <a:pt x="2474" y="2094"/>
                </a:lnTo>
                <a:lnTo>
                  <a:pt x="2437" y="2070"/>
                </a:lnTo>
                <a:lnTo>
                  <a:pt x="2398" y="2050"/>
                </a:lnTo>
                <a:lnTo>
                  <a:pt x="2356" y="2035"/>
                </a:lnTo>
                <a:lnTo>
                  <a:pt x="2314" y="2024"/>
                </a:lnTo>
                <a:lnTo>
                  <a:pt x="2271" y="2017"/>
                </a:lnTo>
                <a:lnTo>
                  <a:pt x="2227" y="2014"/>
                </a:lnTo>
                <a:close/>
                <a:moveTo>
                  <a:pt x="1074" y="2014"/>
                </a:moveTo>
                <a:lnTo>
                  <a:pt x="1030" y="2017"/>
                </a:lnTo>
                <a:lnTo>
                  <a:pt x="987" y="2024"/>
                </a:lnTo>
                <a:lnTo>
                  <a:pt x="945" y="2034"/>
                </a:lnTo>
                <a:lnTo>
                  <a:pt x="904" y="2050"/>
                </a:lnTo>
                <a:lnTo>
                  <a:pt x="864" y="2070"/>
                </a:lnTo>
                <a:lnTo>
                  <a:pt x="827" y="2094"/>
                </a:lnTo>
                <a:lnTo>
                  <a:pt x="792" y="2122"/>
                </a:lnTo>
                <a:lnTo>
                  <a:pt x="759" y="2154"/>
                </a:lnTo>
                <a:lnTo>
                  <a:pt x="730" y="2191"/>
                </a:lnTo>
                <a:lnTo>
                  <a:pt x="705" y="2229"/>
                </a:lnTo>
                <a:lnTo>
                  <a:pt x="684" y="2271"/>
                </a:lnTo>
                <a:lnTo>
                  <a:pt x="668" y="2313"/>
                </a:lnTo>
                <a:lnTo>
                  <a:pt x="657" y="2356"/>
                </a:lnTo>
                <a:lnTo>
                  <a:pt x="650" y="2399"/>
                </a:lnTo>
                <a:lnTo>
                  <a:pt x="648" y="2444"/>
                </a:lnTo>
                <a:lnTo>
                  <a:pt x="651" y="2487"/>
                </a:lnTo>
                <a:lnTo>
                  <a:pt x="657" y="2531"/>
                </a:lnTo>
                <a:lnTo>
                  <a:pt x="669" y="2573"/>
                </a:lnTo>
                <a:lnTo>
                  <a:pt x="684" y="2614"/>
                </a:lnTo>
                <a:lnTo>
                  <a:pt x="704" y="2653"/>
                </a:lnTo>
                <a:lnTo>
                  <a:pt x="728" y="2691"/>
                </a:lnTo>
                <a:lnTo>
                  <a:pt x="756" y="2727"/>
                </a:lnTo>
                <a:lnTo>
                  <a:pt x="788" y="2759"/>
                </a:lnTo>
                <a:lnTo>
                  <a:pt x="824" y="2788"/>
                </a:lnTo>
                <a:lnTo>
                  <a:pt x="863" y="2814"/>
                </a:lnTo>
                <a:lnTo>
                  <a:pt x="904" y="2833"/>
                </a:lnTo>
                <a:lnTo>
                  <a:pt x="945" y="2849"/>
                </a:lnTo>
                <a:lnTo>
                  <a:pt x="988" y="2860"/>
                </a:lnTo>
                <a:lnTo>
                  <a:pt x="1031" y="2868"/>
                </a:lnTo>
                <a:lnTo>
                  <a:pt x="1075" y="2870"/>
                </a:lnTo>
                <a:lnTo>
                  <a:pt x="1120" y="2868"/>
                </a:lnTo>
                <a:lnTo>
                  <a:pt x="1163" y="2860"/>
                </a:lnTo>
                <a:lnTo>
                  <a:pt x="1206" y="2849"/>
                </a:lnTo>
                <a:lnTo>
                  <a:pt x="1247" y="2834"/>
                </a:lnTo>
                <a:lnTo>
                  <a:pt x="1286" y="2814"/>
                </a:lnTo>
                <a:lnTo>
                  <a:pt x="1325" y="2790"/>
                </a:lnTo>
                <a:lnTo>
                  <a:pt x="1360" y="2762"/>
                </a:lnTo>
                <a:lnTo>
                  <a:pt x="1392" y="2730"/>
                </a:lnTo>
                <a:lnTo>
                  <a:pt x="1422" y="2693"/>
                </a:lnTo>
                <a:lnTo>
                  <a:pt x="1448" y="2653"/>
                </a:lnTo>
                <a:lnTo>
                  <a:pt x="1470" y="2609"/>
                </a:lnTo>
                <a:lnTo>
                  <a:pt x="1486" y="2565"/>
                </a:lnTo>
                <a:lnTo>
                  <a:pt x="1497" y="2518"/>
                </a:lnTo>
                <a:lnTo>
                  <a:pt x="1503" y="2472"/>
                </a:lnTo>
                <a:lnTo>
                  <a:pt x="1503" y="2423"/>
                </a:lnTo>
                <a:lnTo>
                  <a:pt x="1499" y="2375"/>
                </a:lnTo>
                <a:lnTo>
                  <a:pt x="1489" y="2328"/>
                </a:lnTo>
                <a:lnTo>
                  <a:pt x="1473" y="2282"/>
                </a:lnTo>
                <a:lnTo>
                  <a:pt x="1452" y="2238"/>
                </a:lnTo>
                <a:lnTo>
                  <a:pt x="1428" y="2198"/>
                </a:lnTo>
                <a:lnTo>
                  <a:pt x="1398" y="2161"/>
                </a:lnTo>
                <a:lnTo>
                  <a:pt x="1365" y="2126"/>
                </a:lnTo>
                <a:lnTo>
                  <a:pt x="1328" y="2095"/>
                </a:lnTo>
                <a:lnTo>
                  <a:pt x="1288" y="2070"/>
                </a:lnTo>
                <a:lnTo>
                  <a:pt x="1247" y="2050"/>
                </a:lnTo>
                <a:lnTo>
                  <a:pt x="1206" y="2034"/>
                </a:lnTo>
                <a:lnTo>
                  <a:pt x="1162" y="2023"/>
                </a:lnTo>
                <a:lnTo>
                  <a:pt x="1118" y="2017"/>
                </a:lnTo>
                <a:lnTo>
                  <a:pt x="1074" y="2014"/>
                </a:lnTo>
                <a:close/>
                <a:moveTo>
                  <a:pt x="1650" y="1345"/>
                </a:moveTo>
                <a:lnTo>
                  <a:pt x="1610" y="1348"/>
                </a:lnTo>
                <a:lnTo>
                  <a:pt x="1569" y="1356"/>
                </a:lnTo>
                <a:lnTo>
                  <a:pt x="1532" y="1369"/>
                </a:lnTo>
                <a:lnTo>
                  <a:pt x="1497" y="1387"/>
                </a:lnTo>
                <a:lnTo>
                  <a:pt x="1464" y="1409"/>
                </a:lnTo>
                <a:lnTo>
                  <a:pt x="1435" y="1435"/>
                </a:lnTo>
                <a:lnTo>
                  <a:pt x="1409" y="1464"/>
                </a:lnTo>
                <a:lnTo>
                  <a:pt x="1387" y="1496"/>
                </a:lnTo>
                <a:lnTo>
                  <a:pt x="1369" y="1531"/>
                </a:lnTo>
                <a:lnTo>
                  <a:pt x="1356" y="1570"/>
                </a:lnTo>
                <a:lnTo>
                  <a:pt x="1348" y="1609"/>
                </a:lnTo>
                <a:lnTo>
                  <a:pt x="1346" y="1651"/>
                </a:lnTo>
                <a:lnTo>
                  <a:pt x="1348" y="1692"/>
                </a:lnTo>
                <a:lnTo>
                  <a:pt x="1356" y="1731"/>
                </a:lnTo>
                <a:lnTo>
                  <a:pt x="1369" y="1770"/>
                </a:lnTo>
                <a:lnTo>
                  <a:pt x="1387" y="1805"/>
                </a:lnTo>
                <a:lnTo>
                  <a:pt x="1409" y="1837"/>
                </a:lnTo>
                <a:lnTo>
                  <a:pt x="1435" y="1866"/>
                </a:lnTo>
                <a:lnTo>
                  <a:pt x="1464" y="1892"/>
                </a:lnTo>
                <a:lnTo>
                  <a:pt x="1497" y="1915"/>
                </a:lnTo>
                <a:lnTo>
                  <a:pt x="1532" y="1933"/>
                </a:lnTo>
                <a:lnTo>
                  <a:pt x="1569" y="1945"/>
                </a:lnTo>
                <a:lnTo>
                  <a:pt x="1610" y="1953"/>
                </a:lnTo>
                <a:lnTo>
                  <a:pt x="1650" y="1956"/>
                </a:lnTo>
                <a:lnTo>
                  <a:pt x="1692" y="1953"/>
                </a:lnTo>
                <a:lnTo>
                  <a:pt x="1732" y="1945"/>
                </a:lnTo>
                <a:lnTo>
                  <a:pt x="1769" y="1933"/>
                </a:lnTo>
                <a:lnTo>
                  <a:pt x="1805" y="1915"/>
                </a:lnTo>
                <a:lnTo>
                  <a:pt x="1838" y="1892"/>
                </a:lnTo>
                <a:lnTo>
                  <a:pt x="1867" y="1866"/>
                </a:lnTo>
                <a:lnTo>
                  <a:pt x="1893" y="1837"/>
                </a:lnTo>
                <a:lnTo>
                  <a:pt x="1915" y="1805"/>
                </a:lnTo>
                <a:lnTo>
                  <a:pt x="1932" y="1770"/>
                </a:lnTo>
                <a:lnTo>
                  <a:pt x="1946" y="1731"/>
                </a:lnTo>
                <a:lnTo>
                  <a:pt x="1954" y="1692"/>
                </a:lnTo>
                <a:lnTo>
                  <a:pt x="1956" y="1651"/>
                </a:lnTo>
                <a:lnTo>
                  <a:pt x="1954" y="1609"/>
                </a:lnTo>
                <a:lnTo>
                  <a:pt x="1946" y="1570"/>
                </a:lnTo>
                <a:lnTo>
                  <a:pt x="1932" y="1531"/>
                </a:lnTo>
                <a:lnTo>
                  <a:pt x="1915" y="1496"/>
                </a:lnTo>
                <a:lnTo>
                  <a:pt x="1893" y="1464"/>
                </a:lnTo>
                <a:lnTo>
                  <a:pt x="1867" y="1435"/>
                </a:lnTo>
                <a:lnTo>
                  <a:pt x="1838" y="1409"/>
                </a:lnTo>
                <a:lnTo>
                  <a:pt x="1805" y="1387"/>
                </a:lnTo>
                <a:lnTo>
                  <a:pt x="1769" y="1369"/>
                </a:lnTo>
                <a:lnTo>
                  <a:pt x="1732" y="1356"/>
                </a:lnTo>
                <a:lnTo>
                  <a:pt x="1692" y="1348"/>
                </a:lnTo>
                <a:lnTo>
                  <a:pt x="1650" y="1345"/>
                </a:lnTo>
                <a:close/>
                <a:moveTo>
                  <a:pt x="711" y="921"/>
                </a:moveTo>
                <a:lnTo>
                  <a:pt x="663" y="924"/>
                </a:lnTo>
                <a:lnTo>
                  <a:pt x="617" y="933"/>
                </a:lnTo>
                <a:lnTo>
                  <a:pt x="571" y="948"/>
                </a:lnTo>
                <a:lnTo>
                  <a:pt x="527" y="967"/>
                </a:lnTo>
                <a:lnTo>
                  <a:pt x="484" y="991"/>
                </a:lnTo>
                <a:lnTo>
                  <a:pt x="446" y="1020"/>
                </a:lnTo>
                <a:lnTo>
                  <a:pt x="411" y="1052"/>
                </a:lnTo>
                <a:lnTo>
                  <a:pt x="380" y="1089"/>
                </a:lnTo>
                <a:lnTo>
                  <a:pt x="353" y="1128"/>
                </a:lnTo>
                <a:lnTo>
                  <a:pt x="332" y="1171"/>
                </a:lnTo>
                <a:lnTo>
                  <a:pt x="314" y="1216"/>
                </a:lnTo>
                <a:lnTo>
                  <a:pt x="302" y="1263"/>
                </a:lnTo>
                <a:lnTo>
                  <a:pt x="294" y="1311"/>
                </a:lnTo>
                <a:lnTo>
                  <a:pt x="292" y="1358"/>
                </a:lnTo>
                <a:lnTo>
                  <a:pt x="296" y="1406"/>
                </a:lnTo>
                <a:lnTo>
                  <a:pt x="306" y="1453"/>
                </a:lnTo>
                <a:lnTo>
                  <a:pt x="320" y="1498"/>
                </a:lnTo>
                <a:lnTo>
                  <a:pt x="339" y="1543"/>
                </a:lnTo>
                <a:lnTo>
                  <a:pt x="364" y="1584"/>
                </a:lnTo>
                <a:lnTo>
                  <a:pt x="393" y="1624"/>
                </a:lnTo>
                <a:lnTo>
                  <a:pt x="425" y="1658"/>
                </a:lnTo>
                <a:lnTo>
                  <a:pt x="461" y="1689"/>
                </a:lnTo>
                <a:lnTo>
                  <a:pt x="501" y="1716"/>
                </a:lnTo>
                <a:lnTo>
                  <a:pt x="543" y="1738"/>
                </a:lnTo>
                <a:lnTo>
                  <a:pt x="589" y="1755"/>
                </a:lnTo>
                <a:lnTo>
                  <a:pt x="632" y="1767"/>
                </a:lnTo>
                <a:lnTo>
                  <a:pt x="677" y="1774"/>
                </a:lnTo>
                <a:lnTo>
                  <a:pt x="721" y="1776"/>
                </a:lnTo>
                <a:lnTo>
                  <a:pt x="771" y="1774"/>
                </a:lnTo>
                <a:lnTo>
                  <a:pt x="820" y="1765"/>
                </a:lnTo>
                <a:lnTo>
                  <a:pt x="869" y="1750"/>
                </a:lnTo>
                <a:lnTo>
                  <a:pt x="915" y="1729"/>
                </a:lnTo>
                <a:lnTo>
                  <a:pt x="957" y="1706"/>
                </a:lnTo>
                <a:lnTo>
                  <a:pt x="995" y="1676"/>
                </a:lnTo>
                <a:lnTo>
                  <a:pt x="1030" y="1644"/>
                </a:lnTo>
                <a:lnTo>
                  <a:pt x="1061" y="1608"/>
                </a:lnTo>
                <a:lnTo>
                  <a:pt x="1087" y="1569"/>
                </a:lnTo>
                <a:lnTo>
                  <a:pt x="1110" y="1526"/>
                </a:lnTo>
                <a:lnTo>
                  <a:pt x="1128" y="1481"/>
                </a:lnTo>
                <a:lnTo>
                  <a:pt x="1140" y="1434"/>
                </a:lnTo>
                <a:lnTo>
                  <a:pt x="1147" y="1386"/>
                </a:lnTo>
                <a:lnTo>
                  <a:pt x="1149" y="1339"/>
                </a:lnTo>
                <a:lnTo>
                  <a:pt x="1144" y="1291"/>
                </a:lnTo>
                <a:lnTo>
                  <a:pt x="1136" y="1244"/>
                </a:lnTo>
                <a:lnTo>
                  <a:pt x="1122" y="1199"/>
                </a:lnTo>
                <a:lnTo>
                  <a:pt x="1102" y="1154"/>
                </a:lnTo>
                <a:lnTo>
                  <a:pt x="1077" y="1113"/>
                </a:lnTo>
                <a:lnTo>
                  <a:pt x="1049" y="1073"/>
                </a:lnTo>
                <a:lnTo>
                  <a:pt x="1016" y="1039"/>
                </a:lnTo>
                <a:lnTo>
                  <a:pt x="981" y="1008"/>
                </a:lnTo>
                <a:lnTo>
                  <a:pt x="940" y="981"/>
                </a:lnTo>
                <a:lnTo>
                  <a:pt x="898" y="959"/>
                </a:lnTo>
                <a:lnTo>
                  <a:pt x="853" y="941"/>
                </a:lnTo>
                <a:lnTo>
                  <a:pt x="805" y="929"/>
                </a:lnTo>
                <a:lnTo>
                  <a:pt x="759" y="922"/>
                </a:lnTo>
                <a:lnTo>
                  <a:pt x="711" y="921"/>
                </a:lnTo>
                <a:close/>
                <a:moveTo>
                  <a:pt x="2591" y="921"/>
                </a:moveTo>
                <a:lnTo>
                  <a:pt x="2543" y="922"/>
                </a:lnTo>
                <a:lnTo>
                  <a:pt x="2496" y="929"/>
                </a:lnTo>
                <a:lnTo>
                  <a:pt x="2449" y="941"/>
                </a:lnTo>
                <a:lnTo>
                  <a:pt x="2403" y="959"/>
                </a:lnTo>
                <a:lnTo>
                  <a:pt x="2360" y="981"/>
                </a:lnTo>
                <a:lnTo>
                  <a:pt x="2321" y="1008"/>
                </a:lnTo>
                <a:lnTo>
                  <a:pt x="2286" y="1039"/>
                </a:lnTo>
                <a:lnTo>
                  <a:pt x="2253" y="1073"/>
                </a:lnTo>
                <a:lnTo>
                  <a:pt x="2225" y="1113"/>
                </a:lnTo>
                <a:lnTo>
                  <a:pt x="2200" y="1154"/>
                </a:lnTo>
                <a:lnTo>
                  <a:pt x="2180" y="1199"/>
                </a:lnTo>
                <a:lnTo>
                  <a:pt x="2166" y="1244"/>
                </a:lnTo>
                <a:lnTo>
                  <a:pt x="2156" y="1291"/>
                </a:lnTo>
                <a:lnTo>
                  <a:pt x="2153" y="1339"/>
                </a:lnTo>
                <a:lnTo>
                  <a:pt x="2154" y="1386"/>
                </a:lnTo>
                <a:lnTo>
                  <a:pt x="2161" y="1434"/>
                </a:lnTo>
                <a:lnTo>
                  <a:pt x="2174" y="1481"/>
                </a:lnTo>
                <a:lnTo>
                  <a:pt x="2191" y="1526"/>
                </a:lnTo>
                <a:lnTo>
                  <a:pt x="2214" y="1569"/>
                </a:lnTo>
                <a:lnTo>
                  <a:pt x="2240" y="1608"/>
                </a:lnTo>
                <a:lnTo>
                  <a:pt x="2271" y="1644"/>
                </a:lnTo>
                <a:lnTo>
                  <a:pt x="2306" y="1676"/>
                </a:lnTo>
                <a:lnTo>
                  <a:pt x="2345" y="1706"/>
                </a:lnTo>
                <a:lnTo>
                  <a:pt x="2386" y="1729"/>
                </a:lnTo>
                <a:lnTo>
                  <a:pt x="2433" y="1750"/>
                </a:lnTo>
                <a:lnTo>
                  <a:pt x="2482" y="1765"/>
                </a:lnTo>
                <a:lnTo>
                  <a:pt x="2530" y="1774"/>
                </a:lnTo>
                <a:lnTo>
                  <a:pt x="2580" y="1776"/>
                </a:lnTo>
                <a:lnTo>
                  <a:pt x="2625" y="1774"/>
                </a:lnTo>
                <a:lnTo>
                  <a:pt x="2669" y="1767"/>
                </a:lnTo>
                <a:lnTo>
                  <a:pt x="2713" y="1755"/>
                </a:lnTo>
                <a:lnTo>
                  <a:pt x="2758" y="1738"/>
                </a:lnTo>
                <a:lnTo>
                  <a:pt x="2801" y="1716"/>
                </a:lnTo>
                <a:lnTo>
                  <a:pt x="2840" y="1689"/>
                </a:lnTo>
                <a:lnTo>
                  <a:pt x="2877" y="1658"/>
                </a:lnTo>
                <a:lnTo>
                  <a:pt x="2909" y="1624"/>
                </a:lnTo>
                <a:lnTo>
                  <a:pt x="2938" y="1584"/>
                </a:lnTo>
                <a:lnTo>
                  <a:pt x="2963" y="1543"/>
                </a:lnTo>
                <a:lnTo>
                  <a:pt x="2981" y="1498"/>
                </a:lnTo>
                <a:lnTo>
                  <a:pt x="2996" y="1453"/>
                </a:lnTo>
                <a:lnTo>
                  <a:pt x="3005" y="1406"/>
                </a:lnTo>
                <a:lnTo>
                  <a:pt x="3009" y="1358"/>
                </a:lnTo>
                <a:lnTo>
                  <a:pt x="3007" y="1311"/>
                </a:lnTo>
                <a:lnTo>
                  <a:pt x="3000" y="1263"/>
                </a:lnTo>
                <a:lnTo>
                  <a:pt x="2988" y="1216"/>
                </a:lnTo>
                <a:lnTo>
                  <a:pt x="2970" y="1171"/>
                </a:lnTo>
                <a:lnTo>
                  <a:pt x="2948" y="1128"/>
                </a:lnTo>
                <a:lnTo>
                  <a:pt x="2921" y="1089"/>
                </a:lnTo>
                <a:lnTo>
                  <a:pt x="2890" y="1052"/>
                </a:lnTo>
                <a:lnTo>
                  <a:pt x="2856" y="1020"/>
                </a:lnTo>
                <a:lnTo>
                  <a:pt x="2818" y="991"/>
                </a:lnTo>
                <a:lnTo>
                  <a:pt x="2775" y="967"/>
                </a:lnTo>
                <a:lnTo>
                  <a:pt x="2730" y="948"/>
                </a:lnTo>
                <a:lnTo>
                  <a:pt x="2685" y="933"/>
                </a:lnTo>
                <a:lnTo>
                  <a:pt x="2638" y="924"/>
                </a:lnTo>
                <a:lnTo>
                  <a:pt x="2591" y="921"/>
                </a:lnTo>
                <a:close/>
                <a:moveTo>
                  <a:pt x="1650" y="245"/>
                </a:moveTo>
                <a:lnTo>
                  <a:pt x="1601" y="248"/>
                </a:lnTo>
                <a:lnTo>
                  <a:pt x="1553" y="256"/>
                </a:lnTo>
                <a:lnTo>
                  <a:pt x="1506" y="270"/>
                </a:lnTo>
                <a:lnTo>
                  <a:pt x="1463" y="288"/>
                </a:lnTo>
                <a:lnTo>
                  <a:pt x="1421" y="311"/>
                </a:lnTo>
                <a:lnTo>
                  <a:pt x="1383" y="339"/>
                </a:lnTo>
                <a:lnTo>
                  <a:pt x="1349" y="370"/>
                </a:lnTo>
                <a:lnTo>
                  <a:pt x="1318" y="406"/>
                </a:lnTo>
                <a:lnTo>
                  <a:pt x="1290" y="444"/>
                </a:lnTo>
                <a:lnTo>
                  <a:pt x="1267" y="484"/>
                </a:lnTo>
                <a:lnTo>
                  <a:pt x="1248" y="529"/>
                </a:lnTo>
                <a:lnTo>
                  <a:pt x="1235" y="575"/>
                </a:lnTo>
                <a:lnTo>
                  <a:pt x="1226" y="623"/>
                </a:lnTo>
                <a:lnTo>
                  <a:pt x="1223" y="673"/>
                </a:lnTo>
                <a:lnTo>
                  <a:pt x="1226" y="723"/>
                </a:lnTo>
                <a:lnTo>
                  <a:pt x="1235" y="770"/>
                </a:lnTo>
                <a:lnTo>
                  <a:pt x="1248" y="817"/>
                </a:lnTo>
                <a:lnTo>
                  <a:pt x="1267" y="861"/>
                </a:lnTo>
                <a:lnTo>
                  <a:pt x="1290" y="902"/>
                </a:lnTo>
                <a:lnTo>
                  <a:pt x="1318" y="940"/>
                </a:lnTo>
                <a:lnTo>
                  <a:pt x="1349" y="975"/>
                </a:lnTo>
                <a:lnTo>
                  <a:pt x="1383" y="1007"/>
                </a:lnTo>
                <a:lnTo>
                  <a:pt x="1421" y="1034"/>
                </a:lnTo>
                <a:lnTo>
                  <a:pt x="1463" y="1057"/>
                </a:lnTo>
                <a:lnTo>
                  <a:pt x="1506" y="1075"/>
                </a:lnTo>
                <a:lnTo>
                  <a:pt x="1553" y="1089"/>
                </a:lnTo>
                <a:lnTo>
                  <a:pt x="1601" y="1098"/>
                </a:lnTo>
                <a:lnTo>
                  <a:pt x="1650" y="1100"/>
                </a:lnTo>
                <a:lnTo>
                  <a:pt x="1701" y="1098"/>
                </a:lnTo>
                <a:lnTo>
                  <a:pt x="1749" y="1089"/>
                </a:lnTo>
                <a:lnTo>
                  <a:pt x="1795" y="1075"/>
                </a:lnTo>
                <a:lnTo>
                  <a:pt x="1839" y="1057"/>
                </a:lnTo>
                <a:lnTo>
                  <a:pt x="1880" y="1034"/>
                </a:lnTo>
                <a:lnTo>
                  <a:pt x="1918" y="1007"/>
                </a:lnTo>
                <a:lnTo>
                  <a:pt x="1953" y="975"/>
                </a:lnTo>
                <a:lnTo>
                  <a:pt x="1984" y="940"/>
                </a:lnTo>
                <a:lnTo>
                  <a:pt x="2012" y="902"/>
                </a:lnTo>
                <a:lnTo>
                  <a:pt x="2035" y="861"/>
                </a:lnTo>
                <a:lnTo>
                  <a:pt x="2054" y="817"/>
                </a:lnTo>
                <a:lnTo>
                  <a:pt x="2067" y="770"/>
                </a:lnTo>
                <a:lnTo>
                  <a:pt x="2075" y="723"/>
                </a:lnTo>
                <a:lnTo>
                  <a:pt x="2078" y="673"/>
                </a:lnTo>
                <a:lnTo>
                  <a:pt x="2075" y="623"/>
                </a:lnTo>
                <a:lnTo>
                  <a:pt x="2067" y="575"/>
                </a:lnTo>
                <a:lnTo>
                  <a:pt x="2054" y="529"/>
                </a:lnTo>
                <a:lnTo>
                  <a:pt x="2035" y="484"/>
                </a:lnTo>
                <a:lnTo>
                  <a:pt x="2012" y="444"/>
                </a:lnTo>
                <a:lnTo>
                  <a:pt x="1984" y="406"/>
                </a:lnTo>
                <a:lnTo>
                  <a:pt x="1953" y="370"/>
                </a:lnTo>
                <a:lnTo>
                  <a:pt x="1918" y="339"/>
                </a:lnTo>
                <a:lnTo>
                  <a:pt x="1880" y="311"/>
                </a:lnTo>
                <a:lnTo>
                  <a:pt x="1839" y="288"/>
                </a:lnTo>
                <a:lnTo>
                  <a:pt x="1795" y="270"/>
                </a:lnTo>
                <a:lnTo>
                  <a:pt x="1749" y="256"/>
                </a:lnTo>
                <a:lnTo>
                  <a:pt x="1701" y="248"/>
                </a:lnTo>
                <a:lnTo>
                  <a:pt x="1650" y="245"/>
                </a:lnTo>
                <a:close/>
                <a:moveTo>
                  <a:pt x="1650" y="0"/>
                </a:moveTo>
                <a:lnTo>
                  <a:pt x="1755" y="3"/>
                </a:lnTo>
                <a:lnTo>
                  <a:pt x="1858" y="13"/>
                </a:lnTo>
                <a:lnTo>
                  <a:pt x="1958" y="29"/>
                </a:lnTo>
                <a:lnTo>
                  <a:pt x="2057" y="51"/>
                </a:lnTo>
                <a:lnTo>
                  <a:pt x="2153" y="78"/>
                </a:lnTo>
                <a:lnTo>
                  <a:pt x="2246" y="111"/>
                </a:lnTo>
                <a:lnTo>
                  <a:pt x="2338" y="151"/>
                </a:lnTo>
                <a:lnTo>
                  <a:pt x="2426" y="194"/>
                </a:lnTo>
                <a:lnTo>
                  <a:pt x="2511" y="243"/>
                </a:lnTo>
                <a:lnTo>
                  <a:pt x="2593" y="297"/>
                </a:lnTo>
                <a:lnTo>
                  <a:pt x="2671" y="355"/>
                </a:lnTo>
                <a:lnTo>
                  <a:pt x="2746" y="417"/>
                </a:lnTo>
                <a:lnTo>
                  <a:pt x="2818" y="484"/>
                </a:lnTo>
                <a:lnTo>
                  <a:pt x="2884" y="555"/>
                </a:lnTo>
                <a:lnTo>
                  <a:pt x="2947" y="629"/>
                </a:lnTo>
                <a:lnTo>
                  <a:pt x="3005" y="708"/>
                </a:lnTo>
                <a:lnTo>
                  <a:pt x="3059" y="790"/>
                </a:lnTo>
                <a:lnTo>
                  <a:pt x="3108" y="875"/>
                </a:lnTo>
                <a:lnTo>
                  <a:pt x="3151" y="963"/>
                </a:lnTo>
                <a:lnTo>
                  <a:pt x="3190" y="1054"/>
                </a:lnTo>
                <a:lnTo>
                  <a:pt x="3223" y="1149"/>
                </a:lnTo>
                <a:lnTo>
                  <a:pt x="3251" y="1245"/>
                </a:lnTo>
                <a:lnTo>
                  <a:pt x="3273" y="1344"/>
                </a:lnTo>
                <a:lnTo>
                  <a:pt x="3288" y="1444"/>
                </a:lnTo>
                <a:lnTo>
                  <a:pt x="3298" y="1547"/>
                </a:lnTo>
                <a:lnTo>
                  <a:pt x="3302" y="1651"/>
                </a:lnTo>
                <a:lnTo>
                  <a:pt x="3298" y="1755"/>
                </a:lnTo>
                <a:lnTo>
                  <a:pt x="3288" y="1857"/>
                </a:lnTo>
                <a:lnTo>
                  <a:pt x="3273" y="1958"/>
                </a:lnTo>
                <a:lnTo>
                  <a:pt x="3251" y="2057"/>
                </a:lnTo>
                <a:lnTo>
                  <a:pt x="3223" y="2152"/>
                </a:lnTo>
                <a:lnTo>
                  <a:pt x="3190" y="2247"/>
                </a:lnTo>
                <a:lnTo>
                  <a:pt x="3151" y="2338"/>
                </a:lnTo>
                <a:lnTo>
                  <a:pt x="3108" y="2426"/>
                </a:lnTo>
                <a:lnTo>
                  <a:pt x="3059" y="2511"/>
                </a:lnTo>
                <a:lnTo>
                  <a:pt x="3005" y="2593"/>
                </a:lnTo>
                <a:lnTo>
                  <a:pt x="2947" y="2672"/>
                </a:lnTo>
                <a:lnTo>
                  <a:pt x="2884" y="2746"/>
                </a:lnTo>
                <a:lnTo>
                  <a:pt x="2818" y="2817"/>
                </a:lnTo>
                <a:lnTo>
                  <a:pt x="2746" y="2884"/>
                </a:lnTo>
                <a:lnTo>
                  <a:pt x="2671" y="2946"/>
                </a:lnTo>
                <a:lnTo>
                  <a:pt x="2593" y="3004"/>
                </a:lnTo>
                <a:lnTo>
                  <a:pt x="2511" y="3058"/>
                </a:lnTo>
                <a:lnTo>
                  <a:pt x="2426" y="3107"/>
                </a:lnTo>
                <a:lnTo>
                  <a:pt x="2338" y="3152"/>
                </a:lnTo>
                <a:lnTo>
                  <a:pt x="2246" y="3190"/>
                </a:lnTo>
                <a:lnTo>
                  <a:pt x="2153" y="3223"/>
                </a:lnTo>
                <a:lnTo>
                  <a:pt x="2057" y="3250"/>
                </a:lnTo>
                <a:lnTo>
                  <a:pt x="1958" y="3272"/>
                </a:lnTo>
                <a:lnTo>
                  <a:pt x="1858" y="3289"/>
                </a:lnTo>
                <a:lnTo>
                  <a:pt x="1755" y="3298"/>
                </a:lnTo>
                <a:lnTo>
                  <a:pt x="1650" y="3301"/>
                </a:lnTo>
                <a:lnTo>
                  <a:pt x="1547" y="3298"/>
                </a:lnTo>
                <a:lnTo>
                  <a:pt x="1444" y="3289"/>
                </a:lnTo>
                <a:lnTo>
                  <a:pt x="1343" y="3272"/>
                </a:lnTo>
                <a:lnTo>
                  <a:pt x="1245" y="3250"/>
                </a:lnTo>
                <a:lnTo>
                  <a:pt x="1149" y="3223"/>
                </a:lnTo>
                <a:lnTo>
                  <a:pt x="1055" y="3190"/>
                </a:lnTo>
                <a:lnTo>
                  <a:pt x="964" y="3152"/>
                </a:lnTo>
                <a:lnTo>
                  <a:pt x="876" y="3107"/>
                </a:lnTo>
                <a:lnTo>
                  <a:pt x="791" y="3058"/>
                </a:lnTo>
                <a:lnTo>
                  <a:pt x="709" y="3004"/>
                </a:lnTo>
                <a:lnTo>
                  <a:pt x="630" y="2946"/>
                </a:lnTo>
                <a:lnTo>
                  <a:pt x="556" y="2884"/>
                </a:lnTo>
                <a:lnTo>
                  <a:pt x="484" y="2817"/>
                </a:lnTo>
                <a:lnTo>
                  <a:pt x="418" y="2746"/>
                </a:lnTo>
                <a:lnTo>
                  <a:pt x="354" y="2672"/>
                </a:lnTo>
                <a:lnTo>
                  <a:pt x="296" y="2593"/>
                </a:lnTo>
                <a:lnTo>
                  <a:pt x="242" y="2511"/>
                </a:lnTo>
                <a:lnTo>
                  <a:pt x="194" y="2426"/>
                </a:lnTo>
                <a:lnTo>
                  <a:pt x="150" y="2338"/>
                </a:lnTo>
                <a:lnTo>
                  <a:pt x="112" y="2247"/>
                </a:lnTo>
                <a:lnTo>
                  <a:pt x="79" y="2152"/>
                </a:lnTo>
                <a:lnTo>
                  <a:pt x="51" y="2057"/>
                </a:lnTo>
                <a:lnTo>
                  <a:pt x="29" y="1958"/>
                </a:lnTo>
                <a:lnTo>
                  <a:pt x="13" y="1857"/>
                </a:lnTo>
                <a:lnTo>
                  <a:pt x="4" y="1755"/>
                </a:lnTo>
                <a:lnTo>
                  <a:pt x="0" y="1651"/>
                </a:lnTo>
                <a:lnTo>
                  <a:pt x="4" y="1547"/>
                </a:lnTo>
                <a:lnTo>
                  <a:pt x="13" y="1444"/>
                </a:lnTo>
                <a:lnTo>
                  <a:pt x="29" y="1344"/>
                </a:lnTo>
                <a:lnTo>
                  <a:pt x="51" y="1245"/>
                </a:lnTo>
                <a:lnTo>
                  <a:pt x="79" y="1149"/>
                </a:lnTo>
                <a:lnTo>
                  <a:pt x="112" y="1054"/>
                </a:lnTo>
                <a:lnTo>
                  <a:pt x="150" y="963"/>
                </a:lnTo>
                <a:lnTo>
                  <a:pt x="194" y="875"/>
                </a:lnTo>
                <a:lnTo>
                  <a:pt x="242" y="790"/>
                </a:lnTo>
                <a:lnTo>
                  <a:pt x="296" y="708"/>
                </a:lnTo>
                <a:lnTo>
                  <a:pt x="354" y="629"/>
                </a:lnTo>
                <a:lnTo>
                  <a:pt x="418" y="555"/>
                </a:lnTo>
                <a:lnTo>
                  <a:pt x="484" y="484"/>
                </a:lnTo>
                <a:lnTo>
                  <a:pt x="556" y="417"/>
                </a:lnTo>
                <a:lnTo>
                  <a:pt x="630" y="355"/>
                </a:lnTo>
                <a:lnTo>
                  <a:pt x="709" y="297"/>
                </a:lnTo>
                <a:lnTo>
                  <a:pt x="791" y="243"/>
                </a:lnTo>
                <a:lnTo>
                  <a:pt x="876" y="194"/>
                </a:lnTo>
                <a:lnTo>
                  <a:pt x="964" y="151"/>
                </a:lnTo>
                <a:lnTo>
                  <a:pt x="1055" y="111"/>
                </a:lnTo>
                <a:lnTo>
                  <a:pt x="1149" y="78"/>
                </a:lnTo>
                <a:lnTo>
                  <a:pt x="1245" y="51"/>
                </a:lnTo>
                <a:lnTo>
                  <a:pt x="1343" y="29"/>
                </a:lnTo>
                <a:lnTo>
                  <a:pt x="1444" y="13"/>
                </a:lnTo>
                <a:lnTo>
                  <a:pt x="1547" y="3"/>
                </a:lnTo>
                <a:lnTo>
                  <a:pt x="165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9" name="Google Shape;2819;p241"/>
          <p:cNvSpPr/>
          <p:nvPr/>
        </p:nvSpPr>
        <p:spPr>
          <a:xfrm>
            <a:off x="161192" y="1126943"/>
            <a:ext cx="8165351" cy="1567898"/>
          </a:xfrm>
          <a:prstGeom prst="rect">
            <a:avLst/>
          </a:prstGeom>
          <a:noFill/>
          <a:ln>
            <a:noFill/>
          </a:ln>
        </p:spPr>
        <p:txBody>
          <a:bodyPr spcFirstLastPara="1" wrap="square" lIns="0" tIns="0" rIns="0" bIns="0" anchor="t" anchorCtr="0">
            <a:noAutofit/>
          </a:bodyPr>
          <a:lstStyle/>
          <a:p>
            <a:pPr marL="287020" marR="0" lvl="0" indent="-287020" algn="l" rtl="0">
              <a:lnSpc>
                <a:spcPct val="100000"/>
              </a:lnSpc>
              <a:spcBef>
                <a:spcPts val="0"/>
              </a:spcBef>
              <a:spcAft>
                <a:spcPts val="0"/>
              </a:spcAft>
              <a:buClr>
                <a:schemeClr val="lt2"/>
              </a:buClr>
              <a:buSzPts val="2400"/>
              <a:buFont typeface="Noto Sans Symbols"/>
              <a:buChar char="❖"/>
            </a:pPr>
            <a:r>
              <a:rPr lang="en-US" sz="2400" b="0" i="0" u="none" strike="noStrike" cap="none">
                <a:solidFill>
                  <a:schemeClr val="dk2"/>
                </a:solidFill>
                <a:latin typeface="Courier New"/>
                <a:ea typeface="Courier New"/>
                <a:cs typeface="Courier New"/>
                <a:sym typeface="Courier New"/>
              </a:rPr>
              <a:t>BFS – </a:t>
            </a:r>
            <a:r>
              <a:rPr lang="en-US" sz="2400" b="0" i="0" u="none" strike="noStrike" cap="none">
                <a:solidFill>
                  <a:schemeClr val="dk2"/>
                </a:solidFill>
                <a:latin typeface="Calibri"/>
                <a:ea typeface="Calibri"/>
                <a:cs typeface="Calibri"/>
                <a:sym typeface="Calibri"/>
              </a:rPr>
              <a:t>FIFO Queue</a:t>
            </a:r>
            <a:endParaRPr sz="2400" b="0" i="0" u="none" strike="noStrike" cap="none">
              <a:solidFill>
                <a:schemeClr val="dk2"/>
              </a:solidFill>
              <a:latin typeface="Courier New"/>
              <a:ea typeface="Courier New"/>
              <a:cs typeface="Courier New"/>
              <a:sym typeface="Courier New"/>
            </a:endParaRPr>
          </a:p>
          <a:p>
            <a:pPr marL="342900" marR="0" lvl="0" indent="-342900" algn="l" rtl="0">
              <a:lnSpc>
                <a:spcPct val="100000"/>
              </a:lnSpc>
              <a:spcBef>
                <a:spcPts val="1200"/>
              </a:spcBef>
              <a:spcAft>
                <a:spcPts val="0"/>
              </a:spcAft>
              <a:buClr>
                <a:schemeClr val="lt2"/>
              </a:buClr>
              <a:buSzPts val="2400"/>
              <a:buFont typeface="Noto Sans Symbols"/>
              <a:buChar char="❖"/>
            </a:pPr>
            <a:r>
              <a:rPr lang="en-US" sz="2400" b="0" i="0" u="none" strike="noStrike" cap="none">
                <a:solidFill>
                  <a:schemeClr val="dk2"/>
                </a:solidFill>
                <a:latin typeface="Courier New"/>
                <a:ea typeface="Courier New"/>
                <a:cs typeface="Courier New"/>
                <a:sym typeface="Courier New"/>
              </a:rPr>
              <a:t>DFS – </a:t>
            </a:r>
            <a:r>
              <a:rPr lang="en-US" sz="2400" b="0" i="0" u="none" strike="noStrike" cap="none">
                <a:solidFill>
                  <a:schemeClr val="dk2"/>
                </a:solidFill>
                <a:latin typeface="Calibri"/>
                <a:ea typeface="Calibri"/>
                <a:cs typeface="Calibri"/>
                <a:sym typeface="Calibri"/>
              </a:rPr>
              <a:t>LIFO Queue (Stack)</a:t>
            </a:r>
            <a:endParaRPr sz="2400" b="0" i="0" u="none" strike="noStrike" cap="none">
              <a:solidFill>
                <a:schemeClr val="dk2"/>
              </a:solidFill>
              <a:latin typeface="Courier New"/>
              <a:ea typeface="Courier New"/>
              <a:cs typeface="Courier New"/>
              <a:sym typeface="Courier New"/>
            </a:endParaRPr>
          </a:p>
          <a:p>
            <a:pPr marL="287020" marR="0" lvl="0" indent="-287020" algn="l" rtl="0">
              <a:lnSpc>
                <a:spcPct val="100000"/>
              </a:lnSpc>
              <a:spcBef>
                <a:spcPts val="1200"/>
              </a:spcBef>
              <a:spcAft>
                <a:spcPts val="0"/>
              </a:spcAft>
              <a:buClr>
                <a:schemeClr val="lt2"/>
              </a:buClr>
              <a:buSzPts val="2400"/>
              <a:buFont typeface="Noto Sans Symbols"/>
              <a:buChar char="❖"/>
            </a:pPr>
            <a:r>
              <a:rPr lang="en-US" sz="2400" b="0" i="0" u="none" strike="noStrike" cap="none">
                <a:solidFill>
                  <a:schemeClr val="dk2"/>
                </a:solidFill>
                <a:latin typeface="Courier New"/>
                <a:ea typeface="Courier New"/>
                <a:cs typeface="Courier New"/>
                <a:sym typeface="Courier New"/>
              </a:rPr>
              <a:t>UCTS – </a:t>
            </a:r>
            <a:r>
              <a:rPr lang="en-US" sz="2400" b="0" i="0" u="none" strike="noStrike" cap="none">
                <a:solidFill>
                  <a:schemeClr val="dk2"/>
                </a:solidFill>
                <a:latin typeface="Calibri"/>
                <a:ea typeface="Calibri"/>
                <a:cs typeface="Calibri"/>
                <a:sym typeface="Calibri"/>
              </a:rPr>
              <a:t>Priority Queue =&gt; </a:t>
            </a:r>
            <a:r>
              <a:rPr lang="en-US" sz="2400" b="1" i="0" u="none" strike="noStrike" cap="none">
                <a:solidFill>
                  <a:schemeClr val="accent6"/>
                </a:solidFill>
                <a:latin typeface="Calibri"/>
                <a:ea typeface="Calibri"/>
                <a:cs typeface="Calibri"/>
                <a:sym typeface="Calibri"/>
              </a:rPr>
              <a:t>log(n)</a:t>
            </a:r>
            <a:r>
              <a:rPr lang="en-US" sz="2400" b="0" i="0" u="none" strike="noStrike" cap="none">
                <a:solidFill>
                  <a:schemeClr val="dk2"/>
                </a:solidFill>
                <a:latin typeface="Calibri"/>
                <a:ea typeface="Calibri"/>
                <a:cs typeface="Calibri"/>
                <a:sym typeface="Calibri"/>
              </a:rPr>
              <a:t> overhead</a:t>
            </a:r>
            <a:endParaRPr sz="2400" b="0" i="0" u="none" strike="noStrike" cap="none">
              <a:solidFill>
                <a:schemeClr val="dk2"/>
              </a:solidFill>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242"/>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ourier New"/>
              <a:buNone/>
            </a:pPr>
            <a:r>
              <a:rPr lang="en-US">
                <a:solidFill>
                  <a:schemeClr val="lt2"/>
                </a:solidFill>
                <a:latin typeface="Courier New"/>
                <a:ea typeface="Courier New"/>
                <a:cs typeface="Courier New"/>
                <a:sym typeface="Courier New"/>
              </a:rPr>
              <a:t>Informed Search</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Search Heuristics</a:t>
            </a:r>
            <a:endParaRPr/>
          </a:p>
        </p:txBody>
      </p:sp>
      <p:pic>
        <p:nvPicPr>
          <p:cNvPr id="2831" name="Google Shape;2831;p243" descr="Z:\Shared with PC\smallMaze.png"/>
          <p:cNvPicPr preferRelativeResize="0"/>
          <p:nvPr/>
        </p:nvPicPr>
        <p:blipFill rotWithShape="1">
          <a:blip r:embed="rId3">
            <a:alphaModFix/>
          </a:blip>
          <a:srcRect/>
          <a:stretch/>
        </p:blipFill>
        <p:spPr>
          <a:xfrm>
            <a:off x="400051" y="2624137"/>
            <a:ext cx="4967288" cy="2233613"/>
          </a:xfrm>
          <a:prstGeom prst="rect">
            <a:avLst/>
          </a:prstGeom>
          <a:noFill/>
          <a:ln>
            <a:noFill/>
          </a:ln>
        </p:spPr>
      </p:pic>
      <p:sp>
        <p:nvSpPr>
          <p:cNvPr id="2832" name="Google Shape;2832;p243"/>
          <p:cNvSpPr txBox="1"/>
          <p:nvPr/>
        </p:nvSpPr>
        <p:spPr>
          <a:xfrm>
            <a:off x="342900" y="914401"/>
            <a:ext cx="5716517" cy="1281113"/>
          </a:xfrm>
          <a:prstGeom prst="rect">
            <a:avLst/>
          </a:prstGeom>
          <a:noFill/>
          <a:ln>
            <a:noFill/>
          </a:ln>
        </p:spPr>
        <p:txBody>
          <a:bodyPr spcFirstLastPara="1" wrap="square" lIns="68550" tIns="34275" rIns="68550" bIns="34275" anchor="t" anchorCtr="0">
            <a:noAutofit/>
          </a:bodyPr>
          <a:lstStyle/>
          <a:p>
            <a:pPr marL="257150" marR="0" lvl="0" indent="-257150" algn="l" rtl="0">
              <a:lnSpc>
                <a:spcPct val="100000"/>
              </a:lnSpc>
              <a:spcBef>
                <a:spcPts val="0"/>
              </a:spcBef>
              <a:spcAft>
                <a:spcPts val="0"/>
              </a:spcAft>
              <a:buClr>
                <a:schemeClr val="lt2"/>
              </a:buClr>
              <a:buSzPts val="2100"/>
              <a:buFont typeface="Noto Sans Symbols"/>
              <a:buChar char="▪"/>
            </a:pPr>
            <a:r>
              <a:rPr lang="en-US" sz="2100" b="0" i="0" u="none" strike="noStrike" cap="none">
                <a:solidFill>
                  <a:schemeClr val="dk2"/>
                </a:solidFill>
                <a:latin typeface="Palatino"/>
                <a:ea typeface="Palatino"/>
                <a:cs typeface="Palatino"/>
                <a:sym typeface="Palatino"/>
              </a:rPr>
              <a:t>A heuristic is:</a:t>
            </a:r>
            <a:endParaRPr sz="1400" b="0" i="0" u="none" strike="noStrike" cap="none">
              <a:solidFill>
                <a:srgbClr val="000000"/>
              </a:solidFill>
              <a:latin typeface="Arial"/>
              <a:ea typeface="Arial"/>
              <a:cs typeface="Arial"/>
              <a:sym typeface="Arial"/>
            </a:endParaRPr>
          </a:p>
          <a:p>
            <a:pPr marL="600016" marR="0" lvl="1" indent="-257150" algn="l" rtl="0">
              <a:lnSpc>
                <a:spcPct val="100000"/>
              </a:lnSpc>
              <a:spcBef>
                <a:spcPts val="320"/>
              </a:spcBef>
              <a:spcAft>
                <a:spcPts val="0"/>
              </a:spcAft>
              <a:buClr>
                <a:schemeClr val="lt2"/>
              </a:buClr>
              <a:buSzPts val="1600"/>
              <a:buFont typeface="Noto Sans Symbols"/>
              <a:buChar char="▪"/>
            </a:pPr>
            <a:r>
              <a:rPr lang="en-US" sz="1600" b="0" i="0" u="none" strike="noStrike" cap="none">
                <a:solidFill>
                  <a:schemeClr val="dk2"/>
                </a:solidFill>
                <a:latin typeface="Palatino"/>
                <a:ea typeface="Palatino"/>
                <a:cs typeface="Palatino"/>
                <a:sym typeface="Palatino"/>
              </a:rPr>
              <a:t>A function that </a:t>
            </a:r>
            <a:r>
              <a:rPr lang="en-US" sz="1600" b="1" i="0" u="none" strike="noStrike" cap="none">
                <a:solidFill>
                  <a:schemeClr val="accent6"/>
                </a:solidFill>
                <a:latin typeface="Palatino"/>
                <a:ea typeface="Palatino"/>
                <a:cs typeface="Palatino"/>
                <a:sym typeface="Palatino"/>
              </a:rPr>
              <a:t>estimates</a:t>
            </a:r>
            <a:r>
              <a:rPr lang="en-US" sz="1600" b="0" i="0" u="none" strike="noStrike" cap="none">
                <a:solidFill>
                  <a:schemeClr val="dk2"/>
                </a:solidFill>
                <a:latin typeface="Palatino"/>
                <a:ea typeface="Palatino"/>
                <a:cs typeface="Palatino"/>
                <a:sym typeface="Palatino"/>
              </a:rPr>
              <a:t> how close a state is to a goal</a:t>
            </a:r>
            <a:endParaRPr sz="1400" b="0" i="0" u="none" strike="noStrike" cap="none">
              <a:solidFill>
                <a:srgbClr val="000000"/>
              </a:solidFill>
              <a:latin typeface="Arial"/>
              <a:ea typeface="Arial"/>
              <a:cs typeface="Arial"/>
              <a:sym typeface="Arial"/>
            </a:endParaRPr>
          </a:p>
          <a:p>
            <a:pPr marL="600016" marR="0" lvl="1" indent="-257150" algn="l" rtl="0">
              <a:lnSpc>
                <a:spcPct val="100000"/>
              </a:lnSpc>
              <a:spcBef>
                <a:spcPts val="320"/>
              </a:spcBef>
              <a:spcAft>
                <a:spcPts val="0"/>
              </a:spcAft>
              <a:buClr>
                <a:schemeClr val="lt2"/>
              </a:buClr>
              <a:buSzPts val="1600"/>
              <a:buFont typeface="Noto Sans Symbols"/>
              <a:buChar char="▪"/>
            </a:pPr>
            <a:r>
              <a:rPr lang="en-US" sz="1600" b="0" i="0" u="none" strike="noStrike" cap="none">
                <a:solidFill>
                  <a:schemeClr val="dk2"/>
                </a:solidFill>
                <a:latin typeface="Palatino"/>
                <a:ea typeface="Palatino"/>
                <a:cs typeface="Palatino"/>
                <a:sym typeface="Palatino"/>
              </a:rPr>
              <a:t>Designed for a particular search problem</a:t>
            </a:r>
            <a:endParaRPr sz="1400" b="0" i="0" u="none" strike="noStrike" cap="none">
              <a:solidFill>
                <a:srgbClr val="000000"/>
              </a:solidFill>
              <a:latin typeface="Arial"/>
              <a:ea typeface="Arial"/>
              <a:cs typeface="Arial"/>
              <a:sym typeface="Arial"/>
            </a:endParaRPr>
          </a:p>
          <a:p>
            <a:pPr marL="600016" marR="0" lvl="1" indent="-257150" algn="l" rtl="0">
              <a:lnSpc>
                <a:spcPct val="100000"/>
              </a:lnSpc>
              <a:spcBef>
                <a:spcPts val="320"/>
              </a:spcBef>
              <a:spcAft>
                <a:spcPts val="0"/>
              </a:spcAft>
              <a:buClr>
                <a:schemeClr val="lt2"/>
              </a:buClr>
              <a:buSzPts val="1600"/>
              <a:buFont typeface="Noto Sans Symbols"/>
              <a:buChar char="▪"/>
            </a:pPr>
            <a:r>
              <a:rPr lang="en-US" sz="1600" b="0" i="0" u="none" strike="noStrike" cap="none">
                <a:solidFill>
                  <a:schemeClr val="dk2"/>
                </a:solidFill>
                <a:latin typeface="Palatino"/>
                <a:ea typeface="Palatino"/>
                <a:cs typeface="Palatino"/>
                <a:sym typeface="Palatino"/>
              </a:rPr>
              <a:t>Examples (path finding): Manhattan distance, Euclidean distance</a:t>
            </a:r>
            <a:endParaRPr sz="1400" b="0" i="0" u="none" strike="noStrike" cap="none">
              <a:solidFill>
                <a:srgbClr val="000000"/>
              </a:solidFill>
              <a:latin typeface="Arial"/>
              <a:ea typeface="Arial"/>
              <a:cs typeface="Arial"/>
              <a:sym typeface="Arial"/>
            </a:endParaRPr>
          </a:p>
        </p:txBody>
      </p:sp>
      <p:grpSp>
        <p:nvGrpSpPr>
          <p:cNvPr id="2833" name="Google Shape;2833;p243"/>
          <p:cNvGrpSpPr/>
          <p:nvPr/>
        </p:nvGrpSpPr>
        <p:grpSpPr>
          <a:xfrm>
            <a:off x="677470" y="3058715"/>
            <a:ext cx="2269331" cy="1443038"/>
            <a:chOff x="1573306" y="4155142"/>
            <a:chExt cx="3025588" cy="1922929"/>
          </a:xfrm>
        </p:grpSpPr>
        <p:sp>
          <p:nvSpPr>
            <p:cNvPr id="2834" name="Google Shape;2834;p243"/>
            <p:cNvSpPr/>
            <p:nvPr/>
          </p:nvSpPr>
          <p:spPr>
            <a:xfrm>
              <a:off x="1573306" y="4578757"/>
              <a:ext cx="3025588" cy="1499314"/>
            </a:xfrm>
            <a:custGeom>
              <a:avLst/>
              <a:gdLst/>
              <a:ahLst/>
              <a:cxnLst/>
              <a:rect l="l" t="t" r="r" b="b"/>
              <a:pathLst>
                <a:path w="3065929" h="1479177" extrusionOk="0">
                  <a:moveTo>
                    <a:pt x="3065929" y="13447"/>
                  </a:moveTo>
                  <a:lnTo>
                    <a:pt x="0" y="0"/>
                  </a:lnTo>
                  <a:lnTo>
                    <a:pt x="26894" y="1479177"/>
                  </a:lnTo>
                </a:path>
              </a:pathLst>
            </a:custGeom>
            <a:noFill/>
            <a:ln w="57150" cap="flat" cmpd="sng">
              <a:solidFill>
                <a:srgbClr val="C00000"/>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835" name="Google Shape;2835;p243"/>
            <p:cNvSpPr txBox="1"/>
            <p:nvPr/>
          </p:nvSpPr>
          <p:spPr>
            <a:xfrm>
              <a:off x="2164976" y="4155142"/>
              <a:ext cx="481298" cy="3998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rgbClr val="C00000"/>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2836" name="Google Shape;2836;p243"/>
            <p:cNvSpPr txBox="1"/>
            <p:nvPr/>
          </p:nvSpPr>
          <p:spPr>
            <a:xfrm>
              <a:off x="1591236" y="4953001"/>
              <a:ext cx="363754" cy="3998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rgbClr val="C0000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grpSp>
      <p:grpSp>
        <p:nvGrpSpPr>
          <p:cNvPr id="2837" name="Google Shape;2837;p243"/>
          <p:cNvGrpSpPr/>
          <p:nvPr/>
        </p:nvGrpSpPr>
        <p:grpSpPr>
          <a:xfrm>
            <a:off x="738193" y="3371851"/>
            <a:ext cx="2233607" cy="1129903"/>
            <a:chOff x="1653989" y="4572529"/>
            <a:chExt cx="2978334" cy="1505542"/>
          </a:xfrm>
        </p:grpSpPr>
        <p:cxnSp>
          <p:nvCxnSpPr>
            <p:cNvPr id="2838" name="Google Shape;2838;p243"/>
            <p:cNvCxnSpPr/>
            <p:nvPr/>
          </p:nvCxnSpPr>
          <p:spPr>
            <a:xfrm flipH="1">
              <a:off x="1653989" y="4572529"/>
              <a:ext cx="2978334" cy="1505542"/>
            </a:xfrm>
            <a:prstGeom prst="straightConnector1">
              <a:avLst/>
            </a:prstGeom>
            <a:noFill/>
            <a:ln w="57150" cap="flat" cmpd="sng">
              <a:solidFill>
                <a:srgbClr val="C00000"/>
              </a:solidFill>
              <a:prstDash val="solid"/>
              <a:round/>
              <a:headEnd type="none" w="sm" len="sm"/>
              <a:tailEnd type="triangle" w="med" len="med"/>
            </a:ln>
          </p:spPr>
        </p:cxnSp>
        <p:sp>
          <p:nvSpPr>
            <p:cNvPr id="2839" name="Google Shape;2839;p243"/>
            <p:cNvSpPr txBox="1"/>
            <p:nvPr/>
          </p:nvSpPr>
          <p:spPr>
            <a:xfrm>
              <a:off x="3016625" y="5356413"/>
              <a:ext cx="660908" cy="399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rgbClr val="C00000"/>
                  </a:solidFill>
                  <a:latin typeface="Calibri"/>
                  <a:ea typeface="Calibri"/>
                  <a:cs typeface="Calibri"/>
                  <a:sym typeface="Calibri"/>
                </a:rPr>
                <a:t>11.2</a:t>
              </a:r>
              <a:endParaRPr sz="1400" b="0" i="0" u="none" strike="noStrike" cap="none">
                <a:solidFill>
                  <a:srgbClr val="000000"/>
                </a:solidFill>
                <a:latin typeface="Arial"/>
                <a:ea typeface="Arial"/>
                <a:cs typeface="Arial"/>
                <a:sym typeface="Arial"/>
              </a:endParaRPr>
            </a:p>
          </p:txBody>
        </p:sp>
      </p:grpSp>
      <p:pic>
        <p:nvPicPr>
          <p:cNvPr id="2840" name="Google Shape;2840;p243"/>
          <p:cNvPicPr preferRelativeResize="0"/>
          <p:nvPr/>
        </p:nvPicPr>
        <p:blipFill rotWithShape="1">
          <a:blip r:embed="rId4">
            <a:alphaModFix/>
          </a:blip>
          <a:srcRect/>
          <a:stretch/>
        </p:blipFill>
        <p:spPr>
          <a:xfrm>
            <a:off x="6059418" y="1143000"/>
            <a:ext cx="2555873" cy="1725215"/>
          </a:xfrm>
          <a:prstGeom prst="rect">
            <a:avLst/>
          </a:prstGeom>
          <a:noFill/>
          <a:ln>
            <a:noFill/>
          </a:ln>
        </p:spPr>
      </p:pic>
      <p:pic>
        <p:nvPicPr>
          <p:cNvPr id="2841" name="Google Shape;2841;p243"/>
          <p:cNvPicPr preferRelativeResize="0"/>
          <p:nvPr/>
        </p:nvPicPr>
        <p:blipFill rotWithShape="1">
          <a:blip r:embed="rId5">
            <a:alphaModFix/>
          </a:blip>
          <a:srcRect/>
          <a:stretch/>
        </p:blipFill>
        <p:spPr>
          <a:xfrm>
            <a:off x="6000750" y="3087282"/>
            <a:ext cx="2607100" cy="1780681"/>
          </a:xfrm>
          <a:prstGeom prst="rect">
            <a:avLst/>
          </a:prstGeom>
          <a:noFill/>
          <a:ln>
            <a:noFill/>
          </a:ln>
        </p:spPr>
      </p:pic>
      <p:grpSp>
        <p:nvGrpSpPr>
          <p:cNvPr id="2842" name="Google Shape;2842;p243"/>
          <p:cNvGrpSpPr/>
          <p:nvPr/>
        </p:nvGrpSpPr>
        <p:grpSpPr>
          <a:xfrm>
            <a:off x="304800" y="404611"/>
            <a:ext cx="476250" cy="476250"/>
            <a:chOff x="2442" y="761"/>
            <a:chExt cx="300" cy="300"/>
          </a:xfrm>
        </p:grpSpPr>
        <p:sp>
          <p:nvSpPr>
            <p:cNvPr id="2843" name="Google Shape;2843;p243"/>
            <p:cNvSpPr/>
            <p:nvPr/>
          </p:nvSpPr>
          <p:spPr>
            <a:xfrm>
              <a:off x="2442" y="761"/>
              <a:ext cx="300" cy="300"/>
            </a:xfrm>
            <a:custGeom>
              <a:avLst/>
              <a:gdLst/>
              <a:ahLst/>
              <a:cxnLst/>
              <a:rect l="l" t="t" r="r" b="b"/>
              <a:pathLst>
                <a:path w="3300" h="3300" extrusionOk="0">
                  <a:moveTo>
                    <a:pt x="2506" y="734"/>
                  </a:moveTo>
                  <a:lnTo>
                    <a:pt x="2491" y="735"/>
                  </a:lnTo>
                  <a:lnTo>
                    <a:pt x="2475" y="741"/>
                  </a:lnTo>
                  <a:lnTo>
                    <a:pt x="1375" y="1352"/>
                  </a:lnTo>
                  <a:lnTo>
                    <a:pt x="1369" y="1357"/>
                  </a:lnTo>
                  <a:lnTo>
                    <a:pt x="1363" y="1362"/>
                  </a:lnTo>
                  <a:lnTo>
                    <a:pt x="1362" y="1362"/>
                  </a:lnTo>
                  <a:lnTo>
                    <a:pt x="1362" y="1363"/>
                  </a:lnTo>
                  <a:lnTo>
                    <a:pt x="1357" y="1370"/>
                  </a:lnTo>
                  <a:lnTo>
                    <a:pt x="1353" y="1376"/>
                  </a:lnTo>
                  <a:lnTo>
                    <a:pt x="741" y="2476"/>
                  </a:lnTo>
                  <a:lnTo>
                    <a:pt x="735" y="2491"/>
                  </a:lnTo>
                  <a:lnTo>
                    <a:pt x="734" y="2507"/>
                  </a:lnTo>
                  <a:lnTo>
                    <a:pt x="736" y="2521"/>
                  </a:lnTo>
                  <a:lnTo>
                    <a:pt x="742" y="2536"/>
                  </a:lnTo>
                  <a:lnTo>
                    <a:pt x="751" y="2549"/>
                  </a:lnTo>
                  <a:lnTo>
                    <a:pt x="764" y="2559"/>
                  </a:lnTo>
                  <a:lnTo>
                    <a:pt x="779" y="2565"/>
                  </a:lnTo>
                  <a:lnTo>
                    <a:pt x="795" y="2567"/>
                  </a:lnTo>
                  <a:lnTo>
                    <a:pt x="809" y="2565"/>
                  </a:lnTo>
                  <a:lnTo>
                    <a:pt x="824" y="2559"/>
                  </a:lnTo>
                  <a:lnTo>
                    <a:pt x="1924" y="1948"/>
                  </a:lnTo>
                  <a:lnTo>
                    <a:pt x="1931" y="1944"/>
                  </a:lnTo>
                  <a:lnTo>
                    <a:pt x="1937" y="1938"/>
                  </a:lnTo>
                  <a:lnTo>
                    <a:pt x="1937" y="1938"/>
                  </a:lnTo>
                  <a:lnTo>
                    <a:pt x="1937" y="1938"/>
                  </a:lnTo>
                  <a:lnTo>
                    <a:pt x="1944" y="1931"/>
                  </a:lnTo>
                  <a:lnTo>
                    <a:pt x="1948" y="1924"/>
                  </a:lnTo>
                  <a:lnTo>
                    <a:pt x="2559" y="824"/>
                  </a:lnTo>
                  <a:lnTo>
                    <a:pt x="2565" y="810"/>
                  </a:lnTo>
                  <a:lnTo>
                    <a:pt x="2567" y="794"/>
                  </a:lnTo>
                  <a:lnTo>
                    <a:pt x="2565" y="779"/>
                  </a:lnTo>
                  <a:lnTo>
                    <a:pt x="2558" y="764"/>
                  </a:lnTo>
                  <a:lnTo>
                    <a:pt x="2549" y="752"/>
                  </a:lnTo>
                  <a:lnTo>
                    <a:pt x="2536" y="741"/>
                  </a:lnTo>
                  <a:lnTo>
                    <a:pt x="2522" y="736"/>
                  </a:lnTo>
                  <a:lnTo>
                    <a:pt x="2506" y="734"/>
                  </a:lnTo>
                  <a:close/>
                  <a:moveTo>
                    <a:pt x="1650" y="0"/>
                  </a:moveTo>
                  <a:lnTo>
                    <a:pt x="1754" y="3"/>
                  </a:lnTo>
                  <a:lnTo>
                    <a:pt x="1857" y="14"/>
                  </a:lnTo>
                  <a:lnTo>
                    <a:pt x="1957" y="29"/>
                  </a:lnTo>
                  <a:lnTo>
                    <a:pt x="2056" y="51"/>
                  </a:lnTo>
                  <a:lnTo>
                    <a:pt x="2152" y="79"/>
                  </a:lnTo>
                  <a:lnTo>
                    <a:pt x="2245" y="112"/>
                  </a:lnTo>
                  <a:lnTo>
                    <a:pt x="2336" y="150"/>
                  </a:lnTo>
                  <a:lnTo>
                    <a:pt x="2425" y="194"/>
                  </a:lnTo>
                  <a:lnTo>
                    <a:pt x="2510" y="243"/>
                  </a:lnTo>
                  <a:lnTo>
                    <a:pt x="2592" y="297"/>
                  </a:lnTo>
                  <a:lnTo>
                    <a:pt x="2670" y="355"/>
                  </a:lnTo>
                  <a:lnTo>
                    <a:pt x="2745" y="417"/>
                  </a:lnTo>
                  <a:lnTo>
                    <a:pt x="2816" y="484"/>
                  </a:lnTo>
                  <a:lnTo>
                    <a:pt x="2883" y="555"/>
                  </a:lnTo>
                  <a:lnTo>
                    <a:pt x="2946" y="629"/>
                  </a:lnTo>
                  <a:lnTo>
                    <a:pt x="3004" y="708"/>
                  </a:lnTo>
                  <a:lnTo>
                    <a:pt x="3057" y="790"/>
                  </a:lnTo>
                  <a:lnTo>
                    <a:pt x="3107" y="875"/>
                  </a:lnTo>
                  <a:lnTo>
                    <a:pt x="3150" y="963"/>
                  </a:lnTo>
                  <a:lnTo>
                    <a:pt x="3189" y="1054"/>
                  </a:lnTo>
                  <a:lnTo>
                    <a:pt x="3222" y="1149"/>
                  </a:lnTo>
                  <a:lnTo>
                    <a:pt x="3250" y="1244"/>
                  </a:lnTo>
                  <a:lnTo>
                    <a:pt x="3272" y="1343"/>
                  </a:lnTo>
                  <a:lnTo>
                    <a:pt x="3287" y="1443"/>
                  </a:lnTo>
                  <a:lnTo>
                    <a:pt x="3296" y="1546"/>
                  </a:lnTo>
                  <a:lnTo>
                    <a:pt x="3300" y="1650"/>
                  </a:lnTo>
                  <a:lnTo>
                    <a:pt x="3296" y="1754"/>
                  </a:lnTo>
                  <a:lnTo>
                    <a:pt x="3287" y="1857"/>
                  </a:lnTo>
                  <a:lnTo>
                    <a:pt x="3272" y="1957"/>
                  </a:lnTo>
                  <a:lnTo>
                    <a:pt x="3250" y="2056"/>
                  </a:lnTo>
                  <a:lnTo>
                    <a:pt x="3222" y="2152"/>
                  </a:lnTo>
                  <a:lnTo>
                    <a:pt x="3189" y="2246"/>
                  </a:lnTo>
                  <a:lnTo>
                    <a:pt x="3150" y="2337"/>
                  </a:lnTo>
                  <a:lnTo>
                    <a:pt x="3107" y="2425"/>
                  </a:lnTo>
                  <a:lnTo>
                    <a:pt x="3057" y="2510"/>
                  </a:lnTo>
                  <a:lnTo>
                    <a:pt x="3004" y="2592"/>
                  </a:lnTo>
                  <a:lnTo>
                    <a:pt x="2946" y="2671"/>
                  </a:lnTo>
                  <a:lnTo>
                    <a:pt x="2883" y="2745"/>
                  </a:lnTo>
                  <a:lnTo>
                    <a:pt x="2816" y="2817"/>
                  </a:lnTo>
                  <a:lnTo>
                    <a:pt x="2745" y="2883"/>
                  </a:lnTo>
                  <a:lnTo>
                    <a:pt x="2670" y="2945"/>
                  </a:lnTo>
                  <a:lnTo>
                    <a:pt x="2592" y="3004"/>
                  </a:lnTo>
                  <a:lnTo>
                    <a:pt x="2510" y="3057"/>
                  </a:lnTo>
                  <a:lnTo>
                    <a:pt x="2425" y="3106"/>
                  </a:lnTo>
                  <a:lnTo>
                    <a:pt x="2336" y="3151"/>
                  </a:lnTo>
                  <a:lnTo>
                    <a:pt x="2245" y="3189"/>
                  </a:lnTo>
                  <a:lnTo>
                    <a:pt x="2152" y="3222"/>
                  </a:lnTo>
                  <a:lnTo>
                    <a:pt x="2056" y="3249"/>
                  </a:lnTo>
                  <a:lnTo>
                    <a:pt x="1957" y="3272"/>
                  </a:lnTo>
                  <a:lnTo>
                    <a:pt x="1857" y="3287"/>
                  </a:lnTo>
                  <a:lnTo>
                    <a:pt x="1754" y="3297"/>
                  </a:lnTo>
                  <a:lnTo>
                    <a:pt x="1650" y="3300"/>
                  </a:lnTo>
                  <a:lnTo>
                    <a:pt x="1546" y="3297"/>
                  </a:lnTo>
                  <a:lnTo>
                    <a:pt x="1443" y="3287"/>
                  </a:lnTo>
                  <a:lnTo>
                    <a:pt x="1342" y="3272"/>
                  </a:lnTo>
                  <a:lnTo>
                    <a:pt x="1244" y="3249"/>
                  </a:lnTo>
                  <a:lnTo>
                    <a:pt x="1148" y="3222"/>
                  </a:lnTo>
                  <a:lnTo>
                    <a:pt x="1054" y="3189"/>
                  </a:lnTo>
                  <a:lnTo>
                    <a:pt x="963" y="3151"/>
                  </a:lnTo>
                  <a:lnTo>
                    <a:pt x="875" y="3106"/>
                  </a:lnTo>
                  <a:lnTo>
                    <a:pt x="790" y="3057"/>
                  </a:lnTo>
                  <a:lnTo>
                    <a:pt x="708" y="3004"/>
                  </a:lnTo>
                  <a:lnTo>
                    <a:pt x="630" y="2945"/>
                  </a:lnTo>
                  <a:lnTo>
                    <a:pt x="554" y="2883"/>
                  </a:lnTo>
                  <a:lnTo>
                    <a:pt x="484" y="2817"/>
                  </a:lnTo>
                  <a:lnTo>
                    <a:pt x="417" y="2745"/>
                  </a:lnTo>
                  <a:lnTo>
                    <a:pt x="354" y="2671"/>
                  </a:lnTo>
                  <a:lnTo>
                    <a:pt x="296" y="2592"/>
                  </a:lnTo>
                  <a:lnTo>
                    <a:pt x="242" y="2510"/>
                  </a:lnTo>
                  <a:lnTo>
                    <a:pt x="194" y="2425"/>
                  </a:lnTo>
                  <a:lnTo>
                    <a:pt x="150" y="2337"/>
                  </a:lnTo>
                  <a:lnTo>
                    <a:pt x="112" y="2246"/>
                  </a:lnTo>
                  <a:lnTo>
                    <a:pt x="79" y="2152"/>
                  </a:lnTo>
                  <a:lnTo>
                    <a:pt x="51" y="2056"/>
                  </a:lnTo>
                  <a:lnTo>
                    <a:pt x="29" y="1957"/>
                  </a:lnTo>
                  <a:lnTo>
                    <a:pt x="13" y="1857"/>
                  </a:lnTo>
                  <a:lnTo>
                    <a:pt x="3" y="1754"/>
                  </a:lnTo>
                  <a:lnTo>
                    <a:pt x="0" y="1650"/>
                  </a:lnTo>
                  <a:lnTo>
                    <a:pt x="3" y="1546"/>
                  </a:lnTo>
                  <a:lnTo>
                    <a:pt x="13" y="1443"/>
                  </a:lnTo>
                  <a:lnTo>
                    <a:pt x="29" y="1343"/>
                  </a:lnTo>
                  <a:lnTo>
                    <a:pt x="51" y="1244"/>
                  </a:lnTo>
                  <a:lnTo>
                    <a:pt x="79" y="1149"/>
                  </a:lnTo>
                  <a:lnTo>
                    <a:pt x="112" y="1054"/>
                  </a:lnTo>
                  <a:lnTo>
                    <a:pt x="150" y="963"/>
                  </a:lnTo>
                  <a:lnTo>
                    <a:pt x="194" y="875"/>
                  </a:lnTo>
                  <a:lnTo>
                    <a:pt x="242" y="790"/>
                  </a:lnTo>
                  <a:lnTo>
                    <a:pt x="296" y="708"/>
                  </a:lnTo>
                  <a:lnTo>
                    <a:pt x="354" y="629"/>
                  </a:lnTo>
                  <a:lnTo>
                    <a:pt x="417" y="555"/>
                  </a:lnTo>
                  <a:lnTo>
                    <a:pt x="484" y="484"/>
                  </a:lnTo>
                  <a:lnTo>
                    <a:pt x="554" y="417"/>
                  </a:lnTo>
                  <a:lnTo>
                    <a:pt x="630" y="355"/>
                  </a:lnTo>
                  <a:lnTo>
                    <a:pt x="708" y="297"/>
                  </a:lnTo>
                  <a:lnTo>
                    <a:pt x="790" y="243"/>
                  </a:lnTo>
                  <a:lnTo>
                    <a:pt x="875" y="194"/>
                  </a:lnTo>
                  <a:lnTo>
                    <a:pt x="963" y="150"/>
                  </a:lnTo>
                  <a:lnTo>
                    <a:pt x="1054" y="112"/>
                  </a:lnTo>
                  <a:lnTo>
                    <a:pt x="1148" y="79"/>
                  </a:lnTo>
                  <a:lnTo>
                    <a:pt x="1244" y="51"/>
                  </a:lnTo>
                  <a:lnTo>
                    <a:pt x="1342" y="29"/>
                  </a:lnTo>
                  <a:lnTo>
                    <a:pt x="1443" y="14"/>
                  </a:lnTo>
                  <a:lnTo>
                    <a:pt x="1546" y="3"/>
                  </a:lnTo>
                  <a:lnTo>
                    <a:pt x="165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4" name="Google Shape;2844;p243"/>
            <p:cNvSpPr/>
            <p:nvPr/>
          </p:nvSpPr>
          <p:spPr>
            <a:xfrm>
              <a:off x="2528" y="898"/>
              <a:ext cx="77" cy="77"/>
            </a:xfrm>
            <a:custGeom>
              <a:avLst/>
              <a:gdLst/>
              <a:ahLst/>
              <a:cxnLst/>
              <a:rect l="l" t="t" r="r" b="b"/>
              <a:pathLst>
                <a:path w="843" h="842" extrusionOk="0">
                  <a:moveTo>
                    <a:pt x="469" y="0"/>
                  </a:moveTo>
                  <a:lnTo>
                    <a:pt x="843" y="375"/>
                  </a:lnTo>
                  <a:lnTo>
                    <a:pt x="0" y="842"/>
                  </a:lnTo>
                  <a:lnTo>
                    <a:pt x="46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283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49"/>
        <p:cNvGrpSpPr/>
        <p:nvPr/>
      </p:nvGrpSpPr>
      <p:grpSpPr>
        <a:xfrm>
          <a:off x="0" y="0"/>
          <a:ext cx="0" cy="0"/>
          <a:chOff x="0" y="0"/>
          <a:chExt cx="0" cy="0"/>
        </a:xfrm>
      </p:grpSpPr>
      <p:sp>
        <p:nvSpPr>
          <p:cNvPr id="2850" name="Google Shape;2850;p24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Heuristic Function</a:t>
            </a:r>
            <a:endParaRPr/>
          </a:p>
        </p:txBody>
      </p:sp>
      <p:pic>
        <p:nvPicPr>
          <p:cNvPr id="2851" name="Google Shape;2851;p244"/>
          <p:cNvPicPr preferRelativeResize="0"/>
          <p:nvPr/>
        </p:nvPicPr>
        <p:blipFill rotWithShape="1">
          <a:blip r:embed="rId3">
            <a:alphaModFix/>
          </a:blip>
          <a:srcRect/>
          <a:stretch/>
        </p:blipFill>
        <p:spPr>
          <a:xfrm>
            <a:off x="990600" y="1230334"/>
            <a:ext cx="6247209" cy="3068241"/>
          </a:xfrm>
          <a:prstGeom prst="rect">
            <a:avLst/>
          </a:prstGeom>
          <a:noFill/>
          <a:ln>
            <a:noFill/>
          </a:ln>
        </p:spPr>
      </p:pic>
      <p:sp>
        <p:nvSpPr>
          <p:cNvPr id="2852" name="Google Shape;2852;p244"/>
          <p:cNvSpPr txBox="1"/>
          <p:nvPr/>
        </p:nvSpPr>
        <p:spPr>
          <a:xfrm>
            <a:off x="7456884" y="2468133"/>
            <a:ext cx="857250" cy="39241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C00000"/>
                </a:solidFill>
                <a:latin typeface="Calibri"/>
                <a:ea typeface="Calibri"/>
                <a:cs typeface="Calibri"/>
                <a:sym typeface="Calibri"/>
              </a:rPr>
              <a:t>h(x)</a:t>
            </a:r>
            <a:endParaRPr sz="1400" b="0" i="0" u="none" strike="noStrike" cap="none">
              <a:solidFill>
                <a:srgbClr val="000000"/>
              </a:solidFill>
              <a:latin typeface="Arial"/>
              <a:ea typeface="Arial"/>
              <a:cs typeface="Arial"/>
              <a:sym typeface="Arial"/>
            </a:endParaRPr>
          </a:p>
        </p:txBody>
      </p:sp>
      <p:sp>
        <p:nvSpPr>
          <p:cNvPr id="2853" name="Google Shape;2853;p244"/>
          <p:cNvSpPr/>
          <p:nvPr/>
        </p:nvSpPr>
        <p:spPr>
          <a:xfrm>
            <a:off x="5905500" y="1200150"/>
            <a:ext cx="1428750" cy="3200400"/>
          </a:xfrm>
          <a:prstGeom prst="roundRect">
            <a:avLst>
              <a:gd name="adj" fmla="val 16667"/>
            </a:avLst>
          </a:pr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854" name="Google Shape;2854;p244"/>
          <p:cNvSpPr/>
          <p:nvPr/>
        </p:nvSpPr>
        <p:spPr>
          <a:xfrm>
            <a:off x="1333500" y="2071363"/>
            <a:ext cx="103909" cy="103909"/>
          </a:xfrm>
          <a:prstGeom prst="rect">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855" name="Google Shape;2855;p244"/>
          <p:cNvSpPr/>
          <p:nvPr/>
        </p:nvSpPr>
        <p:spPr>
          <a:xfrm>
            <a:off x="4114205" y="3559372"/>
            <a:ext cx="103909" cy="103909"/>
          </a:xfrm>
          <a:prstGeom prst="rect">
            <a:avLst/>
          </a:prstGeom>
          <a:solidFill>
            <a:srgbClr val="CC66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856" name="Google Shape;2856;p244"/>
          <p:cNvSpPr/>
          <p:nvPr/>
        </p:nvSpPr>
        <p:spPr>
          <a:xfrm>
            <a:off x="2778322" y="3916559"/>
            <a:ext cx="103909" cy="103909"/>
          </a:xfrm>
          <a:prstGeom prst="rect">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857" name="Google Shape;2857;p244"/>
          <p:cNvSpPr/>
          <p:nvPr/>
        </p:nvSpPr>
        <p:spPr>
          <a:xfrm>
            <a:off x="3275068" y="2468133"/>
            <a:ext cx="103909" cy="103909"/>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grpSp>
        <p:nvGrpSpPr>
          <p:cNvPr id="2858" name="Google Shape;2858;p244"/>
          <p:cNvGrpSpPr/>
          <p:nvPr/>
        </p:nvGrpSpPr>
        <p:grpSpPr>
          <a:xfrm>
            <a:off x="304800" y="404611"/>
            <a:ext cx="476250" cy="476250"/>
            <a:chOff x="2442" y="761"/>
            <a:chExt cx="300" cy="300"/>
          </a:xfrm>
        </p:grpSpPr>
        <p:sp>
          <p:nvSpPr>
            <p:cNvPr id="2859" name="Google Shape;2859;p244"/>
            <p:cNvSpPr/>
            <p:nvPr/>
          </p:nvSpPr>
          <p:spPr>
            <a:xfrm>
              <a:off x="2442" y="761"/>
              <a:ext cx="300" cy="300"/>
            </a:xfrm>
            <a:custGeom>
              <a:avLst/>
              <a:gdLst/>
              <a:ahLst/>
              <a:cxnLst/>
              <a:rect l="l" t="t" r="r" b="b"/>
              <a:pathLst>
                <a:path w="3300" h="3300" extrusionOk="0">
                  <a:moveTo>
                    <a:pt x="2506" y="734"/>
                  </a:moveTo>
                  <a:lnTo>
                    <a:pt x="2491" y="735"/>
                  </a:lnTo>
                  <a:lnTo>
                    <a:pt x="2475" y="741"/>
                  </a:lnTo>
                  <a:lnTo>
                    <a:pt x="1375" y="1352"/>
                  </a:lnTo>
                  <a:lnTo>
                    <a:pt x="1369" y="1357"/>
                  </a:lnTo>
                  <a:lnTo>
                    <a:pt x="1363" y="1362"/>
                  </a:lnTo>
                  <a:lnTo>
                    <a:pt x="1362" y="1362"/>
                  </a:lnTo>
                  <a:lnTo>
                    <a:pt x="1362" y="1363"/>
                  </a:lnTo>
                  <a:lnTo>
                    <a:pt x="1357" y="1370"/>
                  </a:lnTo>
                  <a:lnTo>
                    <a:pt x="1353" y="1376"/>
                  </a:lnTo>
                  <a:lnTo>
                    <a:pt x="741" y="2476"/>
                  </a:lnTo>
                  <a:lnTo>
                    <a:pt x="735" y="2491"/>
                  </a:lnTo>
                  <a:lnTo>
                    <a:pt x="734" y="2507"/>
                  </a:lnTo>
                  <a:lnTo>
                    <a:pt x="736" y="2521"/>
                  </a:lnTo>
                  <a:lnTo>
                    <a:pt x="742" y="2536"/>
                  </a:lnTo>
                  <a:lnTo>
                    <a:pt x="751" y="2549"/>
                  </a:lnTo>
                  <a:lnTo>
                    <a:pt x="764" y="2559"/>
                  </a:lnTo>
                  <a:lnTo>
                    <a:pt x="779" y="2565"/>
                  </a:lnTo>
                  <a:lnTo>
                    <a:pt x="795" y="2567"/>
                  </a:lnTo>
                  <a:lnTo>
                    <a:pt x="809" y="2565"/>
                  </a:lnTo>
                  <a:lnTo>
                    <a:pt x="824" y="2559"/>
                  </a:lnTo>
                  <a:lnTo>
                    <a:pt x="1924" y="1948"/>
                  </a:lnTo>
                  <a:lnTo>
                    <a:pt x="1931" y="1944"/>
                  </a:lnTo>
                  <a:lnTo>
                    <a:pt x="1937" y="1938"/>
                  </a:lnTo>
                  <a:lnTo>
                    <a:pt x="1937" y="1938"/>
                  </a:lnTo>
                  <a:lnTo>
                    <a:pt x="1937" y="1938"/>
                  </a:lnTo>
                  <a:lnTo>
                    <a:pt x="1944" y="1931"/>
                  </a:lnTo>
                  <a:lnTo>
                    <a:pt x="1948" y="1924"/>
                  </a:lnTo>
                  <a:lnTo>
                    <a:pt x="2559" y="824"/>
                  </a:lnTo>
                  <a:lnTo>
                    <a:pt x="2565" y="810"/>
                  </a:lnTo>
                  <a:lnTo>
                    <a:pt x="2567" y="794"/>
                  </a:lnTo>
                  <a:lnTo>
                    <a:pt x="2565" y="779"/>
                  </a:lnTo>
                  <a:lnTo>
                    <a:pt x="2558" y="764"/>
                  </a:lnTo>
                  <a:lnTo>
                    <a:pt x="2549" y="752"/>
                  </a:lnTo>
                  <a:lnTo>
                    <a:pt x="2536" y="741"/>
                  </a:lnTo>
                  <a:lnTo>
                    <a:pt x="2522" y="736"/>
                  </a:lnTo>
                  <a:lnTo>
                    <a:pt x="2506" y="734"/>
                  </a:lnTo>
                  <a:close/>
                  <a:moveTo>
                    <a:pt x="1650" y="0"/>
                  </a:moveTo>
                  <a:lnTo>
                    <a:pt x="1754" y="3"/>
                  </a:lnTo>
                  <a:lnTo>
                    <a:pt x="1857" y="14"/>
                  </a:lnTo>
                  <a:lnTo>
                    <a:pt x="1957" y="29"/>
                  </a:lnTo>
                  <a:lnTo>
                    <a:pt x="2056" y="51"/>
                  </a:lnTo>
                  <a:lnTo>
                    <a:pt x="2152" y="79"/>
                  </a:lnTo>
                  <a:lnTo>
                    <a:pt x="2245" y="112"/>
                  </a:lnTo>
                  <a:lnTo>
                    <a:pt x="2336" y="150"/>
                  </a:lnTo>
                  <a:lnTo>
                    <a:pt x="2425" y="194"/>
                  </a:lnTo>
                  <a:lnTo>
                    <a:pt x="2510" y="243"/>
                  </a:lnTo>
                  <a:lnTo>
                    <a:pt x="2592" y="297"/>
                  </a:lnTo>
                  <a:lnTo>
                    <a:pt x="2670" y="355"/>
                  </a:lnTo>
                  <a:lnTo>
                    <a:pt x="2745" y="417"/>
                  </a:lnTo>
                  <a:lnTo>
                    <a:pt x="2816" y="484"/>
                  </a:lnTo>
                  <a:lnTo>
                    <a:pt x="2883" y="555"/>
                  </a:lnTo>
                  <a:lnTo>
                    <a:pt x="2946" y="629"/>
                  </a:lnTo>
                  <a:lnTo>
                    <a:pt x="3004" y="708"/>
                  </a:lnTo>
                  <a:lnTo>
                    <a:pt x="3057" y="790"/>
                  </a:lnTo>
                  <a:lnTo>
                    <a:pt x="3107" y="875"/>
                  </a:lnTo>
                  <a:lnTo>
                    <a:pt x="3150" y="963"/>
                  </a:lnTo>
                  <a:lnTo>
                    <a:pt x="3189" y="1054"/>
                  </a:lnTo>
                  <a:lnTo>
                    <a:pt x="3222" y="1149"/>
                  </a:lnTo>
                  <a:lnTo>
                    <a:pt x="3250" y="1244"/>
                  </a:lnTo>
                  <a:lnTo>
                    <a:pt x="3272" y="1343"/>
                  </a:lnTo>
                  <a:lnTo>
                    <a:pt x="3287" y="1443"/>
                  </a:lnTo>
                  <a:lnTo>
                    <a:pt x="3296" y="1546"/>
                  </a:lnTo>
                  <a:lnTo>
                    <a:pt x="3300" y="1650"/>
                  </a:lnTo>
                  <a:lnTo>
                    <a:pt x="3296" y="1754"/>
                  </a:lnTo>
                  <a:lnTo>
                    <a:pt x="3287" y="1857"/>
                  </a:lnTo>
                  <a:lnTo>
                    <a:pt x="3272" y="1957"/>
                  </a:lnTo>
                  <a:lnTo>
                    <a:pt x="3250" y="2056"/>
                  </a:lnTo>
                  <a:lnTo>
                    <a:pt x="3222" y="2152"/>
                  </a:lnTo>
                  <a:lnTo>
                    <a:pt x="3189" y="2246"/>
                  </a:lnTo>
                  <a:lnTo>
                    <a:pt x="3150" y="2337"/>
                  </a:lnTo>
                  <a:lnTo>
                    <a:pt x="3107" y="2425"/>
                  </a:lnTo>
                  <a:lnTo>
                    <a:pt x="3057" y="2510"/>
                  </a:lnTo>
                  <a:lnTo>
                    <a:pt x="3004" y="2592"/>
                  </a:lnTo>
                  <a:lnTo>
                    <a:pt x="2946" y="2671"/>
                  </a:lnTo>
                  <a:lnTo>
                    <a:pt x="2883" y="2745"/>
                  </a:lnTo>
                  <a:lnTo>
                    <a:pt x="2816" y="2817"/>
                  </a:lnTo>
                  <a:lnTo>
                    <a:pt x="2745" y="2883"/>
                  </a:lnTo>
                  <a:lnTo>
                    <a:pt x="2670" y="2945"/>
                  </a:lnTo>
                  <a:lnTo>
                    <a:pt x="2592" y="3004"/>
                  </a:lnTo>
                  <a:lnTo>
                    <a:pt x="2510" y="3057"/>
                  </a:lnTo>
                  <a:lnTo>
                    <a:pt x="2425" y="3106"/>
                  </a:lnTo>
                  <a:lnTo>
                    <a:pt x="2336" y="3151"/>
                  </a:lnTo>
                  <a:lnTo>
                    <a:pt x="2245" y="3189"/>
                  </a:lnTo>
                  <a:lnTo>
                    <a:pt x="2152" y="3222"/>
                  </a:lnTo>
                  <a:lnTo>
                    <a:pt x="2056" y="3249"/>
                  </a:lnTo>
                  <a:lnTo>
                    <a:pt x="1957" y="3272"/>
                  </a:lnTo>
                  <a:lnTo>
                    <a:pt x="1857" y="3287"/>
                  </a:lnTo>
                  <a:lnTo>
                    <a:pt x="1754" y="3297"/>
                  </a:lnTo>
                  <a:lnTo>
                    <a:pt x="1650" y="3300"/>
                  </a:lnTo>
                  <a:lnTo>
                    <a:pt x="1546" y="3297"/>
                  </a:lnTo>
                  <a:lnTo>
                    <a:pt x="1443" y="3287"/>
                  </a:lnTo>
                  <a:lnTo>
                    <a:pt x="1342" y="3272"/>
                  </a:lnTo>
                  <a:lnTo>
                    <a:pt x="1244" y="3249"/>
                  </a:lnTo>
                  <a:lnTo>
                    <a:pt x="1148" y="3222"/>
                  </a:lnTo>
                  <a:lnTo>
                    <a:pt x="1054" y="3189"/>
                  </a:lnTo>
                  <a:lnTo>
                    <a:pt x="963" y="3151"/>
                  </a:lnTo>
                  <a:lnTo>
                    <a:pt x="875" y="3106"/>
                  </a:lnTo>
                  <a:lnTo>
                    <a:pt x="790" y="3057"/>
                  </a:lnTo>
                  <a:lnTo>
                    <a:pt x="708" y="3004"/>
                  </a:lnTo>
                  <a:lnTo>
                    <a:pt x="630" y="2945"/>
                  </a:lnTo>
                  <a:lnTo>
                    <a:pt x="554" y="2883"/>
                  </a:lnTo>
                  <a:lnTo>
                    <a:pt x="484" y="2817"/>
                  </a:lnTo>
                  <a:lnTo>
                    <a:pt x="417" y="2745"/>
                  </a:lnTo>
                  <a:lnTo>
                    <a:pt x="354" y="2671"/>
                  </a:lnTo>
                  <a:lnTo>
                    <a:pt x="296" y="2592"/>
                  </a:lnTo>
                  <a:lnTo>
                    <a:pt x="242" y="2510"/>
                  </a:lnTo>
                  <a:lnTo>
                    <a:pt x="194" y="2425"/>
                  </a:lnTo>
                  <a:lnTo>
                    <a:pt x="150" y="2337"/>
                  </a:lnTo>
                  <a:lnTo>
                    <a:pt x="112" y="2246"/>
                  </a:lnTo>
                  <a:lnTo>
                    <a:pt x="79" y="2152"/>
                  </a:lnTo>
                  <a:lnTo>
                    <a:pt x="51" y="2056"/>
                  </a:lnTo>
                  <a:lnTo>
                    <a:pt x="29" y="1957"/>
                  </a:lnTo>
                  <a:lnTo>
                    <a:pt x="13" y="1857"/>
                  </a:lnTo>
                  <a:lnTo>
                    <a:pt x="3" y="1754"/>
                  </a:lnTo>
                  <a:lnTo>
                    <a:pt x="0" y="1650"/>
                  </a:lnTo>
                  <a:lnTo>
                    <a:pt x="3" y="1546"/>
                  </a:lnTo>
                  <a:lnTo>
                    <a:pt x="13" y="1443"/>
                  </a:lnTo>
                  <a:lnTo>
                    <a:pt x="29" y="1343"/>
                  </a:lnTo>
                  <a:lnTo>
                    <a:pt x="51" y="1244"/>
                  </a:lnTo>
                  <a:lnTo>
                    <a:pt x="79" y="1149"/>
                  </a:lnTo>
                  <a:lnTo>
                    <a:pt x="112" y="1054"/>
                  </a:lnTo>
                  <a:lnTo>
                    <a:pt x="150" y="963"/>
                  </a:lnTo>
                  <a:lnTo>
                    <a:pt x="194" y="875"/>
                  </a:lnTo>
                  <a:lnTo>
                    <a:pt x="242" y="790"/>
                  </a:lnTo>
                  <a:lnTo>
                    <a:pt x="296" y="708"/>
                  </a:lnTo>
                  <a:lnTo>
                    <a:pt x="354" y="629"/>
                  </a:lnTo>
                  <a:lnTo>
                    <a:pt x="417" y="555"/>
                  </a:lnTo>
                  <a:lnTo>
                    <a:pt x="484" y="484"/>
                  </a:lnTo>
                  <a:lnTo>
                    <a:pt x="554" y="417"/>
                  </a:lnTo>
                  <a:lnTo>
                    <a:pt x="630" y="355"/>
                  </a:lnTo>
                  <a:lnTo>
                    <a:pt x="708" y="297"/>
                  </a:lnTo>
                  <a:lnTo>
                    <a:pt x="790" y="243"/>
                  </a:lnTo>
                  <a:lnTo>
                    <a:pt x="875" y="194"/>
                  </a:lnTo>
                  <a:lnTo>
                    <a:pt x="963" y="150"/>
                  </a:lnTo>
                  <a:lnTo>
                    <a:pt x="1054" y="112"/>
                  </a:lnTo>
                  <a:lnTo>
                    <a:pt x="1148" y="79"/>
                  </a:lnTo>
                  <a:lnTo>
                    <a:pt x="1244" y="51"/>
                  </a:lnTo>
                  <a:lnTo>
                    <a:pt x="1342" y="29"/>
                  </a:lnTo>
                  <a:lnTo>
                    <a:pt x="1443" y="14"/>
                  </a:lnTo>
                  <a:lnTo>
                    <a:pt x="1546" y="3"/>
                  </a:lnTo>
                  <a:lnTo>
                    <a:pt x="165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0" name="Google Shape;2860;p244"/>
            <p:cNvSpPr/>
            <p:nvPr/>
          </p:nvSpPr>
          <p:spPr>
            <a:xfrm>
              <a:off x="2528" y="898"/>
              <a:ext cx="77" cy="77"/>
            </a:xfrm>
            <a:custGeom>
              <a:avLst/>
              <a:gdLst/>
              <a:ahLst/>
              <a:cxnLst/>
              <a:rect l="l" t="t" r="r" b="b"/>
              <a:pathLst>
                <a:path w="843" h="842" extrusionOk="0">
                  <a:moveTo>
                    <a:pt x="469" y="0"/>
                  </a:moveTo>
                  <a:lnTo>
                    <a:pt x="843" y="375"/>
                  </a:lnTo>
                  <a:lnTo>
                    <a:pt x="0" y="842"/>
                  </a:lnTo>
                  <a:lnTo>
                    <a:pt x="46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245"/>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ourier New"/>
              <a:buNone/>
            </a:pPr>
            <a:r>
              <a:rPr lang="en-US">
                <a:solidFill>
                  <a:schemeClr val="lt2"/>
                </a:solidFill>
                <a:latin typeface="Courier New"/>
                <a:ea typeface="Courier New"/>
                <a:cs typeface="Courier New"/>
                <a:sym typeface="Courier New"/>
              </a:rPr>
              <a:t>Greedy best-first Search</a:t>
            </a:r>
            <a:endParaRPr/>
          </a:p>
        </p:txBody>
      </p:sp>
      <p:pic>
        <p:nvPicPr>
          <p:cNvPr id="2866" name="Google Shape;2866;p245"/>
          <p:cNvPicPr preferRelativeResize="0"/>
          <p:nvPr/>
        </p:nvPicPr>
        <p:blipFill rotWithShape="1">
          <a:blip r:embed="rId3">
            <a:alphaModFix/>
          </a:blip>
          <a:srcRect/>
          <a:stretch/>
        </p:blipFill>
        <p:spPr>
          <a:xfrm>
            <a:off x="2112745" y="2275471"/>
            <a:ext cx="4356635" cy="32674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71"/>
        <p:cNvGrpSpPr/>
        <p:nvPr/>
      </p:nvGrpSpPr>
      <p:grpSpPr>
        <a:xfrm>
          <a:off x="0" y="0"/>
          <a:ext cx="0" cy="0"/>
          <a:chOff x="0" y="0"/>
          <a:chExt cx="0" cy="0"/>
        </a:xfrm>
      </p:grpSpPr>
      <p:sp>
        <p:nvSpPr>
          <p:cNvPr id="2872" name="Google Shape;2872;p246"/>
          <p:cNvSpPr/>
          <p:nvPr/>
        </p:nvSpPr>
        <p:spPr>
          <a:xfrm>
            <a:off x="5486400" y="685800"/>
            <a:ext cx="3657600" cy="228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873" name="Google Shape;2873;p246"/>
          <p:cNvSpPr txBox="1">
            <a:spLocks noGrp="1"/>
          </p:cNvSpPr>
          <p:nvPr>
            <p:ph type="title"/>
          </p:nvPr>
        </p:nvSpPr>
        <p:spPr>
          <a:xfrm>
            <a:off x="989414" y="57148"/>
            <a:ext cx="7086600" cy="85725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Greedy Search</a:t>
            </a:r>
            <a:endParaRPr/>
          </a:p>
        </p:txBody>
      </p:sp>
      <p:sp>
        <p:nvSpPr>
          <p:cNvPr id="2874" name="Google Shape;2874;p246"/>
          <p:cNvSpPr txBox="1">
            <a:spLocks noGrp="1"/>
          </p:cNvSpPr>
          <p:nvPr>
            <p:ph type="body" idx="1"/>
          </p:nvPr>
        </p:nvSpPr>
        <p:spPr>
          <a:xfrm>
            <a:off x="800100" y="1079896"/>
            <a:ext cx="6172200" cy="3663554"/>
          </a:xfrm>
          <a:prstGeom prst="rect">
            <a:avLst/>
          </a:prstGeom>
          <a:noFill/>
          <a:ln>
            <a:noFill/>
          </a:ln>
        </p:spPr>
        <p:txBody>
          <a:bodyPr spcFirstLastPara="1" wrap="square" lIns="0" tIns="0" rIns="0" bIns="0" anchor="t" anchorCtr="0">
            <a:normAutofit fontScale="92500" lnSpcReduction="10000"/>
          </a:bodyPr>
          <a:lstStyle/>
          <a:p>
            <a:pPr marL="342900" lvl="0" indent="-342931" algn="l" rtl="0">
              <a:lnSpc>
                <a:spcPct val="90000"/>
              </a:lnSpc>
              <a:spcBef>
                <a:spcPts val="0"/>
              </a:spcBef>
              <a:spcAft>
                <a:spcPts val="0"/>
              </a:spcAft>
              <a:buSzPct val="100000"/>
              <a:buFont typeface="Noto Sans Symbols"/>
              <a:buChar char="❖"/>
            </a:pPr>
            <a:r>
              <a:rPr lang="en-US" sz="2100"/>
              <a:t>Expand the node that seems closest…</a:t>
            </a:r>
            <a:endParaRPr/>
          </a:p>
          <a:p>
            <a:pPr marL="287020" lvl="0" indent="-163830" algn="l" rtl="0">
              <a:lnSpc>
                <a:spcPct val="90000"/>
              </a:lnSpc>
              <a:spcBef>
                <a:spcPts val="1200"/>
              </a:spcBef>
              <a:spcAft>
                <a:spcPts val="0"/>
              </a:spcAft>
              <a:buSzPct val="100000"/>
              <a:buNone/>
            </a:pPr>
            <a:endParaRPr sz="2100"/>
          </a:p>
          <a:p>
            <a:pPr marL="287020" lvl="0" indent="-163830" algn="l" rtl="0">
              <a:lnSpc>
                <a:spcPct val="90000"/>
              </a:lnSpc>
              <a:spcBef>
                <a:spcPts val="1200"/>
              </a:spcBef>
              <a:spcAft>
                <a:spcPts val="0"/>
              </a:spcAft>
              <a:buSzPct val="100000"/>
              <a:buNone/>
            </a:pPr>
            <a:endParaRPr sz="2100"/>
          </a:p>
          <a:p>
            <a:pPr marL="287020" lvl="0" indent="-163830" algn="l" rtl="0">
              <a:lnSpc>
                <a:spcPct val="90000"/>
              </a:lnSpc>
              <a:spcBef>
                <a:spcPts val="1200"/>
              </a:spcBef>
              <a:spcAft>
                <a:spcPts val="0"/>
              </a:spcAft>
              <a:buSzPct val="100000"/>
              <a:buNone/>
            </a:pPr>
            <a:endParaRPr sz="2100"/>
          </a:p>
          <a:p>
            <a:pPr marL="287020" lvl="0" indent="-163830" algn="l" rtl="0">
              <a:lnSpc>
                <a:spcPct val="90000"/>
              </a:lnSpc>
              <a:spcBef>
                <a:spcPts val="1200"/>
              </a:spcBef>
              <a:spcAft>
                <a:spcPts val="0"/>
              </a:spcAft>
              <a:buSzPct val="100000"/>
              <a:buNone/>
            </a:pPr>
            <a:endParaRPr sz="2100"/>
          </a:p>
          <a:p>
            <a:pPr marL="287020" lvl="0" indent="-163830" algn="l" rtl="0">
              <a:lnSpc>
                <a:spcPct val="90000"/>
              </a:lnSpc>
              <a:spcBef>
                <a:spcPts val="1200"/>
              </a:spcBef>
              <a:spcAft>
                <a:spcPts val="0"/>
              </a:spcAft>
              <a:buSzPct val="100000"/>
              <a:buNone/>
            </a:pPr>
            <a:endParaRPr sz="2100"/>
          </a:p>
          <a:p>
            <a:pPr marL="287020" lvl="0" indent="-163830" algn="l" rtl="0">
              <a:lnSpc>
                <a:spcPct val="90000"/>
              </a:lnSpc>
              <a:spcBef>
                <a:spcPts val="1200"/>
              </a:spcBef>
              <a:spcAft>
                <a:spcPts val="0"/>
              </a:spcAft>
              <a:buSzPct val="100000"/>
              <a:buNone/>
            </a:pPr>
            <a:endParaRPr sz="2100"/>
          </a:p>
          <a:p>
            <a:pPr marL="287020" lvl="0" indent="-163830" algn="l" rtl="0">
              <a:lnSpc>
                <a:spcPct val="90000"/>
              </a:lnSpc>
              <a:spcBef>
                <a:spcPts val="1200"/>
              </a:spcBef>
              <a:spcAft>
                <a:spcPts val="0"/>
              </a:spcAft>
              <a:buSzPct val="100000"/>
              <a:buNone/>
            </a:pPr>
            <a:endParaRPr sz="2100"/>
          </a:p>
          <a:p>
            <a:pPr marL="287020" lvl="0" indent="-287051" algn="l" rtl="0">
              <a:lnSpc>
                <a:spcPct val="90000"/>
              </a:lnSpc>
              <a:spcBef>
                <a:spcPts val="1200"/>
              </a:spcBef>
              <a:spcAft>
                <a:spcPts val="0"/>
              </a:spcAft>
              <a:buSzPct val="100000"/>
              <a:buFont typeface="Noto Sans Symbols"/>
              <a:buChar char="❖"/>
            </a:pPr>
            <a:r>
              <a:rPr lang="en-US" sz="2100">
                <a:solidFill>
                  <a:srgbClr val="008000"/>
                </a:solidFill>
              </a:rPr>
              <a:t>Is it optimal?</a:t>
            </a:r>
            <a:endParaRPr/>
          </a:p>
          <a:p>
            <a:pPr marL="803275" lvl="1" indent="-285750" algn="l" rtl="0">
              <a:lnSpc>
                <a:spcPct val="90000"/>
              </a:lnSpc>
              <a:spcBef>
                <a:spcPts val="600"/>
              </a:spcBef>
              <a:spcAft>
                <a:spcPts val="0"/>
              </a:spcAft>
              <a:buSzPct val="100000"/>
              <a:buFont typeface="Noto Sans Symbols"/>
              <a:buChar char="⮚"/>
            </a:pPr>
            <a:r>
              <a:rPr lang="en-US"/>
              <a:t>No. Resulting path to Bucharest is not the shortest!</a:t>
            </a:r>
            <a:endParaRPr/>
          </a:p>
        </p:txBody>
      </p:sp>
      <p:pic>
        <p:nvPicPr>
          <p:cNvPr id="2875" name="Google Shape;2875;p246"/>
          <p:cNvPicPr preferRelativeResize="0"/>
          <p:nvPr/>
        </p:nvPicPr>
        <p:blipFill rotWithShape="1">
          <a:blip r:embed="rId3">
            <a:alphaModFix/>
          </a:blip>
          <a:srcRect/>
          <a:stretch/>
        </p:blipFill>
        <p:spPr>
          <a:xfrm>
            <a:off x="3907633" y="1701401"/>
            <a:ext cx="841772" cy="428625"/>
          </a:xfrm>
          <a:prstGeom prst="rect">
            <a:avLst/>
          </a:prstGeom>
          <a:noFill/>
          <a:ln>
            <a:noFill/>
          </a:ln>
        </p:spPr>
      </p:pic>
      <p:pic>
        <p:nvPicPr>
          <p:cNvPr id="2876" name="Google Shape;2876;p246"/>
          <p:cNvPicPr preferRelativeResize="0"/>
          <p:nvPr/>
        </p:nvPicPr>
        <p:blipFill rotWithShape="1">
          <a:blip r:embed="rId4">
            <a:alphaModFix/>
          </a:blip>
          <a:srcRect/>
          <a:stretch/>
        </p:blipFill>
        <p:spPr>
          <a:xfrm>
            <a:off x="2020495" y="1733549"/>
            <a:ext cx="4901803" cy="990600"/>
          </a:xfrm>
          <a:prstGeom prst="rect">
            <a:avLst/>
          </a:prstGeom>
          <a:noFill/>
          <a:ln>
            <a:noFill/>
          </a:ln>
        </p:spPr>
      </p:pic>
      <p:pic>
        <p:nvPicPr>
          <p:cNvPr id="2877" name="Google Shape;2877;p246"/>
          <p:cNvPicPr preferRelativeResize="0"/>
          <p:nvPr/>
        </p:nvPicPr>
        <p:blipFill rotWithShape="1">
          <a:blip r:embed="rId5">
            <a:alphaModFix/>
          </a:blip>
          <a:srcRect/>
          <a:stretch/>
        </p:blipFill>
        <p:spPr>
          <a:xfrm>
            <a:off x="991796" y="1771650"/>
            <a:ext cx="5907881" cy="1596628"/>
          </a:xfrm>
          <a:prstGeom prst="rect">
            <a:avLst/>
          </a:prstGeom>
          <a:noFill/>
          <a:ln>
            <a:noFill/>
          </a:ln>
        </p:spPr>
      </p:pic>
      <p:pic>
        <p:nvPicPr>
          <p:cNvPr id="2878" name="Google Shape;2878;p246"/>
          <p:cNvPicPr preferRelativeResize="0"/>
          <p:nvPr/>
        </p:nvPicPr>
        <p:blipFill rotWithShape="1">
          <a:blip r:embed="rId6">
            <a:alphaModFix/>
          </a:blip>
          <a:srcRect/>
          <a:stretch/>
        </p:blipFill>
        <p:spPr>
          <a:xfrm>
            <a:off x="989414" y="1757365"/>
            <a:ext cx="5910263" cy="2169319"/>
          </a:xfrm>
          <a:prstGeom prst="rect">
            <a:avLst/>
          </a:prstGeom>
          <a:noFill/>
          <a:ln>
            <a:noFill/>
          </a:ln>
        </p:spPr>
      </p:pic>
      <p:grpSp>
        <p:nvGrpSpPr>
          <p:cNvPr id="2879" name="Google Shape;2879;p246"/>
          <p:cNvGrpSpPr/>
          <p:nvPr/>
        </p:nvGrpSpPr>
        <p:grpSpPr>
          <a:xfrm>
            <a:off x="304800" y="404611"/>
            <a:ext cx="476250" cy="476250"/>
            <a:chOff x="2442" y="761"/>
            <a:chExt cx="300" cy="300"/>
          </a:xfrm>
        </p:grpSpPr>
        <p:sp>
          <p:nvSpPr>
            <p:cNvPr id="2880" name="Google Shape;2880;p246"/>
            <p:cNvSpPr/>
            <p:nvPr/>
          </p:nvSpPr>
          <p:spPr>
            <a:xfrm>
              <a:off x="2442" y="761"/>
              <a:ext cx="300" cy="300"/>
            </a:xfrm>
            <a:custGeom>
              <a:avLst/>
              <a:gdLst/>
              <a:ahLst/>
              <a:cxnLst/>
              <a:rect l="l" t="t" r="r" b="b"/>
              <a:pathLst>
                <a:path w="3300" h="3300" extrusionOk="0">
                  <a:moveTo>
                    <a:pt x="2506" y="734"/>
                  </a:moveTo>
                  <a:lnTo>
                    <a:pt x="2491" y="735"/>
                  </a:lnTo>
                  <a:lnTo>
                    <a:pt x="2475" y="741"/>
                  </a:lnTo>
                  <a:lnTo>
                    <a:pt x="1375" y="1352"/>
                  </a:lnTo>
                  <a:lnTo>
                    <a:pt x="1369" y="1357"/>
                  </a:lnTo>
                  <a:lnTo>
                    <a:pt x="1363" y="1362"/>
                  </a:lnTo>
                  <a:lnTo>
                    <a:pt x="1362" y="1362"/>
                  </a:lnTo>
                  <a:lnTo>
                    <a:pt x="1362" y="1363"/>
                  </a:lnTo>
                  <a:lnTo>
                    <a:pt x="1357" y="1370"/>
                  </a:lnTo>
                  <a:lnTo>
                    <a:pt x="1353" y="1376"/>
                  </a:lnTo>
                  <a:lnTo>
                    <a:pt x="741" y="2476"/>
                  </a:lnTo>
                  <a:lnTo>
                    <a:pt x="735" y="2491"/>
                  </a:lnTo>
                  <a:lnTo>
                    <a:pt x="734" y="2507"/>
                  </a:lnTo>
                  <a:lnTo>
                    <a:pt x="736" y="2521"/>
                  </a:lnTo>
                  <a:lnTo>
                    <a:pt x="742" y="2536"/>
                  </a:lnTo>
                  <a:lnTo>
                    <a:pt x="751" y="2549"/>
                  </a:lnTo>
                  <a:lnTo>
                    <a:pt x="764" y="2559"/>
                  </a:lnTo>
                  <a:lnTo>
                    <a:pt x="779" y="2565"/>
                  </a:lnTo>
                  <a:lnTo>
                    <a:pt x="795" y="2567"/>
                  </a:lnTo>
                  <a:lnTo>
                    <a:pt x="809" y="2565"/>
                  </a:lnTo>
                  <a:lnTo>
                    <a:pt x="824" y="2559"/>
                  </a:lnTo>
                  <a:lnTo>
                    <a:pt x="1924" y="1948"/>
                  </a:lnTo>
                  <a:lnTo>
                    <a:pt x="1931" y="1944"/>
                  </a:lnTo>
                  <a:lnTo>
                    <a:pt x="1937" y="1938"/>
                  </a:lnTo>
                  <a:lnTo>
                    <a:pt x="1937" y="1938"/>
                  </a:lnTo>
                  <a:lnTo>
                    <a:pt x="1937" y="1938"/>
                  </a:lnTo>
                  <a:lnTo>
                    <a:pt x="1944" y="1931"/>
                  </a:lnTo>
                  <a:lnTo>
                    <a:pt x="1948" y="1924"/>
                  </a:lnTo>
                  <a:lnTo>
                    <a:pt x="2559" y="824"/>
                  </a:lnTo>
                  <a:lnTo>
                    <a:pt x="2565" y="810"/>
                  </a:lnTo>
                  <a:lnTo>
                    <a:pt x="2567" y="794"/>
                  </a:lnTo>
                  <a:lnTo>
                    <a:pt x="2565" y="779"/>
                  </a:lnTo>
                  <a:lnTo>
                    <a:pt x="2558" y="764"/>
                  </a:lnTo>
                  <a:lnTo>
                    <a:pt x="2549" y="752"/>
                  </a:lnTo>
                  <a:lnTo>
                    <a:pt x="2536" y="741"/>
                  </a:lnTo>
                  <a:lnTo>
                    <a:pt x="2522" y="736"/>
                  </a:lnTo>
                  <a:lnTo>
                    <a:pt x="2506" y="734"/>
                  </a:lnTo>
                  <a:close/>
                  <a:moveTo>
                    <a:pt x="1650" y="0"/>
                  </a:moveTo>
                  <a:lnTo>
                    <a:pt x="1754" y="3"/>
                  </a:lnTo>
                  <a:lnTo>
                    <a:pt x="1857" y="14"/>
                  </a:lnTo>
                  <a:lnTo>
                    <a:pt x="1957" y="29"/>
                  </a:lnTo>
                  <a:lnTo>
                    <a:pt x="2056" y="51"/>
                  </a:lnTo>
                  <a:lnTo>
                    <a:pt x="2152" y="79"/>
                  </a:lnTo>
                  <a:lnTo>
                    <a:pt x="2245" y="112"/>
                  </a:lnTo>
                  <a:lnTo>
                    <a:pt x="2336" y="150"/>
                  </a:lnTo>
                  <a:lnTo>
                    <a:pt x="2425" y="194"/>
                  </a:lnTo>
                  <a:lnTo>
                    <a:pt x="2510" y="243"/>
                  </a:lnTo>
                  <a:lnTo>
                    <a:pt x="2592" y="297"/>
                  </a:lnTo>
                  <a:lnTo>
                    <a:pt x="2670" y="355"/>
                  </a:lnTo>
                  <a:lnTo>
                    <a:pt x="2745" y="417"/>
                  </a:lnTo>
                  <a:lnTo>
                    <a:pt x="2816" y="484"/>
                  </a:lnTo>
                  <a:lnTo>
                    <a:pt x="2883" y="555"/>
                  </a:lnTo>
                  <a:lnTo>
                    <a:pt x="2946" y="629"/>
                  </a:lnTo>
                  <a:lnTo>
                    <a:pt x="3004" y="708"/>
                  </a:lnTo>
                  <a:lnTo>
                    <a:pt x="3057" y="790"/>
                  </a:lnTo>
                  <a:lnTo>
                    <a:pt x="3107" y="875"/>
                  </a:lnTo>
                  <a:lnTo>
                    <a:pt x="3150" y="963"/>
                  </a:lnTo>
                  <a:lnTo>
                    <a:pt x="3189" y="1054"/>
                  </a:lnTo>
                  <a:lnTo>
                    <a:pt x="3222" y="1149"/>
                  </a:lnTo>
                  <a:lnTo>
                    <a:pt x="3250" y="1244"/>
                  </a:lnTo>
                  <a:lnTo>
                    <a:pt x="3272" y="1343"/>
                  </a:lnTo>
                  <a:lnTo>
                    <a:pt x="3287" y="1443"/>
                  </a:lnTo>
                  <a:lnTo>
                    <a:pt x="3296" y="1546"/>
                  </a:lnTo>
                  <a:lnTo>
                    <a:pt x="3300" y="1650"/>
                  </a:lnTo>
                  <a:lnTo>
                    <a:pt x="3296" y="1754"/>
                  </a:lnTo>
                  <a:lnTo>
                    <a:pt x="3287" y="1857"/>
                  </a:lnTo>
                  <a:lnTo>
                    <a:pt x="3272" y="1957"/>
                  </a:lnTo>
                  <a:lnTo>
                    <a:pt x="3250" y="2056"/>
                  </a:lnTo>
                  <a:lnTo>
                    <a:pt x="3222" y="2152"/>
                  </a:lnTo>
                  <a:lnTo>
                    <a:pt x="3189" y="2246"/>
                  </a:lnTo>
                  <a:lnTo>
                    <a:pt x="3150" y="2337"/>
                  </a:lnTo>
                  <a:lnTo>
                    <a:pt x="3107" y="2425"/>
                  </a:lnTo>
                  <a:lnTo>
                    <a:pt x="3057" y="2510"/>
                  </a:lnTo>
                  <a:lnTo>
                    <a:pt x="3004" y="2592"/>
                  </a:lnTo>
                  <a:lnTo>
                    <a:pt x="2946" y="2671"/>
                  </a:lnTo>
                  <a:lnTo>
                    <a:pt x="2883" y="2745"/>
                  </a:lnTo>
                  <a:lnTo>
                    <a:pt x="2816" y="2817"/>
                  </a:lnTo>
                  <a:lnTo>
                    <a:pt x="2745" y="2883"/>
                  </a:lnTo>
                  <a:lnTo>
                    <a:pt x="2670" y="2945"/>
                  </a:lnTo>
                  <a:lnTo>
                    <a:pt x="2592" y="3004"/>
                  </a:lnTo>
                  <a:lnTo>
                    <a:pt x="2510" y="3057"/>
                  </a:lnTo>
                  <a:lnTo>
                    <a:pt x="2425" y="3106"/>
                  </a:lnTo>
                  <a:lnTo>
                    <a:pt x="2336" y="3151"/>
                  </a:lnTo>
                  <a:lnTo>
                    <a:pt x="2245" y="3189"/>
                  </a:lnTo>
                  <a:lnTo>
                    <a:pt x="2152" y="3222"/>
                  </a:lnTo>
                  <a:lnTo>
                    <a:pt x="2056" y="3249"/>
                  </a:lnTo>
                  <a:lnTo>
                    <a:pt x="1957" y="3272"/>
                  </a:lnTo>
                  <a:lnTo>
                    <a:pt x="1857" y="3287"/>
                  </a:lnTo>
                  <a:lnTo>
                    <a:pt x="1754" y="3297"/>
                  </a:lnTo>
                  <a:lnTo>
                    <a:pt x="1650" y="3300"/>
                  </a:lnTo>
                  <a:lnTo>
                    <a:pt x="1546" y="3297"/>
                  </a:lnTo>
                  <a:lnTo>
                    <a:pt x="1443" y="3287"/>
                  </a:lnTo>
                  <a:lnTo>
                    <a:pt x="1342" y="3272"/>
                  </a:lnTo>
                  <a:lnTo>
                    <a:pt x="1244" y="3249"/>
                  </a:lnTo>
                  <a:lnTo>
                    <a:pt x="1148" y="3222"/>
                  </a:lnTo>
                  <a:lnTo>
                    <a:pt x="1054" y="3189"/>
                  </a:lnTo>
                  <a:lnTo>
                    <a:pt x="963" y="3151"/>
                  </a:lnTo>
                  <a:lnTo>
                    <a:pt x="875" y="3106"/>
                  </a:lnTo>
                  <a:lnTo>
                    <a:pt x="790" y="3057"/>
                  </a:lnTo>
                  <a:lnTo>
                    <a:pt x="708" y="3004"/>
                  </a:lnTo>
                  <a:lnTo>
                    <a:pt x="630" y="2945"/>
                  </a:lnTo>
                  <a:lnTo>
                    <a:pt x="554" y="2883"/>
                  </a:lnTo>
                  <a:lnTo>
                    <a:pt x="484" y="2817"/>
                  </a:lnTo>
                  <a:lnTo>
                    <a:pt x="417" y="2745"/>
                  </a:lnTo>
                  <a:lnTo>
                    <a:pt x="354" y="2671"/>
                  </a:lnTo>
                  <a:lnTo>
                    <a:pt x="296" y="2592"/>
                  </a:lnTo>
                  <a:lnTo>
                    <a:pt x="242" y="2510"/>
                  </a:lnTo>
                  <a:lnTo>
                    <a:pt x="194" y="2425"/>
                  </a:lnTo>
                  <a:lnTo>
                    <a:pt x="150" y="2337"/>
                  </a:lnTo>
                  <a:lnTo>
                    <a:pt x="112" y="2246"/>
                  </a:lnTo>
                  <a:lnTo>
                    <a:pt x="79" y="2152"/>
                  </a:lnTo>
                  <a:lnTo>
                    <a:pt x="51" y="2056"/>
                  </a:lnTo>
                  <a:lnTo>
                    <a:pt x="29" y="1957"/>
                  </a:lnTo>
                  <a:lnTo>
                    <a:pt x="13" y="1857"/>
                  </a:lnTo>
                  <a:lnTo>
                    <a:pt x="3" y="1754"/>
                  </a:lnTo>
                  <a:lnTo>
                    <a:pt x="0" y="1650"/>
                  </a:lnTo>
                  <a:lnTo>
                    <a:pt x="3" y="1546"/>
                  </a:lnTo>
                  <a:lnTo>
                    <a:pt x="13" y="1443"/>
                  </a:lnTo>
                  <a:lnTo>
                    <a:pt x="29" y="1343"/>
                  </a:lnTo>
                  <a:lnTo>
                    <a:pt x="51" y="1244"/>
                  </a:lnTo>
                  <a:lnTo>
                    <a:pt x="79" y="1149"/>
                  </a:lnTo>
                  <a:lnTo>
                    <a:pt x="112" y="1054"/>
                  </a:lnTo>
                  <a:lnTo>
                    <a:pt x="150" y="963"/>
                  </a:lnTo>
                  <a:lnTo>
                    <a:pt x="194" y="875"/>
                  </a:lnTo>
                  <a:lnTo>
                    <a:pt x="242" y="790"/>
                  </a:lnTo>
                  <a:lnTo>
                    <a:pt x="296" y="708"/>
                  </a:lnTo>
                  <a:lnTo>
                    <a:pt x="354" y="629"/>
                  </a:lnTo>
                  <a:lnTo>
                    <a:pt x="417" y="555"/>
                  </a:lnTo>
                  <a:lnTo>
                    <a:pt x="484" y="484"/>
                  </a:lnTo>
                  <a:lnTo>
                    <a:pt x="554" y="417"/>
                  </a:lnTo>
                  <a:lnTo>
                    <a:pt x="630" y="355"/>
                  </a:lnTo>
                  <a:lnTo>
                    <a:pt x="708" y="297"/>
                  </a:lnTo>
                  <a:lnTo>
                    <a:pt x="790" y="243"/>
                  </a:lnTo>
                  <a:lnTo>
                    <a:pt x="875" y="194"/>
                  </a:lnTo>
                  <a:lnTo>
                    <a:pt x="963" y="150"/>
                  </a:lnTo>
                  <a:lnTo>
                    <a:pt x="1054" y="112"/>
                  </a:lnTo>
                  <a:lnTo>
                    <a:pt x="1148" y="79"/>
                  </a:lnTo>
                  <a:lnTo>
                    <a:pt x="1244" y="51"/>
                  </a:lnTo>
                  <a:lnTo>
                    <a:pt x="1342" y="29"/>
                  </a:lnTo>
                  <a:lnTo>
                    <a:pt x="1443" y="14"/>
                  </a:lnTo>
                  <a:lnTo>
                    <a:pt x="1546" y="3"/>
                  </a:lnTo>
                  <a:lnTo>
                    <a:pt x="165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1" name="Google Shape;2881;p246"/>
            <p:cNvSpPr/>
            <p:nvPr/>
          </p:nvSpPr>
          <p:spPr>
            <a:xfrm>
              <a:off x="2528" y="898"/>
              <a:ext cx="77" cy="77"/>
            </a:xfrm>
            <a:custGeom>
              <a:avLst/>
              <a:gdLst/>
              <a:ahLst/>
              <a:cxnLst/>
              <a:rect l="l" t="t" r="r" b="b"/>
              <a:pathLst>
                <a:path w="843" h="842" extrusionOk="0">
                  <a:moveTo>
                    <a:pt x="469" y="0"/>
                  </a:moveTo>
                  <a:lnTo>
                    <a:pt x="843" y="375"/>
                  </a:lnTo>
                  <a:lnTo>
                    <a:pt x="0" y="842"/>
                  </a:lnTo>
                  <a:lnTo>
                    <a:pt x="46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882" name="Google Shape;2882;p246"/>
          <p:cNvPicPr preferRelativeResize="0"/>
          <p:nvPr/>
        </p:nvPicPr>
        <p:blipFill rotWithShape="1">
          <a:blip r:embed="rId7">
            <a:alphaModFix/>
          </a:blip>
          <a:srcRect/>
          <a:stretch/>
        </p:blipFill>
        <p:spPr>
          <a:xfrm>
            <a:off x="4903062" y="102396"/>
            <a:ext cx="3284875" cy="1613327"/>
          </a:xfrm>
          <a:prstGeom prst="rect">
            <a:avLst/>
          </a:prstGeom>
          <a:noFill/>
          <a:ln>
            <a:noFill/>
          </a:ln>
        </p:spPr>
      </p:pic>
      <p:sp>
        <p:nvSpPr>
          <p:cNvPr id="2883" name="Google Shape;2883;p246"/>
          <p:cNvSpPr txBox="1"/>
          <p:nvPr/>
        </p:nvSpPr>
        <p:spPr>
          <a:xfrm>
            <a:off x="8374400" y="208404"/>
            <a:ext cx="627427" cy="39241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C00000"/>
                </a:solidFill>
                <a:latin typeface="Calibri"/>
                <a:ea typeface="Calibri"/>
                <a:cs typeface="Calibri"/>
                <a:sym typeface="Calibri"/>
              </a:rPr>
              <a:t>h(x)</a:t>
            </a:r>
            <a:endParaRPr sz="1400" b="0" i="0" u="none" strike="noStrike" cap="none">
              <a:solidFill>
                <a:srgbClr val="000000"/>
              </a:solidFill>
              <a:latin typeface="Arial"/>
              <a:ea typeface="Arial"/>
              <a:cs typeface="Arial"/>
              <a:sym typeface="Arial"/>
            </a:endParaRPr>
          </a:p>
        </p:txBody>
      </p:sp>
      <p:sp>
        <p:nvSpPr>
          <p:cNvPr id="2884" name="Google Shape;2884;p246"/>
          <p:cNvSpPr/>
          <p:nvPr/>
        </p:nvSpPr>
        <p:spPr>
          <a:xfrm>
            <a:off x="7533120" y="57148"/>
            <a:ext cx="751258" cy="1760550"/>
          </a:xfrm>
          <a:prstGeom prst="roundRect">
            <a:avLst>
              <a:gd name="adj" fmla="val 16667"/>
            </a:avLst>
          </a:pr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885" name="Google Shape;2885;p246"/>
          <p:cNvSpPr/>
          <p:nvPr/>
        </p:nvSpPr>
        <p:spPr>
          <a:xfrm>
            <a:off x="2332900" y="-453299"/>
            <a:ext cx="54637" cy="45719"/>
          </a:xfrm>
          <a:prstGeom prst="rect">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886" name="Google Shape;2886;p246"/>
          <p:cNvSpPr/>
          <p:nvPr/>
        </p:nvSpPr>
        <p:spPr>
          <a:xfrm>
            <a:off x="5113605" y="1034710"/>
            <a:ext cx="54637" cy="45719"/>
          </a:xfrm>
          <a:prstGeom prst="rect">
            <a:avLst/>
          </a:prstGeom>
          <a:solidFill>
            <a:srgbClr val="CC66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9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Autonomous agents (robotic surgery)</a:t>
            </a:r>
            <a:endParaRPr>
              <a:solidFill>
                <a:schemeClr val="dk1"/>
              </a:solidFill>
            </a:endParaRPr>
          </a:p>
        </p:txBody>
      </p:sp>
      <p:pic>
        <p:nvPicPr>
          <p:cNvPr id="1479" name="Google Shape;1479;p193" descr="https://4.bp.blogspot.com/-iNgjTRV4FXg/XMp8YtFZTjI/AAAAAAACADg/_S5AEG1k4HMq15nr3oC9QEtHfuLp2Z7dgCLcBGAs/s1600/LoA%2Bfigure%2Bv2.3.png"/>
          <p:cNvPicPr preferRelativeResize="0"/>
          <p:nvPr/>
        </p:nvPicPr>
        <p:blipFill rotWithShape="1">
          <a:blip r:embed="rId3">
            <a:alphaModFix/>
          </a:blip>
          <a:srcRect t="13191"/>
          <a:stretch/>
        </p:blipFill>
        <p:spPr>
          <a:xfrm>
            <a:off x="1443059" y="1029660"/>
            <a:ext cx="6257882" cy="3493622"/>
          </a:xfrm>
          <a:prstGeom prst="rect">
            <a:avLst/>
          </a:prstGeom>
          <a:noFill/>
          <a:ln>
            <a:noFill/>
          </a:ln>
        </p:spPr>
      </p:pic>
      <p:sp>
        <p:nvSpPr>
          <p:cNvPr id="1480" name="Google Shape;1480;p193"/>
          <p:cNvSpPr txBox="1"/>
          <p:nvPr/>
        </p:nvSpPr>
        <p:spPr>
          <a:xfrm>
            <a:off x="1833755" y="4563207"/>
            <a:ext cx="529984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Adapted from </a:t>
            </a:r>
            <a:r>
              <a:rPr lang="en-US" sz="1000" b="0" i="0" u="none" strike="noStrike" cap="none">
                <a:solidFill>
                  <a:srgbClr val="2387FF"/>
                </a:solidFill>
                <a:latin typeface="Calibri"/>
                <a:ea typeface="Calibri"/>
                <a:cs typeface="Calibri"/>
                <a:sym typeface="Calibri"/>
              </a:rPr>
              <a:t>http://surgrob.blogspot.com/2019/05/level-of-autonomy-for-surgical-robotics.html</a:t>
            </a:r>
            <a:endParaRPr sz="1000" b="0" i="0" u="none" strike="noStrike" cap="none">
              <a:solidFill>
                <a:srgbClr val="2387FF"/>
              </a:solidFill>
              <a:latin typeface="Calibri"/>
              <a:ea typeface="Calibri"/>
              <a:cs typeface="Calibri"/>
              <a:sym typeface="Calibri"/>
            </a:endParaRPr>
          </a:p>
        </p:txBody>
      </p:sp>
      <p:sp>
        <p:nvSpPr>
          <p:cNvPr id="1481" name="Google Shape;1481;p193"/>
          <p:cNvSpPr/>
          <p:nvPr/>
        </p:nvSpPr>
        <p:spPr>
          <a:xfrm>
            <a:off x="317502" y="532087"/>
            <a:ext cx="479425" cy="433388"/>
          </a:xfrm>
          <a:custGeom>
            <a:avLst/>
            <a:gdLst/>
            <a:ahLst/>
            <a:cxnLst/>
            <a:rect l="l" t="t" r="r" b="b"/>
            <a:pathLst>
              <a:path w="3324" h="3004" extrusionOk="0">
                <a:moveTo>
                  <a:pt x="2367" y="0"/>
                </a:moveTo>
                <a:lnTo>
                  <a:pt x="2435" y="0"/>
                </a:lnTo>
                <a:lnTo>
                  <a:pt x="2502" y="5"/>
                </a:lnTo>
                <a:lnTo>
                  <a:pt x="2568" y="15"/>
                </a:lnTo>
                <a:lnTo>
                  <a:pt x="2635" y="30"/>
                </a:lnTo>
                <a:lnTo>
                  <a:pt x="2700" y="50"/>
                </a:lnTo>
                <a:lnTo>
                  <a:pt x="2764" y="75"/>
                </a:lnTo>
                <a:lnTo>
                  <a:pt x="2827" y="105"/>
                </a:lnTo>
                <a:lnTo>
                  <a:pt x="2887" y="140"/>
                </a:lnTo>
                <a:lnTo>
                  <a:pt x="2945" y="180"/>
                </a:lnTo>
                <a:lnTo>
                  <a:pt x="3001" y="224"/>
                </a:lnTo>
                <a:lnTo>
                  <a:pt x="3054" y="274"/>
                </a:lnTo>
                <a:lnTo>
                  <a:pt x="3103" y="329"/>
                </a:lnTo>
                <a:lnTo>
                  <a:pt x="3148" y="386"/>
                </a:lnTo>
                <a:lnTo>
                  <a:pt x="3187" y="446"/>
                </a:lnTo>
                <a:lnTo>
                  <a:pt x="3222" y="507"/>
                </a:lnTo>
                <a:lnTo>
                  <a:pt x="3251" y="572"/>
                </a:lnTo>
                <a:lnTo>
                  <a:pt x="3275" y="637"/>
                </a:lnTo>
                <a:lnTo>
                  <a:pt x="3295" y="704"/>
                </a:lnTo>
                <a:lnTo>
                  <a:pt x="3310" y="773"/>
                </a:lnTo>
                <a:lnTo>
                  <a:pt x="3319" y="841"/>
                </a:lnTo>
                <a:lnTo>
                  <a:pt x="3323" y="910"/>
                </a:lnTo>
                <a:lnTo>
                  <a:pt x="3322" y="979"/>
                </a:lnTo>
                <a:lnTo>
                  <a:pt x="3317" y="1048"/>
                </a:lnTo>
                <a:lnTo>
                  <a:pt x="3307" y="1117"/>
                </a:lnTo>
                <a:lnTo>
                  <a:pt x="3291" y="1185"/>
                </a:lnTo>
                <a:lnTo>
                  <a:pt x="3270" y="1252"/>
                </a:lnTo>
                <a:lnTo>
                  <a:pt x="3244" y="1317"/>
                </a:lnTo>
                <a:lnTo>
                  <a:pt x="3214" y="1381"/>
                </a:lnTo>
                <a:lnTo>
                  <a:pt x="3179" y="1442"/>
                </a:lnTo>
                <a:lnTo>
                  <a:pt x="3139" y="1501"/>
                </a:lnTo>
                <a:lnTo>
                  <a:pt x="3263" y="1501"/>
                </a:lnTo>
                <a:lnTo>
                  <a:pt x="3280" y="1503"/>
                </a:lnTo>
                <a:lnTo>
                  <a:pt x="3294" y="1510"/>
                </a:lnTo>
                <a:lnTo>
                  <a:pt x="3307" y="1520"/>
                </a:lnTo>
                <a:lnTo>
                  <a:pt x="3316" y="1532"/>
                </a:lnTo>
                <a:lnTo>
                  <a:pt x="3322" y="1547"/>
                </a:lnTo>
                <a:lnTo>
                  <a:pt x="3324" y="1565"/>
                </a:lnTo>
                <a:lnTo>
                  <a:pt x="3322" y="1581"/>
                </a:lnTo>
                <a:lnTo>
                  <a:pt x="3316" y="1596"/>
                </a:lnTo>
                <a:lnTo>
                  <a:pt x="3307" y="1608"/>
                </a:lnTo>
                <a:lnTo>
                  <a:pt x="3294" y="1619"/>
                </a:lnTo>
                <a:lnTo>
                  <a:pt x="3280" y="1625"/>
                </a:lnTo>
                <a:lnTo>
                  <a:pt x="3263" y="1627"/>
                </a:lnTo>
                <a:lnTo>
                  <a:pt x="2377" y="1627"/>
                </a:lnTo>
                <a:lnTo>
                  <a:pt x="2271" y="1411"/>
                </a:lnTo>
                <a:lnTo>
                  <a:pt x="2261" y="1396"/>
                </a:lnTo>
                <a:lnTo>
                  <a:pt x="2246" y="1384"/>
                </a:lnTo>
                <a:lnTo>
                  <a:pt x="2228" y="1378"/>
                </a:lnTo>
                <a:lnTo>
                  <a:pt x="2210" y="1377"/>
                </a:lnTo>
                <a:lnTo>
                  <a:pt x="2192" y="1381"/>
                </a:lnTo>
                <a:lnTo>
                  <a:pt x="2177" y="1390"/>
                </a:lnTo>
                <a:lnTo>
                  <a:pt x="2164" y="1405"/>
                </a:lnTo>
                <a:lnTo>
                  <a:pt x="2157" y="1422"/>
                </a:lnTo>
                <a:lnTo>
                  <a:pt x="1977" y="2063"/>
                </a:lnTo>
                <a:lnTo>
                  <a:pt x="1722" y="924"/>
                </a:lnTo>
                <a:lnTo>
                  <a:pt x="1715" y="908"/>
                </a:lnTo>
                <a:lnTo>
                  <a:pt x="1706" y="895"/>
                </a:lnTo>
                <a:lnTo>
                  <a:pt x="1694" y="885"/>
                </a:lnTo>
                <a:lnTo>
                  <a:pt x="1679" y="878"/>
                </a:lnTo>
                <a:lnTo>
                  <a:pt x="1662" y="875"/>
                </a:lnTo>
                <a:lnTo>
                  <a:pt x="1661" y="875"/>
                </a:lnTo>
                <a:lnTo>
                  <a:pt x="1645" y="878"/>
                </a:lnTo>
                <a:lnTo>
                  <a:pt x="1630" y="885"/>
                </a:lnTo>
                <a:lnTo>
                  <a:pt x="1618" y="894"/>
                </a:lnTo>
                <a:lnTo>
                  <a:pt x="1607" y="907"/>
                </a:lnTo>
                <a:lnTo>
                  <a:pt x="1601" y="923"/>
                </a:lnTo>
                <a:lnTo>
                  <a:pt x="1428" y="1627"/>
                </a:lnTo>
                <a:lnTo>
                  <a:pt x="1046" y="1627"/>
                </a:lnTo>
                <a:lnTo>
                  <a:pt x="1026" y="1630"/>
                </a:lnTo>
                <a:lnTo>
                  <a:pt x="1009" y="1639"/>
                </a:lnTo>
                <a:lnTo>
                  <a:pt x="996" y="1653"/>
                </a:lnTo>
                <a:lnTo>
                  <a:pt x="987" y="1669"/>
                </a:lnTo>
                <a:lnTo>
                  <a:pt x="983" y="1689"/>
                </a:lnTo>
                <a:lnTo>
                  <a:pt x="987" y="1709"/>
                </a:lnTo>
                <a:lnTo>
                  <a:pt x="996" y="1726"/>
                </a:lnTo>
                <a:lnTo>
                  <a:pt x="1009" y="1740"/>
                </a:lnTo>
                <a:lnTo>
                  <a:pt x="1026" y="1749"/>
                </a:lnTo>
                <a:lnTo>
                  <a:pt x="1046" y="1752"/>
                </a:lnTo>
                <a:lnTo>
                  <a:pt x="1477" y="1752"/>
                </a:lnTo>
                <a:lnTo>
                  <a:pt x="1493" y="1750"/>
                </a:lnTo>
                <a:lnTo>
                  <a:pt x="1508" y="1743"/>
                </a:lnTo>
                <a:lnTo>
                  <a:pt x="1520" y="1734"/>
                </a:lnTo>
                <a:lnTo>
                  <a:pt x="1530" y="1720"/>
                </a:lnTo>
                <a:lnTo>
                  <a:pt x="1536" y="1705"/>
                </a:lnTo>
                <a:lnTo>
                  <a:pt x="1658" y="1208"/>
                </a:lnTo>
                <a:lnTo>
                  <a:pt x="1909" y="2329"/>
                </a:lnTo>
                <a:lnTo>
                  <a:pt x="1915" y="2345"/>
                </a:lnTo>
                <a:lnTo>
                  <a:pt x="1925" y="2358"/>
                </a:lnTo>
                <a:lnTo>
                  <a:pt x="1937" y="2368"/>
                </a:lnTo>
                <a:lnTo>
                  <a:pt x="1952" y="2375"/>
                </a:lnTo>
                <a:lnTo>
                  <a:pt x="1967" y="2377"/>
                </a:lnTo>
                <a:lnTo>
                  <a:pt x="1969" y="2377"/>
                </a:lnTo>
                <a:lnTo>
                  <a:pt x="1985" y="2375"/>
                </a:lnTo>
                <a:lnTo>
                  <a:pt x="2000" y="2370"/>
                </a:lnTo>
                <a:lnTo>
                  <a:pt x="2013" y="2360"/>
                </a:lnTo>
                <a:lnTo>
                  <a:pt x="2022" y="2347"/>
                </a:lnTo>
                <a:lnTo>
                  <a:pt x="2028" y="2333"/>
                </a:lnTo>
                <a:lnTo>
                  <a:pt x="2232" y="1611"/>
                </a:lnTo>
                <a:lnTo>
                  <a:pt x="2283" y="1717"/>
                </a:lnTo>
                <a:lnTo>
                  <a:pt x="2294" y="1732"/>
                </a:lnTo>
                <a:lnTo>
                  <a:pt x="2306" y="1743"/>
                </a:lnTo>
                <a:lnTo>
                  <a:pt x="2322" y="1749"/>
                </a:lnTo>
                <a:lnTo>
                  <a:pt x="2339" y="1752"/>
                </a:lnTo>
                <a:lnTo>
                  <a:pt x="2907" y="1752"/>
                </a:lnTo>
                <a:lnTo>
                  <a:pt x="1705" y="2985"/>
                </a:lnTo>
                <a:lnTo>
                  <a:pt x="1705" y="2986"/>
                </a:lnTo>
                <a:lnTo>
                  <a:pt x="1705" y="2986"/>
                </a:lnTo>
                <a:lnTo>
                  <a:pt x="1701" y="2989"/>
                </a:lnTo>
                <a:lnTo>
                  <a:pt x="1696" y="2992"/>
                </a:lnTo>
                <a:lnTo>
                  <a:pt x="1690" y="2995"/>
                </a:lnTo>
                <a:lnTo>
                  <a:pt x="1688" y="2996"/>
                </a:lnTo>
                <a:lnTo>
                  <a:pt x="1686" y="2998"/>
                </a:lnTo>
                <a:lnTo>
                  <a:pt x="1684" y="2999"/>
                </a:lnTo>
                <a:lnTo>
                  <a:pt x="1673" y="3002"/>
                </a:lnTo>
                <a:lnTo>
                  <a:pt x="1661" y="3004"/>
                </a:lnTo>
                <a:lnTo>
                  <a:pt x="1650" y="3002"/>
                </a:lnTo>
                <a:lnTo>
                  <a:pt x="1639" y="2999"/>
                </a:lnTo>
                <a:lnTo>
                  <a:pt x="1637" y="2998"/>
                </a:lnTo>
                <a:lnTo>
                  <a:pt x="1634" y="2997"/>
                </a:lnTo>
                <a:lnTo>
                  <a:pt x="1632" y="2995"/>
                </a:lnTo>
                <a:lnTo>
                  <a:pt x="1627" y="2993"/>
                </a:lnTo>
                <a:lnTo>
                  <a:pt x="1623" y="2990"/>
                </a:lnTo>
                <a:lnTo>
                  <a:pt x="1618" y="2986"/>
                </a:lnTo>
                <a:lnTo>
                  <a:pt x="1618" y="2986"/>
                </a:lnTo>
                <a:lnTo>
                  <a:pt x="1618" y="2985"/>
                </a:lnTo>
                <a:lnTo>
                  <a:pt x="269" y="1602"/>
                </a:lnTo>
                <a:lnTo>
                  <a:pt x="219" y="1548"/>
                </a:lnTo>
                <a:lnTo>
                  <a:pt x="176" y="1491"/>
                </a:lnTo>
                <a:lnTo>
                  <a:pt x="136" y="1432"/>
                </a:lnTo>
                <a:lnTo>
                  <a:pt x="102" y="1371"/>
                </a:lnTo>
                <a:lnTo>
                  <a:pt x="73" y="1308"/>
                </a:lnTo>
                <a:lnTo>
                  <a:pt x="48" y="1243"/>
                </a:lnTo>
                <a:lnTo>
                  <a:pt x="29" y="1177"/>
                </a:lnTo>
                <a:lnTo>
                  <a:pt x="14" y="1110"/>
                </a:lnTo>
                <a:lnTo>
                  <a:pt x="4" y="1041"/>
                </a:lnTo>
                <a:lnTo>
                  <a:pt x="0" y="973"/>
                </a:lnTo>
                <a:lnTo>
                  <a:pt x="0" y="904"/>
                </a:lnTo>
                <a:lnTo>
                  <a:pt x="4" y="835"/>
                </a:lnTo>
                <a:lnTo>
                  <a:pt x="14" y="767"/>
                </a:lnTo>
                <a:lnTo>
                  <a:pt x="29" y="700"/>
                </a:lnTo>
                <a:lnTo>
                  <a:pt x="48" y="634"/>
                </a:lnTo>
                <a:lnTo>
                  <a:pt x="73" y="568"/>
                </a:lnTo>
                <a:lnTo>
                  <a:pt x="102" y="505"/>
                </a:lnTo>
                <a:lnTo>
                  <a:pt x="136" y="444"/>
                </a:lnTo>
                <a:lnTo>
                  <a:pt x="176" y="385"/>
                </a:lnTo>
                <a:lnTo>
                  <a:pt x="219" y="328"/>
                </a:lnTo>
                <a:lnTo>
                  <a:pt x="269" y="274"/>
                </a:lnTo>
                <a:lnTo>
                  <a:pt x="322" y="224"/>
                </a:lnTo>
                <a:lnTo>
                  <a:pt x="378" y="180"/>
                </a:lnTo>
                <a:lnTo>
                  <a:pt x="436" y="140"/>
                </a:lnTo>
                <a:lnTo>
                  <a:pt x="496" y="105"/>
                </a:lnTo>
                <a:lnTo>
                  <a:pt x="558" y="75"/>
                </a:lnTo>
                <a:lnTo>
                  <a:pt x="623" y="50"/>
                </a:lnTo>
                <a:lnTo>
                  <a:pt x="688" y="30"/>
                </a:lnTo>
                <a:lnTo>
                  <a:pt x="754" y="15"/>
                </a:lnTo>
                <a:lnTo>
                  <a:pt x="821" y="5"/>
                </a:lnTo>
                <a:lnTo>
                  <a:pt x="888" y="0"/>
                </a:lnTo>
                <a:lnTo>
                  <a:pt x="956" y="0"/>
                </a:lnTo>
                <a:lnTo>
                  <a:pt x="1024" y="5"/>
                </a:lnTo>
                <a:lnTo>
                  <a:pt x="1090" y="15"/>
                </a:lnTo>
                <a:lnTo>
                  <a:pt x="1157" y="30"/>
                </a:lnTo>
                <a:lnTo>
                  <a:pt x="1222" y="50"/>
                </a:lnTo>
                <a:lnTo>
                  <a:pt x="1286" y="75"/>
                </a:lnTo>
                <a:lnTo>
                  <a:pt x="1348" y="105"/>
                </a:lnTo>
                <a:lnTo>
                  <a:pt x="1408" y="140"/>
                </a:lnTo>
                <a:lnTo>
                  <a:pt x="1466" y="180"/>
                </a:lnTo>
                <a:lnTo>
                  <a:pt x="1522" y="224"/>
                </a:lnTo>
                <a:lnTo>
                  <a:pt x="1575" y="274"/>
                </a:lnTo>
                <a:lnTo>
                  <a:pt x="1661" y="353"/>
                </a:lnTo>
                <a:lnTo>
                  <a:pt x="1750" y="272"/>
                </a:lnTo>
                <a:lnTo>
                  <a:pt x="1802" y="222"/>
                </a:lnTo>
                <a:lnTo>
                  <a:pt x="1857" y="178"/>
                </a:lnTo>
                <a:lnTo>
                  <a:pt x="1915" y="138"/>
                </a:lnTo>
                <a:lnTo>
                  <a:pt x="1976" y="104"/>
                </a:lnTo>
                <a:lnTo>
                  <a:pt x="2038" y="74"/>
                </a:lnTo>
                <a:lnTo>
                  <a:pt x="2102" y="49"/>
                </a:lnTo>
                <a:lnTo>
                  <a:pt x="2166" y="29"/>
                </a:lnTo>
                <a:lnTo>
                  <a:pt x="2233" y="15"/>
                </a:lnTo>
                <a:lnTo>
                  <a:pt x="2300" y="4"/>
                </a:lnTo>
                <a:lnTo>
                  <a:pt x="23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90"/>
        <p:cNvGrpSpPr/>
        <p:nvPr/>
      </p:nvGrpSpPr>
      <p:grpSpPr>
        <a:xfrm>
          <a:off x="0" y="0"/>
          <a:ext cx="0" cy="0"/>
          <a:chOff x="0" y="0"/>
          <a:chExt cx="0" cy="0"/>
        </a:xfrm>
      </p:grpSpPr>
      <p:pic>
        <p:nvPicPr>
          <p:cNvPr id="2891" name="Google Shape;2891;p247"/>
          <p:cNvPicPr preferRelativeResize="0"/>
          <p:nvPr/>
        </p:nvPicPr>
        <p:blipFill rotWithShape="1">
          <a:blip r:embed="rId3">
            <a:alphaModFix/>
          </a:blip>
          <a:srcRect l="13200" t="23792" r="8590" b="18580"/>
          <a:stretch/>
        </p:blipFill>
        <p:spPr>
          <a:xfrm>
            <a:off x="2048934" y="2907279"/>
            <a:ext cx="5046132" cy="2325744"/>
          </a:xfrm>
          <a:prstGeom prst="rect">
            <a:avLst/>
          </a:prstGeom>
          <a:noFill/>
          <a:ln>
            <a:noFill/>
          </a:ln>
        </p:spPr>
      </p:pic>
      <p:sp>
        <p:nvSpPr>
          <p:cNvPr id="2892" name="Google Shape;2892;p247"/>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ourier New"/>
              <a:buNone/>
            </a:pPr>
            <a:r>
              <a:rPr lang="en-US">
                <a:solidFill>
                  <a:schemeClr val="lt2"/>
                </a:solidFill>
                <a:latin typeface="Courier New"/>
                <a:ea typeface="Courier New"/>
                <a:cs typeface="Courier New"/>
                <a:sym typeface="Courier New"/>
              </a:rPr>
              <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cxnSp>
        <p:nvCxnSpPr>
          <p:cNvPr id="2898" name="Google Shape;2898;p248"/>
          <p:cNvCxnSpPr>
            <a:stCxn id="2899" idx="6"/>
            <a:endCxn id="2900" idx="2"/>
          </p:cNvCxnSpPr>
          <p:nvPr/>
        </p:nvCxnSpPr>
        <p:spPr>
          <a:xfrm>
            <a:off x="3771900" y="3028950"/>
            <a:ext cx="1028700" cy="0"/>
          </a:xfrm>
          <a:prstGeom prst="straightConnector1">
            <a:avLst/>
          </a:prstGeom>
          <a:noFill/>
          <a:ln w="19050" cap="flat" cmpd="sng">
            <a:solidFill>
              <a:schemeClr val="dk1"/>
            </a:solidFill>
            <a:prstDash val="solid"/>
            <a:round/>
            <a:headEnd type="none" w="sm" len="sm"/>
            <a:tailEnd type="triangle" w="med" len="med"/>
          </a:ln>
        </p:spPr>
      </p:cxnSp>
      <p:cxnSp>
        <p:nvCxnSpPr>
          <p:cNvPr id="2901" name="Google Shape;2901;p248"/>
          <p:cNvCxnSpPr>
            <a:stCxn id="2902" idx="4"/>
            <a:endCxn id="2899" idx="0"/>
          </p:cNvCxnSpPr>
          <p:nvPr/>
        </p:nvCxnSpPr>
        <p:spPr>
          <a:xfrm flipH="1">
            <a:off x="3600300" y="2514600"/>
            <a:ext cx="514500" cy="342900"/>
          </a:xfrm>
          <a:prstGeom prst="straightConnector1">
            <a:avLst/>
          </a:prstGeom>
          <a:noFill/>
          <a:ln w="19050" cap="flat" cmpd="sng">
            <a:solidFill>
              <a:schemeClr val="dk1"/>
            </a:solidFill>
            <a:prstDash val="solid"/>
            <a:round/>
            <a:headEnd type="none" w="sm" len="sm"/>
            <a:tailEnd type="triangle" w="med" len="med"/>
          </a:ln>
        </p:spPr>
      </p:cxnSp>
      <p:sp>
        <p:nvSpPr>
          <p:cNvPr id="2903" name="Google Shape;2903;p24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Combining UCS and Greedy</a:t>
            </a:r>
            <a:endParaRPr/>
          </a:p>
        </p:txBody>
      </p:sp>
      <p:sp>
        <p:nvSpPr>
          <p:cNvPr id="2904" name="Google Shape;2904;p248"/>
          <p:cNvSpPr txBox="1">
            <a:spLocks noGrp="1"/>
          </p:cNvSpPr>
          <p:nvPr>
            <p:ph type="body" idx="1"/>
          </p:nvPr>
        </p:nvSpPr>
        <p:spPr>
          <a:xfrm>
            <a:off x="225132" y="1028700"/>
            <a:ext cx="7874645" cy="3771900"/>
          </a:xfrm>
          <a:prstGeom prst="rect">
            <a:avLst/>
          </a:prstGeom>
          <a:noFill/>
          <a:ln>
            <a:noFill/>
          </a:ln>
        </p:spPr>
        <p:txBody>
          <a:bodyPr spcFirstLastPara="1" wrap="square" lIns="0" tIns="0" rIns="0" bIns="0" anchor="t" anchorCtr="0">
            <a:normAutofit fontScale="85000" lnSpcReduction="20000"/>
          </a:bodyPr>
          <a:lstStyle/>
          <a:p>
            <a:pPr marL="287020" lvl="0" indent="-287020" algn="l" rtl="0">
              <a:lnSpc>
                <a:spcPct val="90000"/>
              </a:lnSpc>
              <a:spcBef>
                <a:spcPts val="0"/>
              </a:spcBef>
              <a:spcAft>
                <a:spcPts val="0"/>
              </a:spcAft>
              <a:buSzPct val="100000"/>
              <a:buFont typeface="Noto Sans Symbols"/>
              <a:buChar char="❖"/>
            </a:pPr>
            <a:r>
              <a:rPr lang="en-US" sz="2100">
                <a:solidFill>
                  <a:srgbClr val="3333FF"/>
                </a:solidFill>
              </a:rPr>
              <a:t>Uniform-cost</a:t>
            </a:r>
            <a:r>
              <a:rPr lang="en-US" sz="2100"/>
              <a:t> orders by path cost, or </a:t>
            </a:r>
            <a:r>
              <a:rPr lang="en-US" sz="2100" i="1"/>
              <a:t>backward cost  </a:t>
            </a:r>
            <a:r>
              <a:rPr lang="en-US" sz="2100" b="1">
                <a:solidFill>
                  <a:schemeClr val="accent6"/>
                </a:solidFill>
              </a:rPr>
              <a:t>g(n)</a:t>
            </a:r>
            <a:r>
              <a:rPr lang="en-US" sz="2100"/>
              <a:t> (aka cost-to-come)</a:t>
            </a:r>
            <a:endParaRPr sz="2100" b="1">
              <a:solidFill>
                <a:schemeClr val="accent6"/>
              </a:solidFill>
            </a:endParaRPr>
          </a:p>
          <a:p>
            <a:pPr marL="287020" lvl="0" indent="-287020" algn="l" rtl="0">
              <a:lnSpc>
                <a:spcPct val="90000"/>
              </a:lnSpc>
              <a:spcBef>
                <a:spcPts val="1200"/>
              </a:spcBef>
              <a:spcAft>
                <a:spcPts val="0"/>
              </a:spcAft>
              <a:buSzPct val="100000"/>
              <a:buFont typeface="Noto Sans Symbols"/>
              <a:buChar char="❖"/>
            </a:pPr>
            <a:r>
              <a:rPr lang="en-US" sz="2100">
                <a:solidFill>
                  <a:srgbClr val="CC0000"/>
                </a:solidFill>
              </a:rPr>
              <a:t>Greedy</a:t>
            </a:r>
            <a:r>
              <a:rPr lang="en-US" sz="2100"/>
              <a:t> orders by goal proximity, or </a:t>
            </a:r>
            <a:r>
              <a:rPr lang="en-US" sz="2100" i="1"/>
              <a:t>forward cost  </a:t>
            </a:r>
            <a:r>
              <a:rPr lang="en-US" sz="2100" b="1">
                <a:solidFill>
                  <a:schemeClr val="accent6"/>
                </a:solidFill>
              </a:rPr>
              <a:t>h(n) </a:t>
            </a:r>
            <a:r>
              <a:rPr lang="en-US" sz="2100"/>
              <a:t>(aka cost-to-go)</a:t>
            </a:r>
            <a:endParaRPr sz="2100" b="1">
              <a:solidFill>
                <a:schemeClr val="accent6"/>
              </a:solidFill>
            </a:endParaRPr>
          </a:p>
          <a:p>
            <a:pPr marL="379095" lvl="0" indent="-192659" algn="l" rtl="0">
              <a:lnSpc>
                <a:spcPct val="90000"/>
              </a:lnSpc>
              <a:spcBef>
                <a:spcPts val="1200"/>
              </a:spcBef>
              <a:spcAft>
                <a:spcPts val="0"/>
              </a:spcAft>
              <a:buSzPct val="100000"/>
              <a:buFont typeface="Noto Sans Symbols"/>
              <a:buNone/>
            </a:pPr>
            <a:endParaRPr sz="1725"/>
          </a:p>
          <a:p>
            <a:pPr marL="287020" lvl="0" indent="-193675" algn="l" rtl="0">
              <a:lnSpc>
                <a:spcPct val="90000"/>
              </a:lnSpc>
              <a:spcBef>
                <a:spcPts val="1200"/>
              </a:spcBef>
              <a:spcAft>
                <a:spcPts val="0"/>
              </a:spcAft>
              <a:buSzPct val="100000"/>
              <a:buNone/>
            </a:pPr>
            <a:endParaRPr sz="1725"/>
          </a:p>
          <a:p>
            <a:pPr marL="287020" lvl="0" indent="-193675" algn="l" rtl="0">
              <a:lnSpc>
                <a:spcPct val="90000"/>
              </a:lnSpc>
              <a:spcBef>
                <a:spcPts val="1200"/>
              </a:spcBef>
              <a:spcAft>
                <a:spcPts val="0"/>
              </a:spcAft>
              <a:buSzPct val="100000"/>
              <a:buNone/>
            </a:pPr>
            <a:endParaRPr sz="1725"/>
          </a:p>
          <a:p>
            <a:pPr marL="287020" lvl="0" indent="-193675" algn="l" rtl="0">
              <a:lnSpc>
                <a:spcPct val="90000"/>
              </a:lnSpc>
              <a:spcBef>
                <a:spcPts val="1200"/>
              </a:spcBef>
              <a:spcAft>
                <a:spcPts val="0"/>
              </a:spcAft>
              <a:buSzPct val="100000"/>
              <a:buNone/>
            </a:pPr>
            <a:endParaRPr sz="1725"/>
          </a:p>
          <a:p>
            <a:pPr marL="287020" lvl="0" indent="-193675" algn="l" rtl="0">
              <a:lnSpc>
                <a:spcPct val="90000"/>
              </a:lnSpc>
              <a:spcBef>
                <a:spcPts val="1200"/>
              </a:spcBef>
              <a:spcAft>
                <a:spcPts val="0"/>
              </a:spcAft>
              <a:buSzPct val="100000"/>
              <a:buNone/>
            </a:pPr>
            <a:endParaRPr sz="1725"/>
          </a:p>
          <a:p>
            <a:pPr marL="287020" lvl="0" indent="-193675" algn="l" rtl="0">
              <a:lnSpc>
                <a:spcPct val="90000"/>
              </a:lnSpc>
              <a:spcBef>
                <a:spcPts val="1200"/>
              </a:spcBef>
              <a:spcAft>
                <a:spcPts val="0"/>
              </a:spcAft>
              <a:buSzPct val="100000"/>
              <a:buNone/>
            </a:pPr>
            <a:endParaRPr sz="1725"/>
          </a:p>
          <a:p>
            <a:pPr marL="287020" lvl="0" indent="-193675" algn="l" rtl="0">
              <a:lnSpc>
                <a:spcPct val="90000"/>
              </a:lnSpc>
              <a:spcBef>
                <a:spcPts val="1200"/>
              </a:spcBef>
              <a:spcAft>
                <a:spcPts val="0"/>
              </a:spcAft>
              <a:buSzPct val="100000"/>
              <a:buNone/>
            </a:pPr>
            <a:endParaRPr sz="1725"/>
          </a:p>
          <a:p>
            <a:pPr marL="287020" lvl="0" indent="-193675" algn="l" rtl="0">
              <a:lnSpc>
                <a:spcPct val="90000"/>
              </a:lnSpc>
              <a:spcBef>
                <a:spcPts val="1200"/>
              </a:spcBef>
              <a:spcAft>
                <a:spcPts val="0"/>
              </a:spcAft>
              <a:buSzPct val="100000"/>
              <a:buNone/>
            </a:pPr>
            <a:endParaRPr sz="1725"/>
          </a:p>
          <a:p>
            <a:pPr marL="287020" lvl="0" indent="-193675" algn="l" rtl="0">
              <a:lnSpc>
                <a:spcPct val="90000"/>
              </a:lnSpc>
              <a:spcBef>
                <a:spcPts val="1200"/>
              </a:spcBef>
              <a:spcAft>
                <a:spcPts val="0"/>
              </a:spcAft>
              <a:buSzPct val="100000"/>
              <a:buNone/>
            </a:pPr>
            <a:endParaRPr sz="1725"/>
          </a:p>
          <a:p>
            <a:pPr marL="287020" lvl="0" indent="-287020" algn="l" rtl="0">
              <a:lnSpc>
                <a:spcPct val="90000"/>
              </a:lnSpc>
              <a:spcBef>
                <a:spcPts val="1200"/>
              </a:spcBef>
              <a:spcAft>
                <a:spcPts val="0"/>
              </a:spcAft>
              <a:buSzPct val="100000"/>
              <a:buFont typeface="Noto Sans Symbols"/>
              <a:buChar char="❖"/>
            </a:pPr>
            <a:r>
              <a:rPr lang="en-US" sz="2100">
                <a:solidFill>
                  <a:srgbClr val="CC00CC"/>
                </a:solidFill>
              </a:rPr>
              <a:t>A* Search</a:t>
            </a:r>
            <a:r>
              <a:rPr lang="en-US" sz="2100">
                <a:solidFill>
                  <a:schemeClr val="dk1"/>
                </a:solidFill>
              </a:rPr>
              <a:t> orders by the sum: </a:t>
            </a:r>
            <a:r>
              <a:rPr lang="en-US" sz="2100" b="1">
                <a:solidFill>
                  <a:schemeClr val="accent6"/>
                </a:solidFill>
              </a:rPr>
              <a:t>f(n) = g(n) + h(n)</a:t>
            </a:r>
            <a:endParaRPr/>
          </a:p>
        </p:txBody>
      </p:sp>
      <p:sp>
        <p:nvSpPr>
          <p:cNvPr id="2905" name="Google Shape;2905;p248"/>
          <p:cNvSpPr/>
          <p:nvPr/>
        </p:nvSpPr>
        <p:spPr>
          <a:xfrm>
            <a:off x="342900" y="285750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S</a:t>
            </a:r>
            <a:endParaRPr sz="1400" b="0" i="0" u="none" strike="noStrike" cap="none">
              <a:solidFill>
                <a:srgbClr val="000000"/>
              </a:solidFill>
              <a:latin typeface="Arial"/>
              <a:ea typeface="Arial"/>
              <a:cs typeface="Arial"/>
              <a:sym typeface="Arial"/>
            </a:endParaRPr>
          </a:p>
        </p:txBody>
      </p:sp>
      <p:sp>
        <p:nvSpPr>
          <p:cNvPr id="2906" name="Google Shape;2906;p248"/>
          <p:cNvSpPr/>
          <p:nvPr/>
        </p:nvSpPr>
        <p:spPr>
          <a:xfrm>
            <a:off x="1314450" y="285750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a</a:t>
            </a:r>
            <a:endParaRPr sz="1400" b="0" i="0" u="none" strike="noStrike" cap="none">
              <a:solidFill>
                <a:srgbClr val="000000"/>
              </a:solidFill>
              <a:latin typeface="Arial"/>
              <a:ea typeface="Arial"/>
              <a:cs typeface="Arial"/>
              <a:sym typeface="Arial"/>
            </a:endParaRPr>
          </a:p>
        </p:txBody>
      </p:sp>
      <p:sp>
        <p:nvSpPr>
          <p:cNvPr id="2899" name="Google Shape;2899;p248"/>
          <p:cNvSpPr/>
          <p:nvPr/>
        </p:nvSpPr>
        <p:spPr>
          <a:xfrm>
            <a:off x="3429000" y="285750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d</a:t>
            </a:r>
            <a:endParaRPr sz="1400" b="0" i="0" u="none" strike="noStrike" cap="none">
              <a:solidFill>
                <a:srgbClr val="000000"/>
              </a:solidFill>
              <a:latin typeface="Arial"/>
              <a:ea typeface="Arial"/>
              <a:cs typeface="Arial"/>
              <a:sym typeface="Arial"/>
            </a:endParaRPr>
          </a:p>
        </p:txBody>
      </p:sp>
      <p:sp>
        <p:nvSpPr>
          <p:cNvPr id="2907" name="Google Shape;2907;p248"/>
          <p:cNvSpPr/>
          <p:nvPr/>
        </p:nvSpPr>
        <p:spPr>
          <a:xfrm>
            <a:off x="1314450" y="354330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b</a:t>
            </a:r>
            <a:endParaRPr sz="1400" b="0" i="0" u="none" strike="noStrike" cap="none">
              <a:solidFill>
                <a:srgbClr val="000000"/>
              </a:solidFill>
              <a:latin typeface="Arial"/>
              <a:ea typeface="Arial"/>
              <a:cs typeface="Arial"/>
              <a:sym typeface="Arial"/>
            </a:endParaRPr>
          </a:p>
        </p:txBody>
      </p:sp>
      <p:sp>
        <p:nvSpPr>
          <p:cNvPr id="2900" name="Google Shape;2900;p248"/>
          <p:cNvSpPr/>
          <p:nvPr/>
        </p:nvSpPr>
        <p:spPr>
          <a:xfrm>
            <a:off x="4800600" y="285750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G</a:t>
            </a:r>
            <a:endParaRPr sz="1400" b="0" i="0" u="none" strike="noStrike" cap="none">
              <a:solidFill>
                <a:srgbClr val="000000"/>
              </a:solidFill>
              <a:latin typeface="Arial"/>
              <a:ea typeface="Arial"/>
              <a:cs typeface="Arial"/>
              <a:sym typeface="Arial"/>
            </a:endParaRPr>
          </a:p>
        </p:txBody>
      </p:sp>
      <p:sp>
        <p:nvSpPr>
          <p:cNvPr id="2908" name="Google Shape;2908;p248"/>
          <p:cNvSpPr txBox="1"/>
          <p:nvPr/>
        </p:nvSpPr>
        <p:spPr>
          <a:xfrm>
            <a:off x="1485900" y="3143251"/>
            <a:ext cx="68580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h=5</a:t>
            </a:r>
            <a:endParaRPr sz="1400" b="0" i="0" u="none" strike="noStrike" cap="none">
              <a:solidFill>
                <a:srgbClr val="000000"/>
              </a:solidFill>
              <a:latin typeface="Arial"/>
              <a:ea typeface="Arial"/>
              <a:cs typeface="Arial"/>
              <a:sym typeface="Arial"/>
            </a:endParaRPr>
          </a:p>
        </p:txBody>
      </p:sp>
      <p:sp>
        <p:nvSpPr>
          <p:cNvPr id="2909" name="Google Shape;2909;p248"/>
          <p:cNvSpPr txBox="1"/>
          <p:nvPr/>
        </p:nvSpPr>
        <p:spPr>
          <a:xfrm>
            <a:off x="1257300" y="3886201"/>
            <a:ext cx="57150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h=6</a:t>
            </a:r>
            <a:endParaRPr sz="1400" b="0" i="0" u="none" strike="noStrike" cap="none">
              <a:solidFill>
                <a:srgbClr val="000000"/>
              </a:solidFill>
              <a:latin typeface="Arial"/>
              <a:ea typeface="Arial"/>
              <a:cs typeface="Arial"/>
              <a:sym typeface="Arial"/>
            </a:endParaRPr>
          </a:p>
        </p:txBody>
      </p:sp>
      <p:sp>
        <p:nvSpPr>
          <p:cNvPr id="2910" name="Google Shape;2910;p248"/>
          <p:cNvSpPr txBox="1"/>
          <p:nvPr/>
        </p:nvSpPr>
        <p:spPr>
          <a:xfrm>
            <a:off x="3600450" y="3257551"/>
            <a:ext cx="51435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h=2</a:t>
            </a:r>
            <a:endParaRPr sz="1400" b="0" i="0" u="none" strike="noStrike" cap="none">
              <a:solidFill>
                <a:srgbClr val="000000"/>
              </a:solidFill>
              <a:latin typeface="Arial"/>
              <a:ea typeface="Arial"/>
              <a:cs typeface="Arial"/>
              <a:sym typeface="Arial"/>
            </a:endParaRPr>
          </a:p>
        </p:txBody>
      </p:sp>
      <p:sp>
        <p:nvSpPr>
          <p:cNvPr id="2911" name="Google Shape;2911;p248"/>
          <p:cNvSpPr txBox="1"/>
          <p:nvPr/>
        </p:nvSpPr>
        <p:spPr>
          <a:xfrm>
            <a:off x="800100" y="2731294"/>
            <a:ext cx="40005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1</a:t>
            </a:r>
            <a:endParaRPr sz="1400" b="0" i="0" u="none" strike="noStrike" cap="none">
              <a:solidFill>
                <a:srgbClr val="000000"/>
              </a:solidFill>
              <a:latin typeface="Arial"/>
              <a:ea typeface="Arial"/>
              <a:cs typeface="Arial"/>
              <a:sym typeface="Arial"/>
            </a:endParaRPr>
          </a:p>
        </p:txBody>
      </p:sp>
      <p:sp>
        <p:nvSpPr>
          <p:cNvPr id="2912" name="Google Shape;2912;p248"/>
          <p:cNvSpPr txBox="1"/>
          <p:nvPr/>
        </p:nvSpPr>
        <p:spPr>
          <a:xfrm>
            <a:off x="2457450" y="1714501"/>
            <a:ext cx="28575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8</a:t>
            </a:r>
            <a:endParaRPr sz="1400" b="0" i="0" u="none" strike="noStrike" cap="none">
              <a:solidFill>
                <a:srgbClr val="000000"/>
              </a:solidFill>
              <a:latin typeface="Arial"/>
              <a:ea typeface="Arial"/>
              <a:cs typeface="Arial"/>
              <a:sym typeface="Arial"/>
            </a:endParaRPr>
          </a:p>
        </p:txBody>
      </p:sp>
      <p:sp>
        <p:nvSpPr>
          <p:cNvPr id="2913" name="Google Shape;2913;p248"/>
          <p:cNvSpPr txBox="1"/>
          <p:nvPr/>
        </p:nvSpPr>
        <p:spPr>
          <a:xfrm>
            <a:off x="800100" y="3429001"/>
            <a:ext cx="40005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1</a:t>
            </a:r>
            <a:endParaRPr sz="1400" b="0" i="0" u="none" strike="noStrike" cap="none">
              <a:solidFill>
                <a:srgbClr val="000000"/>
              </a:solidFill>
              <a:latin typeface="Arial"/>
              <a:ea typeface="Arial"/>
              <a:cs typeface="Arial"/>
              <a:sym typeface="Arial"/>
            </a:endParaRPr>
          </a:p>
        </p:txBody>
      </p:sp>
      <p:sp>
        <p:nvSpPr>
          <p:cNvPr id="2914" name="Google Shape;2914;p248"/>
          <p:cNvSpPr txBox="1"/>
          <p:nvPr/>
        </p:nvSpPr>
        <p:spPr>
          <a:xfrm>
            <a:off x="1143000" y="3188494"/>
            <a:ext cx="40005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1</a:t>
            </a:r>
            <a:endParaRPr sz="1400" b="0" i="0" u="none" strike="noStrike" cap="none">
              <a:solidFill>
                <a:srgbClr val="000000"/>
              </a:solidFill>
              <a:latin typeface="Arial"/>
              <a:ea typeface="Arial"/>
              <a:cs typeface="Arial"/>
              <a:sym typeface="Arial"/>
            </a:endParaRPr>
          </a:p>
        </p:txBody>
      </p:sp>
      <p:sp>
        <p:nvSpPr>
          <p:cNvPr id="2915" name="Google Shape;2915;p248"/>
          <p:cNvSpPr txBox="1"/>
          <p:nvPr/>
        </p:nvSpPr>
        <p:spPr>
          <a:xfrm>
            <a:off x="4171950" y="2731294"/>
            <a:ext cx="40005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2</a:t>
            </a:r>
            <a:endParaRPr sz="1400" b="0" i="0" u="none" strike="noStrike" cap="none">
              <a:solidFill>
                <a:srgbClr val="000000"/>
              </a:solidFill>
              <a:latin typeface="Arial"/>
              <a:ea typeface="Arial"/>
              <a:cs typeface="Arial"/>
              <a:sym typeface="Arial"/>
            </a:endParaRPr>
          </a:p>
        </p:txBody>
      </p:sp>
      <p:sp>
        <p:nvSpPr>
          <p:cNvPr id="2916" name="Google Shape;2916;p248"/>
          <p:cNvSpPr txBox="1"/>
          <p:nvPr/>
        </p:nvSpPr>
        <p:spPr>
          <a:xfrm>
            <a:off x="228600" y="3143251"/>
            <a:ext cx="62865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h=6</a:t>
            </a:r>
            <a:endParaRPr sz="1400" b="0" i="0" u="none" strike="noStrike" cap="none">
              <a:solidFill>
                <a:srgbClr val="000000"/>
              </a:solidFill>
              <a:latin typeface="Arial"/>
              <a:ea typeface="Arial"/>
              <a:cs typeface="Arial"/>
              <a:sym typeface="Arial"/>
            </a:endParaRPr>
          </a:p>
        </p:txBody>
      </p:sp>
      <p:sp>
        <p:nvSpPr>
          <p:cNvPr id="2917" name="Google Shape;2917;p248"/>
          <p:cNvSpPr txBox="1"/>
          <p:nvPr/>
        </p:nvSpPr>
        <p:spPr>
          <a:xfrm>
            <a:off x="4629150" y="3257551"/>
            <a:ext cx="68580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h=0</a:t>
            </a:r>
            <a:endParaRPr sz="1400" b="0" i="0" u="none" strike="noStrike" cap="none">
              <a:solidFill>
                <a:srgbClr val="000000"/>
              </a:solidFill>
              <a:latin typeface="Arial"/>
              <a:ea typeface="Arial"/>
              <a:cs typeface="Arial"/>
              <a:sym typeface="Arial"/>
            </a:endParaRPr>
          </a:p>
        </p:txBody>
      </p:sp>
      <p:cxnSp>
        <p:nvCxnSpPr>
          <p:cNvPr id="2918" name="Google Shape;2918;p248"/>
          <p:cNvCxnSpPr>
            <a:stCxn id="2905" idx="6"/>
            <a:endCxn id="2906" idx="2"/>
          </p:cNvCxnSpPr>
          <p:nvPr/>
        </p:nvCxnSpPr>
        <p:spPr>
          <a:xfrm>
            <a:off x="685800" y="3028950"/>
            <a:ext cx="628800" cy="0"/>
          </a:xfrm>
          <a:prstGeom prst="straightConnector1">
            <a:avLst/>
          </a:prstGeom>
          <a:noFill/>
          <a:ln w="19050" cap="flat" cmpd="sng">
            <a:solidFill>
              <a:schemeClr val="dk1"/>
            </a:solidFill>
            <a:prstDash val="solid"/>
            <a:round/>
            <a:headEnd type="none" w="sm" len="sm"/>
            <a:tailEnd type="triangle" w="med" len="med"/>
          </a:ln>
        </p:spPr>
      </p:cxnSp>
      <p:cxnSp>
        <p:nvCxnSpPr>
          <p:cNvPr id="2919" name="Google Shape;2919;p248"/>
          <p:cNvCxnSpPr>
            <a:stCxn id="2906" idx="4"/>
            <a:endCxn id="2907" idx="0"/>
          </p:cNvCxnSpPr>
          <p:nvPr/>
        </p:nvCxnSpPr>
        <p:spPr>
          <a:xfrm>
            <a:off x="1485900" y="3200400"/>
            <a:ext cx="0" cy="342900"/>
          </a:xfrm>
          <a:prstGeom prst="straightConnector1">
            <a:avLst/>
          </a:prstGeom>
          <a:noFill/>
          <a:ln w="19050" cap="flat" cmpd="sng">
            <a:solidFill>
              <a:schemeClr val="dk1"/>
            </a:solidFill>
            <a:prstDash val="solid"/>
            <a:round/>
            <a:headEnd type="none" w="sm" len="sm"/>
            <a:tailEnd type="triangle" w="med" len="med"/>
          </a:ln>
        </p:spPr>
      </p:cxnSp>
      <p:cxnSp>
        <p:nvCxnSpPr>
          <p:cNvPr id="2920" name="Google Shape;2920;p248"/>
          <p:cNvCxnSpPr>
            <a:stCxn id="2906" idx="0"/>
            <a:endCxn id="2902" idx="1"/>
          </p:cNvCxnSpPr>
          <p:nvPr/>
        </p:nvCxnSpPr>
        <p:spPr>
          <a:xfrm rot="-5400000">
            <a:off x="2421900" y="1285800"/>
            <a:ext cx="635700" cy="2507700"/>
          </a:xfrm>
          <a:prstGeom prst="curvedConnector3">
            <a:avLst>
              <a:gd name="adj1" fmla="val 134853"/>
            </a:avLst>
          </a:prstGeom>
          <a:noFill/>
          <a:ln w="19050" cap="flat" cmpd="sng">
            <a:solidFill>
              <a:schemeClr val="dk1"/>
            </a:solidFill>
            <a:prstDash val="solid"/>
            <a:round/>
            <a:headEnd type="none" w="sm" len="sm"/>
            <a:tailEnd type="triangle" w="med" len="med"/>
          </a:ln>
        </p:spPr>
      </p:cxnSp>
      <p:cxnSp>
        <p:nvCxnSpPr>
          <p:cNvPr id="2921" name="Google Shape;2921;p248"/>
          <p:cNvCxnSpPr>
            <a:stCxn id="2907" idx="2"/>
            <a:endCxn id="2922" idx="6"/>
          </p:cNvCxnSpPr>
          <p:nvPr/>
        </p:nvCxnSpPr>
        <p:spPr>
          <a:xfrm rot="10800000">
            <a:off x="685950" y="3714750"/>
            <a:ext cx="628500" cy="0"/>
          </a:xfrm>
          <a:prstGeom prst="straightConnector1">
            <a:avLst/>
          </a:prstGeom>
          <a:noFill/>
          <a:ln w="19050" cap="flat" cmpd="sng">
            <a:solidFill>
              <a:schemeClr val="dk1"/>
            </a:solidFill>
            <a:prstDash val="solid"/>
            <a:round/>
            <a:headEnd type="none" w="sm" len="sm"/>
            <a:tailEnd type="triangle" w="med" len="med"/>
          </a:ln>
        </p:spPr>
      </p:cxnSp>
      <p:sp>
        <p:nvSpPr>
          <p:cNvPr id="2922" name="Google Shape;2922;p248"/>
          <p:cNvSpPr/>
          <p:nvPr/>
        </p:nvSpPr>
        <p:spPr>
          <a:xfrm>
            <a:off x="342900" y="354330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c</a:t>
            </a:r>
            <a:endParaRPr sz="1400" b="0" i="0" u="none" strike="noStrike" cap="none">
              <a:solidFill>
                <a:srgbClr val="000000"/>
              </a:solidFill>
              <a:latin typeface="Arial"/>
              <a:ea typeface="Arial"/>
              <a:cs typeface="Arial"/>
              <a:sym typeface="Arial"/>
            </a:endParaRPr>
          </a:p>
        </p:txBody>
      </p:sp>
      <p:cxnSp>
        <p:nvCxnSpPr>
          <p:cNvPr id="2923" name="Google Shape;2923;p248"/>
          <p:cNvCxnSpPr>
            <a:stCxn id="2906" idx="6"/>
            <a:endCxn id="2899" idx="2"/>
          </p:cNvCxnSpPr>
          <p:nvPr/>
        </p:nvCxnSpPr>
        <p:spPr>
          <a:xfrm>
            <a:off x="1657350" y="3028950"/>
            <a:ext cx="1771800" cy="0"/>
          </a:xfrm>
          <a:prstGeom prst="straightConnector1">
            <a:avLst/>
          </a:prstGeom>
          <a:noFill/>
          <a:ln w="19050" cap="flat" cmpd="sng">
            <a:solidFill>
              <a:schemeClr val="dk1"/>
            </a:solidFill>
            <a:prstDash val="solid"/>
            <a:round/>
            <a:headEnd type="none" w="sm" len="sm"/>
            <a:tailEnd type="triangle" w="med" len="med"/>
          </a:ln>
        </p:spPr>
      </p:cxnSp>
      <p:sp>
        <p:nvSpPr>
          <p:cNvPr id="2924" name="Google Shape;2924;p248"/>
          <p:cNvSpPr txBox="1"/>
          <p:nvPr/>
        </p:nvSpPr>
        <p:spPr>
          <a:xfrm>
            <a:off x="228600" y="3874294"/>
            <a:ext cx="57150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h=7</a:t>
            </a:r>
            <a:endParaRPr sz="1400" b="0" i="0" u="none" strike="noStrike" cap="none">
              <a:solidFill>
                <a:srgbClr val="000000"/>
              </a:solidFill>
              <a:latin typeface="Arial"/>
              <a:ea typeface="Arial"/>
              <a:cs typeface="Arial"/>
              <a:sym typeface="Arial"/>
            </a:endParaRPr>
          </a:p>
        </p:txBody>
      </p:sp>
      <p:sp>
        <p:nvSpPr>
          <p:cNvPr id="2925" name="Google Shape;2925;p248"/>
          <p:cNvSpPr txBox="1"/>
          <p:nvPr/>
        </p:nvSpPr>
        <p:spPr>
          <a:xfrm>
            <a:off x="2343150" y="2731294"/>
            <a:ext cx="40005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3</a:t>
            </a:r>
            <a:endParaRPr sz="1400" b="0" i="0" u="none" strike="noStrike" cap="none">
              <a:solidFill>
                <a:srgbClr val="000000"/>
              </a:solidFill>
              <a:latin typeface="Arial"/>
              <a:ea typeface="Arial"/>
              <a:cs typeface="Arial"/>
              <a:sym typeface="Arial"/>
            </a:endParaRPr>
          </a:p>
        </p:txBody>
      </p:sp>
      <p:sp>
        <p:nvSpPr>
          <p:cNvPr id="2902" name="Google Shape;2902;p248"/>
          <p:cNvSpPr/>
          <p:nvPr/>
        </p:nvSpPr>
        <p:spPr>
          <a:xfrm>
            <a:off x="3943350" y="217170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e</a:t>
            </a:r>
            <a:endParaRPr sz="1400" b="0" i="0" u="none" strike="noStrike" cap="none">
              <a:solidFill>
                <a:srgbClr val="000000"/>
              </a:solidFill>
              <a:latin typeface="Arial"/>
              <a:ea typeface="Arial"/>
              <a:cs typeface="Arial"/>
              <a:sym typeface="Arial"/>
            </a:endParaRPr>
          </a:p>
        </p:txBody>
      </p:sp>
      <p:sp>
        <p:nvSpPr>
          <p:cNvPr id="2926" name="Google Shape;2926;p248"/>
          <p:cNvSpPr txBox="1"/>
          <p:nvPr/>
        </p:nvSpPr>
        <p:spPr>
          <a:xfrm>
            <a:off x="4286250" y="2171701"/>
            <a:ext cx="57150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h=1</a:t>
            </a:r>
            <a:endParaRPr sz="1400" b="0" i="0" u="none" strike="noStrike" cap="none">
              <a:solidFill>
                <a:srgbClr val="000000"/>
              </a:solidFill>
              <a:latin typeface="Arial"/>
              <a:ea typeface="Arial"/>
              <a:cs typeface="Arial"/>
              <a:sym typeface="Arial"/>
            </a:endParaRPr>
          </a:p>
        </p:txBody>
      </p:sp>
      <p:sp>
        <p:nvSpPr>
          <p:cNvPr id="2927" name="Google Shape;2927;p248"/>
          <p:cNvSpPr txBox="1"/>
          <p:nvPr/>
        </p:nvSpPr>
        <p:spPr>
          <a:xfrm>
            <a:off x="3543300" y="2400301"/>
            <a:ext cx="400050" cy="30008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1</a:t>
            </a:r>
            <a:endParaRPr sz="1400" b="0" i="0" u="none" strike="noStrike" cap="none">
              <a:solidFill>
                <a:srgbClr val="000000"/>
              </a:solidFill>
              <a:latin typeface="Arial"/>
              <a:ea typeface="Arial"/>
              <a:cs typeface="Arial"/>
              <a:sym typeface="Arial"/>
            </a:endParaRPr>
          </a:p>
        </p:txBody>
      </p:sp>
      <p:grpSp>
        <p:nvGrpSpPr>
          <p:cNvPr id="2928" name="Google Shape;2928;p248"/>
          <p:cNvGrpSpPr/>
          <p:nvPr/>
        </p:nvGrpSpPr>
        <p:grpSpPr>
          <a:xfrm>
            <a:off x="685800" y="3028951"/>
            <a:ext cx="800100" cy="686991"/>
            <a:chOff x="1392" y="2544"/>
            <a:chExt cx="672" cy="577"/>
          </a:xfrm>
        </p:grpSpPr>
        <p:cxnSp>
          <p:nvCxnSpPr>
            <p:cNvPr id="2929" name="Google Shape;2929;p248"/>
            <p:cNvCxnSpPr/>
            <p:nvPr/>
          </p:nvCxnSpPr>
          <p:spPr>
            <a:xfrm>
              <a:off x="1392" y="2544"/>
              <a:ext cx="528" cy="0"/>
            </a:xfrm>
            <a:prstGeom prst="straightConnector1">
              <a:avLst/>
            </a:prstGeom>
            <a:noFill/>
            <a:ln w="38100" cap="flat" cmpd="sng">
              <a:solidFill>
                <a:srgbClr val="3333FF"/>
              </a:solidFill>
              <a:prstDash val="solid"/>
              <a:round/>
              <a:headEnd type="none" w="sm" len="sm"/>
              <a:tailEnd type="triangle" w="med" len="med"/>
            </a:ln>
          </p:spPr>
        </p:cxnSp>
        <p:cxnSp>
          <p:nvCxnSpPr>
            <p:cNvPr id="2930" name="Google Shape;2930;p248"/>
            <p:cNvCxnSpPr/>
            <p:nvPr/>
          </p:nvCxnSpPr>
          <p:spPr>
            <a:xfrm>
              <a:off x="2064" y="2688"/>
              <a:ext cx="0" cy="288"/>
            </a:xfrm>
            <a:prstGeom prst="straightConnector1">
              <a:avLst/>
            </a:prstGeom>
            <a:noFill/>
            <a:ln w="38100" cap="flat" cmpd="sng">
              <a:solidFill>
                <a:srgbClr val="3333FF"/>
              </a:solidFill>
              <a:prstDash val="solid"/>
              <a:round/>
              <a:headEnd type="none" w="sm" len="sm"/>
              <a:tailEnd type="triangle" w="med" len="med"/>
            </a:ln>
          </p:spPr>
        </p:cxnSp>
        <p:cxnSp>
          <p:nvCxnSpPr>
            <p:cNvPr id="2931" name="Google Shape;2931;p248"/>
            <p:cNvCxnSpPr/>
            <p:nvPr/>
          </p:nvCxnSpPr>
          <p:spPr>
            <a:xfrm rot="10800000">
              <a:off x="1392" y="3120"/>
              <a:ext cx="528" cy="1"/>
            </a:xfrm>
            <a:prstGeom prst="straightConnector1">
              <a:avLst/>
            </a:prstGeom>
            <a:noFill/>
            <a:ln w="38100" cap="flat" cmpd="sng">
              <a:solidFill>
                <a:srgbClr val="3333FF"/>
              </a:solidFill>
              <a:prstDash val="solid"/>
              <a:round/>
              <a:headEnd type="none" w="sm" len="sm"/>
              <a:tailEnd type="triangle" w="med" len="med"/>
            </a:ln>
          </p:spPr>
        </p:cxnSp>
      </p:grpSp>
      <p:grpSp>
        <p:nvGrpSpPr>
          <p:cNvPr id="2932" name="Google Shape;2932;p248"/>
          <p:cNvGrpSpPr/>
          <p:nvPr/>
        </p:nvGrpSpPr>
        <p:grpSpPr>
          <a:xfrm>
            <a:off x="685800" y="2221707"/>
            <a:ext cx="4114800" cy="807244"/>
            <a:chOff x="1392" y="1872"/>
            <a:chExt cx="3456" cy="678"/>
          </a:xfrm>
        </p:grpSpPr>
        <p:cxnSp>
          <p:nvCxnSpPr>
            <p:cNvPr id="2933" name="Google Shape;2933;p248"/>
            <p:cNvCxnSpPr/>
            <p:nvPr/>
          </p:nvCxnSpPr>
          <p:spPr>
            <a:xfrm>
              <a:off x="3984" y="2550"/>
              <a:ext cx="864" cy="0"/>
            </a:xfrm>
            <a:prstGeom prst="straightConnector1">
              <a:avLst/>
            </a:prstGeom>
            <a:noFill/>
            <a:ln w="38100" cap="flat" cmpd="sng">
              <a:solidFill>
                <a:srgbClr val="CC0000"/>
              </a:solidFill>
              <a:prstDash val="solid"/>
              <a:round/>
              <a:headEnd type="none" w="sm" len="sm"/>
              <a:tailEnd type="triangle" w="med" len="med"/>
            </a:ln>
          </p:spPr>
        </p:cxnSp>
        <p:cxnSp>
          <p:nvCxnSpPr>
            <p:cNvPr id="2934" name="Google Shape;2934;p248"/>
            <p:cNvCxnSpPr/>
            <p:nvPr/>
          </p:nvCxnSpPr>
          <p:spPr>
            <a:xfrm flipH="1">
              <a:off x="3840" y="2118"/>
              <a:ext cx="432" cy="288"/>
            </a:xfrm>
            <a:prstGeom prst="straightConnector1">
              <a:avLst/>
            </a:prstGeom>
            <a:noFill/>
            <a:ln w="38100" cap="flat" cmpd="sng">
              <a:solidFill>
                <a:srgbClr val="CC0000"/>
              </a:solidFill>
              <a:prstDash val="solid"/>
              <a:round/>
              <a:headEnd type="none" w="sm" len="sm"/>
              <a:tailEnd type="triangle" w="med" len="med"/>
            </a:ln>
          </p:spPr>
        </p:cxnSp>
        <p:cxnSp>
          <p:nvCxnSpPr>
            <p:cNvPr id="2935" name="Google Shape;2935;p248"/>
            <p:cNvCxnSpPr/>
            <p:nvPr/>
          </p:nvCxnSpPr>
          <p:spPr>
            <a:xfrm>
              <a:off x="1392" y="2550"/>
              <a:ext cx="528" cy="0"/>
            </a:xfrm>
            <a:prstGeom prst="straightConnector1">
              <a:avLst/>
            </a:prstGeom>
            <a:noFill/>
            <a:ln w="38100" cap="flat" cmpd="sng">
              <a:solidFill>
                <a:srgbClr val="CC0000"/>
              </a:solidFill>
              <a:prstDash val="solid"/>
              <a:round/>
              <a:headEnd type="none" w="sm" len="sm"/>
              <a:tailEnd type="triangle" w="med" len="med"/>
            </a:ln>
          </p:spPr>
        </p:cxnSp>
        <p:cxnSp>
          <p:nvCxnSpPr>
            <p:cNvPr id="2936" name="Google Shape;2936;p248"/>
            <p:cNvCxnSpPr/>
            <p:nvPr/>
          </p:nvCxnSpPr>
          <p:spPr>
            <a:xfrm rot="-5400000">
              <a:off x="2850" y="1086"/>
              <a:ext cx="534" cy="2106"/>
            </a:xfrm>
            <a:prstGeom prst="curvedConnector3">
              <a:avLst>
                <a:gd name="adj1" fmla="val 449437"/>
              </a:avLst>
            </a:prstGeom>
            <a:noFill/>
            <a:ln w="38100" cap="flat" cmpd="sng">
              <a:solidFill>
                <a:srgbClr val="CC0000"/>
              </a:solidFill>
              <a:prstDash val="solid"/>
              <a:round/>
              <a:headEnd type="none" w="sm" len="sm"/>
              <a:tailEnd type="triangle" w="med" len="med"/>
            </a:ln>
          </p:spPr>
        </p:cxnSp>
      </p:grpSp>
      <p:grpSp>
        <p:nvGrpSpPr>
          <p:cNvPr id="2937" name="Google Shape;2937;p248"/>
          <p:cNvGrpSpPr/>
          <p:nvPr/>
        </p:nvGrpSpPr>
        <p:grpSpPr>
          <a:xfrm>
            <a:off x="685800" y="3028950"/>
            <a:ext cx="4114800" cy="0"/>
            <a:chOff x="1392" y="2544"/>
            <a:chExt cx="3456" cy="0"/>
          </a:xfrm>
        </p:grpSpPr>
        <p:cxnSp>
          <p:nvCxnSpPr>
            <p:cNvPr id="2938" name="Google Shape;2938;p248"/>
            <p:cNvCxnSpPr/>
            <p:nvPr/>
          </p:nvCxnSpPr>
          <p:spPr>
            <a:xfrm>
              <a:off x="3984" y="2544"/>
              <a:ext cx="864" cy="0"/>
            </a:xfrm>
            <a:prstGeom prst="straightConnector1">
              <a:avLst/>
            </a:prstGeom>
            <a:noFill/>
            <a:ln w="38100" cap="flat" cmpd="sng">
              <a:solidFill>
                <a:srgbClr val="CC00CC"/>
              </a:solidFill>
              <a:prstDash val="solid"/>
              <a:round/>
              <a:headEnd type="none" w="sm" len="sm"/>
              <a:tailEnd type="triangle" w="med" len="med"/>
            </a:ln>
          </p:spPr>
        </p:cxnSp>
        <p:cxnSp>
          <p:nvCxnSpPr>
            <p:cNvPr id="2939" name="Google Shape;2939;p248"/>
            <p:cNvCxnSpPr/>
            <p:nvPr/>
          </p:nvCxnSpPr>
          <p:spPr>
            <a:xfrm>
              <a:off x="1392" y="2544"/>
              <a:ext cx="528" cy="0"/>
            </a:xfrm>
            <a:prstGeom prst="straightConnector1">
              <a:avLst/>
            </a:prstGeom>
            <a:noFill/>
            <a:ln w="38100" cap="flat" cmpd="sng">
              <a:solidFill>
                <a:srgbClr val="CC00CC"/>
              </a:solidFill>
              <a:prstDash val="solid"/>
              <a:round/>
              <a:headEnd type="none" w="sm" len="sm"/>
              <a:tailEnd type="triangle" w="med" len="med"/>
            </a:ln>
          </p:spPr>
        </p:cxnSp>
        <p:cxnSp>
          <p:nvCxnSpPr>
            <p:cNvPr id="2940" name="Google Shape;2940;p248"/>
            <p:cNvCxnSpPr/>
            <p:nvPr/>
          </p:nvCxnSpPr>
          <p:spPr>
            <a:xfrm>
              <a:off x="2208" y="2544"/>
              <a:ext cx="1488" cy="0"/>
            </a:xfrm>
            <a:prstGeom prst="straightConnector1">
              <a:avLst/>
            </a:prstGeom>
            <a:noFill/>
            <a:ln w="38100" cap="flat" cmpd="sng">
              <a:solidFill>
                <a:srgbClr val="CC00CC"/>
              </a:solidFill>
              <a:prstDash val="solid"/>
              <a:round/>
              <a:headEnd type="none" w="sm" len="sm"/>
              <a:tailEnd type="triangle" w="med" len="med"/>
            </a:ln>
          </p:spPr>
        </p:cxnSp>
      </p:grpSp>
      <p:sp>
        <p:nvSpPr>
          <p:cNvPr id="2941" name="Google Shape;2941;p248"/>
          <p:cNvSpPr/>
          <p:nvPr/>
        </p:nvSpPr>
        <p:spPr>
          <a:xfrm>
            <a:off x="7315200" y="177165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S</a:t>
            </a:r>
            <a:endParaRPr sz="1400" b="0" i="0" u="none" strike="noStrike" cap="none">
              <a:solidFill>
                <a:srgbClr val="000000"/>
              </a:solidFill>
              <a:latin typeface="Arial"/>
              <a:ea typeface="Arial"/>
              <a:cs typeface="Arial"/>
              <a:sym typeface="Arial"/>
            </a:endParaRPr>
          </a:p>
        </p:txBody>
      </p:sp>
      <p:sp>
        <p:nvSpPr>
          <p:cNvPr id="2942" name="Google Shape;2942;p248"/>
          <p:cNvSpPr/>
          <p:nvPr/>
        </p:nvSpPr>
        <p:spPr>
          <a:xfrm>
            <a:off x="6915150" y="222885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a</a:t>
            </a:r>
            <a:endParaRPr sz="1400" b="0" i="0" u="none" strike="noStrike" cap="none">
              <a:solidFill>
                <a:srgbClr val="000000"/>
              </a:solidFill>
              <a:latin typeface="Arial"/>
              <a:ea typeface="Arial"/>
              <a:cs typeface="Arial"/>
              <a:sym typeface="Arial"/>
            </a:endParaRPr>
          </a:p>
        </p:txBody>
      </p:sp>
      <p:sp>
        <p:nvSpPr>
          <p:cNvPr id="2943" name="Google Shape;2943;p248"/>
          <p:cNvSpPr/>
          <p:nvPr/>
        </p:nvSpPr>
        <p:spPr>
          <a:xfrm>
            <a:off x="6515100" y="291465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b</a:t>
            </a:r>
            <a:endParaRPr sz="1400" b="0" i="0" u="none" strike="noStrike" cap="none">
              <a:solidFill>
                <a:srgbClr val="000000"/>
              </a:solidFill>
              <a:latin typeface="Arial"/>
              <a:ea typeface="Arial"/>
              <a:cs typeface="Arial"/>
              <a:sym typeface="Arial"/>
            </a:endParaRPr>
          </a:p>
        </p:txBody>
      </p:sp>
      <p:sp>
        <p:nvSpPr>
          <p:cNvPr id="2944" name="Google Shape;2944;p248"/>
          <p:cNvSpPr/>
          <p:nvPr/>
        </p:nvSpPr>
        <p:spPr>
          <a:xfrm>
            <a:off x="6515100" y="360045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c</a:t>
            </a:r>
            <a:endParaRPr sz="1400" b="0" i="0" u="none" strike="noStrike" cap="none">
              <a:solidFill>
                <a:srgbClr val="000000"/>
              </a:solidFill>
              <a:latin typeface="Arial"/>
              <a:ea typeface="Arial"/>
              <a:cs typeface="Arial"/>
              <a:sym typeface="Arial"/>
            </a:endParaRPr>
          </a:p>
        </p:txBody>
      </p:sp>
      <p:sp>
        <p:nvSpPr>
          <p:cNvPr id="2945" name="Google Shape;2945;p248"/>
          <p:cNvSpPr/>
          <p:nvPr/>
        </p:nvSpPr>
        <p:spPr>
          <a:xfrm>
            <a:off x="8172450" y="291465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e</a:t>
            </a:r>
            <a:endParaRPr sz="1400" b="0" i="0" u="none" strike="noStrike" cap="none">
              <a:solidFill>
                <a:srgbClr val="000000"/>
              </a:solidFill>
              <a:latin typeface="Arial"/>
              <a:ea typeface="Arial"/>
              <a:cs typeface="Arial"/>
              <a:sym typeface="Arial"/>
            </a:endParaRPr>
          </a:p>
        </p:txBody>
      </p:sp>
      <p:sp>
        <p:nvSpPr>
          <p:cNvPr id="2946" name="Google Shape;2946;p248"/>
          <p:cNvSpPr/>
          <p:nvPr/>
        </p:nvSpPr>
        <p:spPr>
          <a:xfrm>
            <a:off x="7086600" y="291465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d</a:t>
            </a:r>
            <a:endParaRPr sz="1400" b="0" i="0" u="none" strike="noStrike" cap="none">
              <a:solidFill>
                <a:srgbClr val="000000"/>
              </a:solidFill>
              <a:latin typeface="Arial"/>
              <a:ea typeface="Arial"/>
              <a:cs typeface="Arial"/>
              <a:sym typeface="Arial"/>
            </a:endParaRPr>
          </a:p>
        </p:txBody>
      </p:sp>
      <p:sp>
        <p:nvSpPr>
          <p:cNvPr id="2947" name="Google Shape;2947;p248"/>
          <p:cNvSpPr/>
          <p:nvPr/>
        </p:nvSpPr>
        <p:spPr>
          <a:xfrm>
            <a:off x="8172450" y="360045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d</a:t>
            </a:r>
            <a:endParaRPr sz="1400" b="0" i="0" u="none" strike="noStrike" cap="none">
              <a:solidFill>
                <a:srgbClr val="000000"/>
              </a:solidFill>
              <a:latin typeface="Arial"/>
              <a:ea typeface="Arial"/>
              <a:cs typeface="Arial"/>
              <a:sym typeface="Arial"/>
            </a:endParaRPr>
          </a:p>
        </p:txBody>
      </p:sp>
      <p:sp>
        <p:nvSpPr>
          <p:cNvPr id="2948" name="Google Shape;2948;p248"/>
          <p:cNvSpPr/>
          <p:nvPr/>
        </p:nvSpPr>
        <p:spPr>
          <a:xfrm>
            <a:off x="7086600" y="360045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G</a:t>
            </a:r>
            <a:endParaRPr sz="1400" b="0" i="0" u="none" strike="noStrike" cap="none">
              <a:solidFill>
                <a:srgbClr val="000000"/>
              </a:solidFill>
              <a:latin typeface="Arial"/>
              <a:ea typeface="Arial"/>
              <a:cs typeface="Arial"/>
              <a:sym typeface="Arial"/>
            </a:endParaRPr>
          </a:p>
        </p:txBody>
      </p:sp>
      <p:sp>
        <p:nvSpPr>
          <p:cNvPr id="2949" name="Google Shape;2949;p248"/>
          <p:cNvSpPr/>
          <p:nvPr/>
        </p:nvSpPr>
        <p:spPr>
          <a:xfrm>
            <a:off x="8172450" y="4286250"/>
            <a:ext cx="342900" cy="34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Palatino"/>
                <a:ea typeface="Palatino"/>
                <a:cs typeface="Palatino"/>
                <a:sym typeface="Palatino"/>
              </a:rPr>
              <a:t>G</a:t>
            </a:r>
            <a:endParaRPr sz="1400" b="0" i="0" u="none" strike="noStrike" cap="none">
              <a:solidFill>
                <a:srgbClr val="000000"/>
              </a:solidFill>
              <a:latin typeface="Arial"/>
              <a:ea typeface="Arial"/>
              <a:cs typeface="Arial"/>
              <a:sym typeface="Arial"/>
            </a:endParaRPr>
          </a:p>
        </p:txBody>
      </p:sp>
      <p:cxnSp>
        <p:nvCxnSpPr>
          <p:cNvPr id="2950" name="Google Shape;2950;p248"/>
          <p:cNvCxnSpPr>
            <a:stCxn id="2941" idx="4"/>
            <a:endCxn id="2942" idx="7"/>
          </p:cNvCxnSpPr>
          <p:nvPr/>
        </p:nvCxnSpPr>
        <p:spPr>
          <a:xfrm flipH="1">
            <a:off x="7207950" y="2114550"/>
            <a:ext cx="278700" cy="164400"/>
          </a:xfrm>
          <a:prstGeom prst="straightConnector1">
            <a:avLst/>
          </a:prstGeom>
          <a:noFill/>
          <a:ln w="25400" cap="flat" cmpd="sng">
            <a:solidFill>
              <a:schemeClr val="dk1"/>
            </a:solidFill>
            <a:prstDash val="solid"/>
            <a:round/>
            <a:headEnd type="none" w="sm" len="sm"/>
            <a:tailEnd type="none" w="sm" len="sm"/>
          </a:ln>
        </p:spPr>
      </p:cxnSp>
      <p:cxnSp>
        <p:nvCxnSpPr>
          <p:cNvPr id="2951" name="Google Shape;2951;p248"/>
          <p:cNvCxnSpPr>
            <a:stCxn id="2942" idx="4"/>
            <a:endCxn id="2946" idx="0"/>
          </p:cNvCxnSpPr>
          <p:nvPr/>
        </p:nvCxnSpPr>
        <p:spPr>
          <a:xfrm>
            <a:off x="7086600" y="2571750"/>
            <a:ext cx="171600" cy="342900"/>
          </a:xfrm>
          <a:prstGeom prst="straightConnector1">
            <a:avLst/>
          </a:prstGeom>
          <a:noFill/>
          <a:ln w="25400" cap="flat" cmpd="sng">
            <a:solidFill>
              <a:schemeClr val="dk1"/>
            </a:solidFill>
            <a:prstDash val="solid"/>
            <a:round/>
            <a:headEnd type="none" w="sm" len="sm"/>
            <a:tailEnd type="none" w="sm" len="sm"/>
          </a:ln>
        </p:spPr>
      </p:cxnSp>
      <p:cxnSp>
        <p:nvCxnSpPr>
          <p:cNvPr id="2952" name="Google Shape;2952;p248"/>
          <p:cNvCxnSpPr>
            <a:stCxn id="2945" idx="4"/>
            <a:endCxn id="2947" idx="0"/>
          </p:cNvCxnSpPr>
          <p:nvPr/>
        </p:nvCxnSpPr>
        <p:spPr>
          <a:xfrm>
            <a:off x="8343900" y="3257550"/>
            <a:ext cx="0" cy="342900"/>
          </a:xfrm>
          <a:prstGeom prst="straightConnector1">
            <a:avLst/>
          </a:prstGeom>
          <a:noFill/>
          <a:ln w="25400" cap="flat" cmpd="sng">
            <a:solidFill>
              <a:schemeClr val="dk1"/>
            </a:solidFill>
            <a:prstDash val="solid"/>
            <a:round/>
            <a:headEnd type="none" w="sm" len="sm"/>
            <a:tailEnd type="none" w="sm" len="sm"/>
          </a:ln>
        </p:spPr>
      </p:cxnSp>
      <p:cxnSp>
        <p:nvCxnSpPr>
          <p:cNvPr id="2953" name="Google Shape;2953;p248"/>
          <p:cNvCxnSpPr>
            <a:stCxn id="2946" idx="4"/>
            <a:endCxn id="2948" idx="0"/>
          </p:cNvCxnSpPr>
          <p:nvPr/>
        </p:nvCxnSpPr>
        <p:spPr>
          <a:xfrm>
            <a:off x="7258050" y="3257550"/>
            <a:ext cx="0" cy="342900"/>
          </a:xfrm>
          <a:prstGeom prst="straightConnector1">
            <a:avLst/>
          </a:prstGeom>
          <a:noFill/>
          <a:ln w="25400" cap="flat" cmpd="sng">
            <a:solidFill>
              <a:schemeClr val="dk1"/>
            </a:solidFill>
            <a:prstDash val="solid"/>
            <a:round/>
            <a:headEnd type="none" w="sm" len="sm"/>
            <a:tailEnd type="none" w="sm" len="sm"/>
          </a:ln>
        </p:spPr>
      </p:cxnSp>
      <p:cxnSp>
        <p:nvCxnSpPr>
          <p:cNvPr id="2954" name="Google Shape;2954;p248"/>
          <p:cNvCxnSpPr>
            <a:stCxn id="2945" idx="0"/>
            <a:endCxn id="2942" idx="4"/>
          </p:cNvCxnSpPr>
          <p:nvPr/>
        </p:nvCxnSpPr>
        <p:spPr>
          <a:xfrm rot="10800000">
            <a:off x="7086600" y="2571750"/>
            <a:ext cx="1257300" cy="342900"/>
          </a:xfrm>
          <a:prstGeom prst="straightConnector1">
            <a:avLst/>
          </a:prstGeom>
          <a:noFill/>
          <a:ln w="25400" cap="flat" cmpd="sng">
            <a:solidFill>
              <a:schemeClr val="dk1"/>
            </a:solidFill>
            <a:prstDash val="solid"/>
            <a:round/>
            <a:headEnd type="none" w="sm" len="sm"/>
            <a:tailEnd type="none" w="sm" len="sm"/>
          </a:ln>
        </p:spPr>
      </p:cxnSp>
      <p:cxnSp>
        <p:nvCxnSpPr>
          <p:cNvPr id="2955" name="Google Shape;2955;p248"/>
          <p:cNvCxnSpPr>
            <a:stCxn id="2942" idx="4"/>
            <a:endCxn id="2943" idx="0"/>
          </p:cNvCxnSpPr>
          <p:nvPr/>
        </p:nvCxnSpPr>
        <p:spPr>
          <a:xfrm flipH="1">
            <a:off x="6686700" y="2571750"/>
            <a:ext cx="399900" cy="342900"/>
          </a:xfrm>
          <a:prstGeom prst="straightConnector1">
            <a:avLst/>
          </a:prstGeom>
          <a:noFill/>
          <a:ln w="25400" cap="flat" cmpd="sng">
            <a:solidFill>
              <a:schemeClr val="dk1"/>
            </a:solidFill>
            <a:prstDash val="solid"/>
            <a:round/>
            <a:headEnd type="none" w="sm" len="sm"/>
            <a:tailEnd type="none" w="sm" len="sm"/>
          </a:ln>
        </p:spPr>
      </p:cxnSp>
      <p:cxnSp>
        <p:nvCxnSpPr>
          <p:cNvPr id="2956" name="Google Shape;2956;p248"/>
          <p:cNvCxnSpPr>
            <a:stCxn id="2943" idx="4"/>
            <a:endCxn id="2944" idx="0"/>
          </p:cNvCxnSpPr>
          <p:nvPr/>
        </p:nvCxnSpPr>
        <p:spPr>
          <a:xfrm>
            <a:off x="6686550" y="3257550"/>
            <a:ext cx="0" cy="342900"/>
          </a:xfrm>
          <a:prstGeom prst="straightConnector1">
            <a:avLst/>
          </a:prstGeom>
          <a:noFill/>
          <a:ln w="25400" cap="flat" cmpd="sng">
            <a:solidFill>
              <a:schemeClr val="dk1"/>
            </a:solidFill>
            <a:prstDash val="solid"/>
            <a:round/>
            <a:headEnd type="none" w="sm" len="sm"/>
            <a:tailEnd type="none" w="sm" len="sm"/>
          </a:ln>
        </p:spPr>
      </p:cxnSp>
      <p:cxnSp>
        <p:nvCxnSpPr>
          <p:cNvPr id="2957" name="Google Shape;2957;p248"/>
          <p:cNvCxnSpPr>
            <a:stCxn id="2947" idx="4"/>
            <a:endCxn id="2949" idx="0"/>
          </p:cNvCxnSpPr>
          <p:nvPr/>
        </p:nvCxnSpPr>
        <p:spPr>
          <a:xfrm>
            <a:off x="8343900" y="3943350"/>
            <a:ext cx="0" cy="342900"/>
          </a:xfrm>
          <a:prstGeom prst="straightConnector1">
            <a:avLst/>
          </a:prstGeom>
          <a:noFill/>
          <a:ln w="25400" cap="flat" cmpd="sng">
            <a:solidFill>
              <a:schemeClr val="dk1"/>
            </a:solidFill>
            <a:prstDash val="solid"/>
            <a:round/>
            <a:headEnd type="none" w="sm" len="sm"/>
            <a:tailEnd type="none" w="sm" len="sm"/>
          </a:ln>
        </p:spPr>
      </p:cxnSp>
      <p:sp>
        <p:nvSpPr>
          <p:cNvPr id="2958" name="Google Shape;2958;p248"/>
          <p:cNvSpPr txBox="1"/>
          <p:nvPr/>
        </p:nvSpPr>
        <p:spPr>
          <a:xfrm>
            <a:off x="7715250" y="1657350"/>
            <a:ext cx="628650" cy="5309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g = 0 h=6</a:t>
            </a:r>
            <a:endParaRPr sz="1400" b="0" i="0" u="none" strike="noStrike" cap="none">
              <a:solidFill>
                <a:srgbClr val="000000"/>
              </a:solidFill>
              <a:latin typeface="Arial"/>
              <a:ea typeface="Arial"/>
              <a:cs typeface="Arial"/>
              <a:sym typeface="Arial"/>
            </a:endParaRPr>
          </a:p>
        </p:txBody>
      </p:sp>
      <p:sp>
        <p:nvSpPr>
          <p:cNvPr id="2959" name="Google Shape;2959;p248"/>
          <p:cNvSpPr txBox="1"/>
          <p:nvPr/>
        </p:nvSpPr>
        <p:spPr>
          <a:xfrm>
            <a:off x="6343650" y="2097987"/>
            <a:ext cx="628650" cy="5309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g = 1 h=5</a:t>
            </a:r>
            <a:endParaRPr sz="1400" b="0" i="0" u="none" strike="noStrike" cap="none">
              <a:solidFill>
                <a:srgbClr val="000000"/>
              </a:solidFill>
              <a:latin typeface="Arial"/>
              <a:ea typeface="Arial"/>
              <a:cs typeface="Arial"/>
              <a:sym typeface="Arial"/>
            </a:endParaRPr>
          </a:p>
        </p:txBody>
      </p:sp>
      <p:sp>
        <p:nvSpPr>
          <p:cNvPr id="2960" name="Google Shape;2960;p248"/>
          <p:cNvSpPr txBox="1"/>
          <p:nvPr/>
        </p:nvSpPr>
        <p:spPr>
          <a:xfrm>
            <a:off x="5886450" y="2800350"/>
            <a:ext cx="628650" cy="5309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g = 2 h=6</a:t>
            </a:r>
            <a:endParaRPr sz="1400" b="0" i="0" u="none" strike="noStrike" cap="none">
              <a:solidFill>
                <a:srgbClr val="000000"/>
              </a:solidFill>
              <a:latin typeface="Arial"/>
              <a:ea typeface="Arial"/>
              <a:cs typeface="Arial"/>
              <a:sym typeface="Arial"/>
            </a:endParaRPr>
          </a:p>
        </p:txBody>
      </p:sp>
      <p:sp>
        <p:nvSpPr>
          <p:cNvPr id="2961" name="Google Shape;2961;p248"/>
          <p:cNvSpPr txBox="1"/>
          <p:nvPr/>
        </p:nvSpPr>
        <p:spPr>
          <a:xfrm>
            <a:off x="5886450" y="3469587"/>
            <a:ext cx="628650" cy="5309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g = 3 h=7</a:t>
            </a:r>
            <a:endParaRPr sz="1400" b="0" i="0" u="none" strike="noStrike" cap="none">
              <a:solidFill>
                <a:srgbClr val="000000"/>
              </a:solidFill>
              <a:latin typeface="Arial"/>
              <a:ea typeface="Arial"/>
              <a:cs typeface="Arial"/>
              <a:sym typeface="Arial"/>
            </a:endParaRPr>
          </a:p>
        </p:txBody>
      </p:sp>
      <p:sp>
        <p:nvSpPr>
          <p:cNvPr id="2962" name="Google Shape;2962;p248"/>
          <p:cNvSpPr txBox="1"/>
          <p:nvPr/>
        </p:nvSpPr>
        <p:spPr>
          <a:xfrm>
            <a:off x="7372350" y="2857500"/>
            <a:ext cx="628650" cy="5309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g = 4 h=2</a:t>
            </a:r>
            <a:endParaRPr sz="1400" b="0" i="0" u="none" strike="noStrike" cap="none">
              <a:solidFill>
                <a:srgbClr val="000000"/>
              </a:solidFill>
              <a:latin typeface="Arial"/>
              <a:ea typeface="Arial"/>
              <a:cs typeface="Arial"/>
              <a:sym typeface="Arial"/>
            </a:endParaRPr>
          </a:p>
        </p:txBody>
      </p:sp>
      <p:sp>
        <p:nvSpPr>
          <p:cNvPr id="2963" name="Google Shape;2963;p248"/>
          <p:cNvSpPr txBox="1"/>
          <p:nvPr/>
        </p:nvSpPr>
        <p:spPr>
          <a:xfrm>
            <a:off x="7372350" y="3486150"/>
            <a:ext cx="628650" cy="5309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g = 6 h=0</a:t>
            </a:r>
            <a:endParaRPr sz="1400" b="0" i="0" u="none" strike="noStrike" cap="none">
              <a:solidFill>
                <a:srgbClr val="000000"/>
              </a:solidFill>
              <a:latin typeface="Arial"/>
              <a:ea typeface="Arial"/>
              <a:cs typeface="Arial"/>
              <a:sym typeface="Arial"/>
            </a:endParaRPr>
          </a:p>
        </p:txBody>
      </p:sp>
      <p:sp>
        <p:nvSpPr>
          <p:cNvPr id="2964" name="Google Shape;2964;p248"/>
          <p:cNvSpPr txBox="1"/>
          <p:nvPr/>
        </p:nvSpPr>
        <p:spPr>
          <a:xfrm>
            <a:off x="8458200" y="2783787"/>
            <a:ext cx="628650" cy="5309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g = 9 h=1</a:t>
            </a:r>
            <a:endParaRPr sz="1400" b="0" i="0" u="none" strike="noStrike" cap="none">
              <a:solidFill>
                <a:srgbClr val="000000"/>
              </a:solidFill>
              <a:latin typeface="Arial"/>
              <a:ea typeface="Arial"/>
              <a:cs typeface="Arial"/>
              <a:sym typeface="Arial"/>
            </a:endParaRPr>
          </a:p>
        </p:txBody>
      </p:sp>
      <p:sp>
        <p:nvSpPr>
          <p:cNvPr id="2965" name="Google Shape;2965;p248"/>
          <p:cNvSpPr txBox="1"/>
          <p:nvPr/>
        </p:nvSpPr>
        <p:spPr>
          <a:xfrm>
            <a:off x="8458200" y="3526737"/>
            <a:ext cx="685800" cy="5309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g = 10 h=2</a:t>
            </a:r>
            <a:endParaRPr sz="1400" b="0" i="0" u="none" strike="noStrike" cap="none">
              <a:solidFill>
                <a:srgbClr val="000000"/>
              </a:solidFill>
              <a:latin typeface="Arial"/>
              <a:ea typeface="Arial"/>
              <a:cs typeface="Arial"/>
              <a:sym typeface="Arial"/>
            </a:endParaRPr>
          </a:p>
        </p:txBody>
      </p:sp>
      <p:sp>
        <p:nvSpPr>
          <p:cNvPr id="2966" name="Google Shape;2966;p248"/>
          <p:cNvSpPr txBox="1"/>
          <p:nvPr/>
        </p:nvSpPr>
        <p:spPr>
          <a:xfrm>
            <a:off x="8458200" y="4171950"/>
            <a:ext cx="685800" cy="5309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1" u="none" strike="noStrike" cap="none">
                <a:solidFill>
                  <a:schemeClr val="dk1"/>
                </a:solidFill>
                <a:latin typeface="Palatino"/>
                <a:ea typeface="Palatino"/>
                <a:cs typeface="Palatino"/>
                <a:sym typeface="Palatino"/>
              </a:rPr>
              <a:t>g = 12 h=0</a:t>
            </a:r>
            <a:endParaRPr sz="1400" b="0" i="0" u="none" strike="noStrike" cap="none">
              <a:solidFill>
                <a:srgbClr val="000000"/>
              </a:solidFill>
              <a:latin typeface="Arial"/>
              <a:ea typeface="Arial"/>
              <a:cs typeface="Arial"/>
              <a:sym typeface="Arial"/>
            </a:endParaRPr>
          </a:p>
        </p:txBody>
      </p:sp>
      <p:grpSp>
        <p:nvGrpSpPr>
          <p:cNvPr id="2967" name="Google Shape;2967;p248"/>
          <p:cNvGrpSpPr/>
          <p:nvPr/>
        </p:nvGrpSpPr>
        <p:grpSpPr>
          <a:xfrm>
            <a:off x="303212" y="446903"/>
            <a:ext cx="479425" cy="446087"/>
            <a:chOff x="4733" y="1188"/>
            <a:chExt cx="302" cy="281"/>
          </a:xfrm>
        </p:grpSpPr>
        <p:sp>
          <p:nvSpPr>
            <p:cNvPr id="2968" name="Google Shape;2968;p248"/>
            <p:cNvSpPr/>
            <p:nvPr/>
          </p:nvSpPr>
          <p:spPr>
            <a:xfrm>
              <a:off x="4733" y="1344"/>
              <a:ext cx="135" cy="125"/>
            </a:xfrm>
            <a:custGeom>
              <a:avLst/>
              <a:gdLst/>
              <a:ahLst/>
              <a:cxnLst/>
              <a:rect l="l" t="t" r="r" b="b"/>
              <a:pathLst>
                <a:path w="1481" h="1385" extrusionOk="0">
                  <a:moveTo>
                    <a:pt x="975" y="0"/>
                  </a:moveTo>
                  <a:lnTo>
                    <a:pt x="976" y="26"/>
                  </a:lnTo>
                  <a:lnTo>
                    <a:pt x="981" y="53"/>
                  </a:lnTo>
                  <a:lnTo>
                    <a:pt x="992" y="77"/>
                  </a:lnTo>
                  <a:lnTo>
                    <a:pt x="1005" y="101"/>
                  </a:lnTo>
                  <a:lnTo>
                    <a:pt x="1023" y="122"/>
                  </a:lnTo>
                  <a:lnTo>
                    <a:pt x="1100" y="199"/>
                  </a:lnTo>
                  <a:lnTo>
                    <a:pt x="1120" y="217"/>
                  </a:lnTo>
                  <a:lnTo>
                    <a:pt x="1143" y="231"/>
                  </a:lnTo>
                  <a:lnTo>
                    <a:pt x="1167" y="240"/>
                  </a:lnTo>
                  <a:lnTo>
                    <a:pt x="1192" y="246"/>
                  </a:lnTo>
                  <a:lnTo>
                    <a:pt x="1218" y="248"/>
                  </a:lnTo>
                  <a:lnTo>
                    <a:pt x="1245" y="246"/>
                  </a:lnTo>
                  <a:lnTo>
                    <a:pt x="1269" y="240"/>
                  </a:lnTo>
                  <a:lnTo>
                    <a:pt x="1293" y="231"/>
                  </a:lnTo>
                  <a:lnTo>
                    <a:pt x="1315" y="217"/>
                  </a:lnTo>
                  <a:lnTo>
                    <a:pt x="1336" y="199"/>
                  </a:lnTo>
                  <a:lnTo>
                    <a:pt x="1370" y="165"/>
                  </a:lnTo>
                  <a:lnTo>
                    <a:pt x="1481" y="276"/>
                  </a:lnTo>
                  <a:lnTo>
                    <a:pt x="430" y="1344"/>
                  </a:lnTo>
                  <a:lnTo>
                    <a:pt x="409" y="1362"/>
                  </a:lnTo>
                  <a:lnTo>
                    <a:pt x="385" y="1375"/>
                  </a:lnTo>
                  <a:lnTo>
                    <a:pt x="359" y="1382"/>
                  </a:lnTo>
                  <a:lnTo>
                    <a:pt x="332" y="1385"/>
                  </a:lnTo>
                  <a:lnTo>
                    <a:pt x="305" y="1382"/>
                  </a:lnTo>
                  <a:lnTo>
                    <a:pt x="279" y="1375"/>
                  </a:lnTo>
                  <a:lnTo>
                    <a:pt x="256" y="1362"/>
                  </a:lnTo>
                  <a:lnTo>
                    <a:pt x="235" y="1344"/>
                  </a:lnTo>
                  <a:lnTo>
                    <a:pt x="40" y="1146"/>
                  </a:lnTo>
                  <a:lnTo>
                    <a:pt x="22" y="1124"/>
                  </a:lnTo>
                  <a:lnTo>
                    <a:pt x="10" y="1100"/>
                  </a:lnTo>
                  <a:lnTo>
                    <a:pt x="3" y="1074"/>
                  </a:lnTo>
                  <a:lnTo>
                    <a:pt x="0" y="1048"/>
                  </a:lnTo>
                  <a:lnTo>
                    <a:pt x="3" y="1021"/>
                  </a:lnTo>
                  <a:lnTo>
                    <a:pt x="10" y="996"/>
                  </a:lnTo>
                  <a:lnTo>
                    <a:pt x="22" y="972"/>
                  </a:lnTo>
                  <a:lnTo>
                    <a:pt x="40" y="950"/>
                  </a:lnTo>
                  <a:lnTo>
                    <a:pt x="97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9" name="Google Shape;2969;p248"/>
            <p:cNvSpPr/>
            <p:nvPr/>
          </p:nvSpPr>
          <p:spPr>
            <a:xfrm>
              <a:off x="4733" y="1198"/>
              <a:ext cx="158" cy="158"/>
            </a:xfrm>
            <a:custGeom>
              <a:avLst/>
              <a:gdLst/>
              <a:ahLst/>
              <a:cxnLst/>
              <a:rect l="l" t="t" r="r" b="b"/>
              <a:pathLst>
                <a:path w="1743" h="1743" extrusionOk="0">
                  <a:moveTo>
                    <a:pt x="450" y="0"/>
                  </a:moveTo>
                  <a:lnTo>
                    <a:pt x="489" y="3"/>
                  </a:lnTo>
                  <a:lnTo>
                    <a:pt x="526" y="13"/>
                  </a:lnTo>
                  <a:lnTo>
                    <a:pt x="562" y="30"/>
                  </a:lnTo>
                  <a:lnTo>
                    <a:pt x="597" y="52"/>
                  </a:lnTo>
                  <a:lnTo>
                    <a:pt x="631" y="82"/>
                  </a:lnTo>
                  <a:lnTo>
                    <a:pt x="1336" y="787"/>
                  </a:lnTo>
                  <a:lnTo>
                    <a:pt x="1344" y="799"/>
                  </a:lnTo>
                  <a:lnTo>
                    <a:pt x="1349" y="810"/>
                  </a:lnTo>
                  <a:lnTo>
                    <a:pt x="1351" y="824"/>
                  </a:lnTo>
                  <a:lnTo>
                    <a:pt x="1350" y="837"/>
                  </a:lnTo>
                  <a:lnTo>
                    <a:pt x="1347" y="869"/>
                  </a:lnTo>
                  <a:lnTo>
                    <a:pt x="1350" y="901"/>
                  </a:lnTo>
                  <a:lnTo>
                    <a:pt x="1359" y="935"/>
                  </a:lnTo>
                  <a:lnTo>
                    <a:pt x="1372" y="966"/>
                  </a:lnTo>
                  <a:lnTo>
                    <a:pt x="1391" y="996"/>
                  </a:lnTo>
                  <a:lnTo>
                    <a:pt x="1414" y="1023"/>
                  </a:lnTo>
                  <a:lnTo>
                    <a:pt x="1442" y="1046"/>
                  </a:lnTo>
                  <a:lnTo>
                    <a:pt x="1471" y="1064"/>
                  </a:lnTo>
                  <a:lnTo>
                    <a:pt x="1503" y="1078"/>
                  </a:lnTo>
                  <a:lnTo>
                    <a:pt x="1535" y="1086"/>
                  </a:lnTo>
                  <a:lnTo>
                    <a:pt x="1567" y="1089"/>
                  </a:lnTo>
                  <a:lnTo>
                    <a:pt x="1599" y="1086"/>
                  </a:lnTo>
                  <a:lnTo>
                    <a:pt x="1613" y="1085"/>
                  </a:lnTo>
                  <a:lnTo>
                    <a:pt x="1626" y="1087"/>
                  </a:lnTo>
                  <a:lnTo>
                    <a:pt x="1638" y="1092"/>
                  </a:lnTo>
                  <a:lnTo>
                    <a:pt x="1649" y="1100"/>
                  </a:lnTo>
                  <a:lnTo>
                    <a:pt x="1728" y="1179"/>
                  </a:lnTo>
                  <a:lnTo>
                    <a:pt x="1736" y="1191"/>
                  </a:lnTo>
                  <a:lnTo>
                    <a:pt x="1741" y="1204"/>
                  </a:lnTo>
                  <a:lnTo>
                    <a:pt x="1743" y="1219"/>
                  </a:lnTo>
                  <a:lnTo>
                    <a:pt x="1741" y="1233"/>
                  </a:lnTo>
                  <a:lnTo>
                    <a:pt x="1736" y="1246"/>
                  </a:lnTo>
                  <a:lnTo>
                    <a:pt x="1728" y="1258"/>
                  </a:lnTo>
                  <a:lnTo>
                    <a:pt x="1257" y="1728"/>
                  </a:lnTo>
                  <a:lnTo>
                    <a:pt x="1246" y="1736"/>
                  </a:lnTo>
                  <a:lnTo>
                    <a:pt x="1232" y="1742"/>
                  </a:lnTo>
                  <a:lnTo>
                    <a:pt x="1218" y="1743"/>
                  </a:lnTo>
                  <a:lnTo>
                    <a:pt x="1204" y="1742"/>
                  </a:lnTo>
                  <a:lnTo>
                    <a:pt x="1191" y="1736"/>
                  </a:lnTo>
                  <a:lnTo>
                    <a:pt x="1179" y="1728"/>
                  </a:lnTo>
                  <a:lnTo>
                    <a:pt x="1100" y="1649"/>
                  </a:lnTo>
                  <a:lnTo>
                    <a:pt x="1092" y="1639"/>
                  </a:lnTo>
                  <a:lnTo>
                    <a:pt x="1087" y="1626"/>
                  </a:lnTo>
                  <a:lnTo>
                    <a:pt x="1085" y="1613"/>
                  </a:lnTo>
                  <a:lnTo>
                    <a:pt x="1086" y="1599"/>
                  </a:lnTo>
                  <a:lnTo>
                    <a:pt x="1089" y="1567"/>
                  </a:lnTo>
                  <a:lnTo>
                    <a:pt x="1086" y="1535"/>
                  </a:lnTo>
                  <a:lnTo>
                    <a:pt x="1078" y="1503"/>
                  </a:lnTo>
                  <a:lnTo>
                    <a:pt x="1064" y="1471"/>
                  </a:lnTo>
                  <a:lnTo>
                    <a:pt x="1046" y="1442"/>
                  </a:lnTo>
                  <a:lnTo>
                    <a:pt x="1023" y="1415"/>
                  </a:lnTo>
                  <a:lnTo>
                    <a:pt x="996" y="1391"/>
                  </a:lnTo>
                  <a:lnTo>
                    <a:pt x="966" y="1373"/>
                  </a:lnTo>
                  <a:lnTo>
                    <a:pt x="935" y="1359"/>
                  </a:lnTo>
                  <a:lnTo>
                    <a:pt x="902" y="1350"/>
                  </a:lnTo>
                  <a:lnTo>
                    <a:pt x="870" y="1347"/>
                  </a:lnTo>
                  <a:lnTo>
                    <a:pt x="839" y="1350"/>
                  </a:lnTo>
                  <a:lnTo>
                    <a:pt x="830" y="1351"/>
                  </a:lnTo>
                  <a:lnTo>
                    <a:pt x="814" y="1350"/>
                  </a:lnTo>
                  <a:lnTo>
                    <a:pt x="800" y="1345"/>
                  </a:lnTo>
                  <a:lnTo>
                    <a:pt x="787" y="1336"/>
                  </a:lnTo>
                  <a:lnTo>
                    <a:pt x="82" y="631"/>
                  </a:lnTo>
                  <a:lnTo>
                    <a:pt x="53" y="598"/>
                  </a:lnTo>
                  <a:lnTo>
                    <a:pt x="31" y="565"/>
                  </a:lnTo>
                  <a:lnTo>
                    <a:pt x="14" y="529"/>
                  </a:lnTo>
                  <a:lnTo>
                    <a:pt x="4" y="493"/>
                  </a:lnTo>
                  <a:lnTo>
                    <a:pt x="0" y="457"/>
                  </a:lnTo>
                  <a:lnTo>
                    <a:pt x="2" y="418"/>
                  </a:lnTo>
                  <a:lnTo>
                    <a:pt x="10" y="380"/>
                  </a:lnTo>
                  <a:lnTo>
                    <a:pt x="22" y="347"/>
                  </a:lnTo>
                  <a:lnTo>
                    <a:pt x="40" y="312"/>
                  </a:lnTo>
                  <a:lnTo>
                    <a:pt x="62" y="276"/>
                  </a:lnTo>
                  <a:lnTo>
                    <a:pt x="90" y="240"/>
                  </a:lnTo>
                  <a:lnTo>
                    <a:pt x="122" y="202"/>
                  </a:lnTo>
                  <a:lnTo>
                    <a:pt x="161" y="161"/>
                  </a:lnTo>
                  <a:lnTo>
                    <a:pt x="187" y="135"/>
                  </a:lnTo>
                  <a:lnTo>
                    <a:pt x="214" y="110"/>
                  </a:lnTo>
                  <a:lnTo>
                    <a:pt x="244" y="86"/>
                  </a:lnTo>
                  <a:lnTo>
                    <a:pt x="275" y="63"/>
                  </a:lnTo>
                  <a:lnTo>
                    <a:pt x="307" y="42"/>
                  </a:lnTo>
                  <a:lnTo>
                    <a:pt x="342" y="24"/>
                  </a:lnTo>
                  <a:lnTo>
                    <a:pt x="377" y="12"/>
                  </a:lnTo>
                  <a:lnTo>
                    <a:pt x="413" y="3"/>
                  </a:lnTo>
                  <a:lnTo>
                    <a:pt x="45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0" name="Google Shape;2970;p248"/>
            <p:cNvSpPr/>
            <p:nvPr/>
          </p:nvSpPr>
          <p:spPr>
            <a:xfrm>
              <a:off x="4865" y="1329"/>
              <a:ext cx="113" cy="114"/>
            </a:xfrm>
            <a:custGeom>
              <a:avLst/>
              <a:gdLst/>
              <a:ahLst/>
              <a:cxnLst/>
              <a:rect l="l" t="t" r="r" b="b"/>
              <a:pathLst>
                <a:path w="1251" h="1251" extrusionOk="0">
                  <a:moveTo>
                    <a:pt x="243" y="0"/>
                  </a:moveTo>
                  <a:lnTo>
                    <a:pt x="1251" y="1006"/>
                  </a:lnTo>
                  <a:lnTo>
                    <a:pt x="1006" y="1251"/>
                  </a:lnTo>
                  <a:lnTo>
                    <a:pt x="0" y="244"/>
                  </a:lnTo>
                  <a:lnTo>
                    <a:pt x="24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1" name="Google Shape;2971;p248"/>
            <p:cNvSpPr/>
            <p:nvPr/>
          </p:nvSpPr>
          <p:spPr>
            <a:xfrm>
              <a:off x="4963" y="1428"/>
              <a:ext cx="42" cy="41"/>
            </a:xfrm>
            <a:custGeom>
              <a:avLst/>
              <a:gdLst/>
              <a:ahLst/>
              <a:cxnLst/>
              <a:rect l="l" t="t" r="r" b="b"/>
              <a:pathLst>
                <a:path w="456" h="456" extrusionOk="0">
                  <a:moveTo>
                    <a:pt x="244" y="0"/>
                  </a:moveTo>
                  <a:lnTo>
                    <a:pt x="440" y="196"/>
                  </a:lnTo>
                  <a:lnTo>
                    <a:pt x="449" y="208"/>
                  </a:lnTo>
                  <a:lnTo>
                    <a:pt x="454" y="221"/>
                  </a:lnTo>
                  <a:lnTo>
                    <a:pt x="456" y="236"/>
                  </a:lnTo>
                  <a:lnTo>
                    <a:pt x="454" y="249"/>
                  </a:lnTo>
                  <a:lnTo>
                    <a:pt x="449" y="262"/>
                  </a:lnTo>
                  <a:lnTo>
                    <a:pt x="440" y="274"/>
                  </a:lnTo>
                  <a:lnTo>
                    <a:pt x="274" y="441"/>
                  </a:lnTo>
                  <a:lnTo>
                    <a:pt x="262" y="449"/>
                  </a:lnTo>
                  <a:lnTo>
                    <a:pt x="249" y="454"/>
                  </a:lnTo>
                  <a:lnTo>
                    <a:pt x="234" y="456"/>
                  </a:lnTo>
                  <a:lnTo>
                    <a:pt x="221" y="454"/>
                  </a:lnTo>
                  <a:lnTo>
                    <a:pt x="207" y="449"/>
                  </a:lnTo>
                  <a:lnTo>
                    <a:pt x="196" y="441"/>
                  </a:lnTo>
                  <a:lnTo>
                    <a:pt x="0" y="245"/>
                  </a:lnTo>
                  <a:lnTo>
                    <a:pt x="24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2" name="Google Shape;2972;p248"/>
            <p:cNvSpPr/>
            <p:nvPr/>
          </p:nvSpPr>
          <p:spPr>
            <a:xfrm>
              <a:off x="4878" y="1276"/>
              <a:ext cx="46" cy="56"/>
            </a:xfrm>
            <a:custGeom>
              <a:avLst/>
              <a:gdLst/>
              <a:ahLst/>
              <a:cxnLst/>
              <a:rect l="l" t="t" r="r" b="b"/>
              <a:pathLst>
                <a:path w="505" h="619" extrusionOk="0">
                  <a:moveTo>
                    <a:pt x="115" y="0"/>
                  </a:moveTo>
                  <a:lnTo>
                    <a:pt x="505" y="394"/>
                  </a:lnTo>
                  <a:lnTo>
                    <a:pt x="284" y="619"/>
                  </a:lnTo>
                  <a:lnTo>
                    <a:pt x="176" y="511"/>
                  </a:lnTo>
                  <a:lnTo>
                    <a:pt x="210" y="477"/>
                  </a:lnTo>
                  <a:lnTo>
                    <a:pt x="228" y="457"/>
                  </a:lnTo>
                  <a:lnTo>
                    <a:pt x="241" y="434"/>
                  </a:lnTo>
                  <a:lnTo>
                    <a:pt x="251" y="410"/>
                  </a:lnTo>
                  <a:lnTo>
                    <a:pt x="257" y="386"/>
                  </a:lnTo>
                  <a:lnTo>
                    <a:pt x="259" y="360"/>
                  </a:lnTo>
                  <a:lnTo>
                    <a:pt x="257" y="333"/>
                  </a:lnTo>
                  <a:lnTo>
                    <a:pt x="251" y="308"/>
                  </a:lnTo>
                  <a:lnTo>
                    <a:pt x="241" y="284"/>
                  </a:lnTo>
                  <a:lnTo>
                    <a:pt x="228" y="262"/>
                  </a:lnTo>
                  <a:lnTo>
                    <a:pt x="210" y="241"/>
                  </a:lnTo>
                  <a:lnTo>
                    <a:pt x="132" y="164"/>
                  </a:lnTo>
                  <a:lnTo>
                    <a:pt x="110" y="145"/>
                  </a:lnTo>
                  <a:lnTo>
                    <a:pt x="85" y="131"/>
                  </a:lnTo>
                  <a:lnTo>
                    <a:pt x="57" y="121"/>
                  </a:lnTo>
                  <a:lnTo>
                    <a:pt x="29" y="117"/>
                  </a:lnTo>
                  <a:lnTo>
                    <a:pt x="0" y="117"/>
                  </a:lnTo>
                  <a:lnTo>
                    <a:pt x="11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3" name="Google Shape;2973;p248"/>
            <p:cNvSpPr/>
            <p:nvPr/>
          </p:nvSpPr>
          <p:spPr>
            <a:xfrm>
              <a:off x="4834" y="1188"/>
              <a:ext cx="201" cy="160"/>
            </a:xfrm>
            <a:custGeom>
              <a:avLst/>
              <a:gdLst/>
              <a:ahLst/>
              <a:cxnLst/>
              <a:rect l="l" t="t" r="r" b="b"/>
              <a:pathLst>
                <a:path w="2214" h="1767" extrusionOk="0">
                  <a:moveTo>
                    <a:pt x="642" y="0"/>
                  </a:moveTo>
                  <a:lnTo>
                    <a:pt x="723" y="2"/>
                  </a:lnTo>
                  <a:lnTo>
                    <a:pt x="801" y="9"/>
                  </a:lnTo>
                  <a:lnTo>
                    <a:pt x="876" y="20"/>
                  </a:lnTo>
                  <a:lnTo>
                    <a:pt x="947" y="36"/>
                  </a:lnTo>
                  <a:lnTo>
                    <a:pt x="1017" y="57"/>
                  </a:lnTo>
                  <a:lnTo>
                    <a:pt x="1082" y="82"/>
                  </a:lnTo>
                  <a:lnTo>
                    <a:pt x="1145" y="111"/>
                  </a:lnTo>
                  <a:lnTo>
                    <a:pt x="1204" y="145"/>
                  </a:lnTo>
                  <a:lnTo>
                    <a:pt x="1261" y="183"/>
                  </a:lnTo>
                  <a:lnTo>
                    <a:pt x="1315" y="227"/>
                  </a:lnTo>
                  <a:lnTo>
                    <a:pt x="1365" y="273"/>
                  </a:lnTo>
                  <a:lnTo>
                    <a:pt x="1677" y="590"/>
                  </a:lnTo>
                  <a:lnTo>
                    <a:pt x="1686" y="604"/>
                  </a:lnTo>
                  <a:lnTo>
                    <a:pt x="1692" y="621"/>
                  </a:lnTo>
                  <a:lnTo>
                    <a:pt x="1692" y="637"/>
                  </a:lnTo>
                  <a:lnTo>
                    <a:pt x="1686" y="654"/>
                  </a:lnTo>
                  <a:lnTo>
                    <a:pt x="1677" y="667"/>
                  </a:lnTo>
                  <a:lnTo>
                    <a:pt x="1657" y="691"/>
                  </a:lnTo>
                  <a:lnTo>
                    <a:pt x="1643" y="717"/>
                  </a:lnTo>
                  <a:lnTo>
                    <a:pt x="1633" y="744"/>
                  </a:lnTo>
                  <a:lnTo>
                    <a:pt x="1628" y="773"/>
                  </a:lnTo>
                  <a:lnTo>
                    <a:pt x="1628" y="801"/>
                  </a:lnTo>
                  <a:lnTo>
                    <a:pt x="1633" y="830"/>
                  </a:lnTo>
                  <a:lnTo>
                    <a:pt x="1643" y="857"/>
                  </a:lnTo>
                  <a:lnTo>
                    <a:pt x="1657" y="883"/>
                  </a:lnTo>
                  <a:lnTo>
                    <a:pt x="1677" y="907"/>
                  </a:lnTo>
                  <a:lnTo>
                    <a:pt x="1696" y="922"/>
                  </a:lnTo>
                  <a:lnTo>
                    <a:pt x="1717" y="935"/>
                  </a:lnTo>
                  <a:lnTo>
                    <a:pt x="1742" y="944"/>
                  </a:lnTo>
                  <a:lnTo>
                    <a:pt x="1769" y="949"/>
                  </a:lnTo>
                  <a:lnTo>
                    <a:pt x="1799" y="951"/>
                  </a:lnTo>
                  <a:lnTo>
                    <a:pt x="1843" y="948"/>
                  </a:lnTo>
                  <a:lnTo>
                    <a:pt x="1881" y="944"/>
                  </a:lnTo>
                  <a:lnTo>
                    <a:pt x="1918" y="943"/>
                  </a:lnTo>
                  <a:lnTo>
                    <a:pt x="1949" y="944"/>
                  </a:lnTo>
                  <a:lnTo>
                    <a:pt x="1975" y="947"/>
                  </a:lnTo>
                  <a:lnTo>
                    <a:pt x="1997" y="951"/>
                  </a:lnTo>
                  <a:lnTo>
                    <a:pt x="2017" y="958"/>
                  </a:lnTo>
                  <a:lnTo>
                    <a:pt x="2033" y="964"/>
                  </a:lnTo>
                  <a:lnTo>
                    <a:pt x="2045" y="970"/>
                  </a:lnTo>
                  <a:lnTo>
                    <a:pt x="2054" y="976"/>
                  </a:lnTo>
                  <a:lnTo>
                    <a:pt x="2062" y="981"/>
                  </a:lnTo>
                  <a:lnTo>
                    <a:pt x="2066" y="986"/>
                  </a:lnTo>
                  <a:lnTo>
                    <a:pt x="2183" y="1104"/>
                  </a:lnTo>
                  <a:lnTo>
                    <a:pt x="2196" y="1121"/>
                  </a:lnTo>
                  <a:lnTo>
                    <a:pt x="2207" y="1141"/>
                  </a:lnTo>
                  <a:lnTo>
                    <a:pt x="2212" y="1161"/>
                  </a:lnTo>
                  <a:lnTo>
                    <a:pt x="2214" y="1182"/>
                  </a:lnTo>
                  <a:lnTo>
                    <a:pt x="2212" y="1203"/>
                  </a:lnTo>
                  <a:lnTo>
                    <a:pt x="2207" y="1224"/>
                  </a:lnTo>
                  <a:lnTo>
                    <a:pt x="2196" y="1244"/>
                  </a:lnTo>
                  <a:lnTo>
                    <a:pt x="2183" y="1261"/>
                  </a:lnTo>
                  <a:lnTo>
                    <a:pt x="1715" y="1735"/>
                  </a:lnTo>
                  <a:lnTo>
                    <a:pt x="1699" y="1750"/>
                  </a:lnTo>
                  <a:lnTo>
                    <a:pt x="1679" y="1759"/>
                  </a:lnTo>
                  <a:lnTo>
                    <a:pt x="1658" y="1765"/>
                  </a:lnTo>
                  <a:lnTo>
                    <a:pt x="1638" y="1767"/>
                  </a:lnTo>
                  <a:lnTo>
                    <a:pt x="1616" y="1765"/>
                  </a:lnTo>
                  <a:lnTo>
                    <a:pt x="1595" y="1759"/>
                  </a:lnTo>
                  <a:lnTo>
                    <a:pt x="1575" y="1750"/>
                  </a:lnTo>
                  <a:lnTo>
                    <a:pt x="1559" y="1735"/>
                  </a:lnTo>
                  <a:lnTo>
                    <a:pt x="1442" y="1617"/>
                  </a:lnTo>
                  <a:lnTo>
                    <a:pt x="1438" y="1612"/>
                  </a:lnTo>
                  <a:lnTo>
                    <a:pt x="1432" y="1604"/>
                  </a:lnTo>
                  <a:lnTo>
                    <a:pt x="1426" y="1594"/>
                  </a:lnTo>
                  <a:lnTo>
                    <a:pt x="1420" y="1582"/>
                  </a:lnTo>
                  <a:lnTo>
                    <a:pt x="1414" y="1566"/>
                  </a:lnTo>
                  <a:lnTo>
                    <a:pt x="1409" y="1546"/>
                  </a:lnTo>
                  <a:lnTo>
                    <a:pt x="1404" y="1523"/>
                  </a:lnTo>
                  <a:lnTo>
                    <a:pt x="1401" y="1496"/>
                  </a:lnTo>
                  <a:lnTo>
                    <a:pt x="1401" y="1464"/>
                  </a:lnTo>
                  <a:lnTo>
                    <a:pt x="1402" y="1429"/>
                  </a:lnTo>
                  <a:lnTo>
                    <a:pt x="1406" y="1389"/>
                  </a:lnTo>
                  <a:lnTo>
                    <a:pt x="1409" y="1366"/>
                  </a:lnTo>
                  <a:lnTo>
                    <a:pt x="1410" y="1342"/>
                  </a:lnTo>
                  <a:lnTo>
                    <a:pt x="1407" y="1316"/>
                  </a:lnTo>
                  <a:lnTo>
                    <a:pt x="1402" y="1291"/>
                  </a:lnTo>
                  <a:lnTo>
                    <a:pt x="1394" y="1266"/>
                  </a:lnTo>
                  <a:lnTo>
                    <a:pt x="1382" y="1243"/>
                  </a:lnTo>
                  <a:lnTo>
                    <a:pt x="1364" y="1221"/>
                  </a:lnTo>
                  <a:lnTo>
                    <a:pt x="1342" y="1202"/>
                  </a:lnTo>
                  <a:lnTo>
                    <a:pt x="1317" y="1189"/>
                  </a:lnTo>
                  <a:lnTo>
                    <a:pt x="1290" y="1179"/>
                  </a:lnTo>
                  <a:lnTo>
                    <a:pt x="1262" y="1174"/>
                  </a:lnTo>
                  <a:lnTo>
                    <a:pt x="1233" y="1174"/>
                  </a:lnTo>
                  <a:lnTo>
                    <a:pt x="1205" y="1179"/>
                  </a:lnTo>
                  <a:lnTo>
                    <a:pt x="1179" y="1189"/>
                  </a:lnTo>
                  <a:lnTo>
                    <a:pt x="1154" y="1202"/>
                  </a:lnTo>
                  <a:lnTo>
                    <a:pt x="1132" y="1221"/>
                  </a:lnTo>
                  <a:lnTo>
                    <a:pt x="1070" y="1284"/>
                  </a:lnTo>
                  <a:lnTo>
                    <a:pt x="680" y="890"/>
                  </a:lnTo>
                  <a:lnTo>
                    <a:pt x="741" y="827"/>
                  </a:lnTo>
                  <a:lnTo>
                    <a:pt x="761" y="804"/>
                  </a:lnTo>
                  <a:lnTo>
                    <a:pt x="775" y="778"/>
                  </a:lnTo>
                  <a:lnTo>
                    <a:pt x="784" y="750"/>
                  </a:lnTo>
                  <a:lnTo>
                    <a:pt x="790" y="722"/>
                  </a:lnTo>
                  <a:lnTo>
                    <a:pt x="790" y="693"/>
                  </a:lnTo>
                  <a:lnTo>
                    <a:pt x="784" y="665"/>
                  </a:lnTo>
                  <a:lnTo>
                    <a:pt x="775" y="637"/>
                  </a:lnTo>
                  <a:lnTo>
                    <a:pt x="761" y="612"/>
                  </a:lnTo>
                  <a:lnTo>
                    <a:pt x="741" y="588"/>
                  </a:lnTo>
                  <a:lnTo>
                    <a:pt x="698" y="541"/>
                  </a:lnTo>
                  <a:lnTo>
                    <a:pt x="653" y="497"/>
                  </a:lnTo>
                  <a:lnTo>
                    <a:pt x="605" y="458"/>
                  </a:lnTo>
                  <a:lnTo>
                    <a:pt x="557" y="423"/>
                  </a:lnTo>
                  <a:lnTo>
                    <a:pt x="509" y="390"/>
                  </a:lnTo>
                  <a:lnTo>
                    <a:pt x="460" y="362"/>
                  </a:lnTo>
                  <a:lnTo>
                    <a:pt x="411" y="337"/>
                  </a:lnTo>
                  <a:lnTo>
                    <a:pt x="364" y="315"/>
                  </a:lnTo>
                  <a:lnTo>
                    <a:pt x="318" y="295"/>
                  </a:lnTo>
                  <a:lnTo>
                    <a:pt x="274" y="279"/>
                  </a:lnTo>
                  <a:lnTo>
                    <a:pt x="233" y="264"/>
                  </a:lnTo>
                  <a:lnTo>
                    <a:pt x="194" y="253"/>
                  </a:lnTo>
                  <a:lnTo>
                    <a:pt x="159" y="242"/>
                  </a:lnTo>
                  <a:lnTo>
                    <a:pt x="127" y="235"/>
                  </a:lnTo>
                  <a:lnTo>
                    <a:pt x="101" y="229"/>
                  </a:lnTo>
                  <a:lnTo>
                    <a:pt x="78" y="225"/>
                  </a:lnTo>
                  <a:lnTo>
                    <a:pt x="63" y="221"/>
                  </a:lnTo>
                  <a:lnTo>
                    <a:pt x="53" y="220"/>
                  </a:lnTo>
                  <a:lnTo>
                    <a:pt x="48" y="219"/>
                  </a:lnTo>
                  <a:lnTo>
                    <a:pt x="31" y="214"/>
                  </a:lnTo>
                  <a:lnTo>
                    <a:pt x="15" y="204"/>
                  </a:lnTo>
                  <a:lnTo>
                    <a:pt x="5" y="189"/>
                  </a:lnTo>
                  <a:lnTo>
                    <a:pt x="0" y="172"/>
                  </a:lnTo>
                  <a:lnTo>
                    <a:pt x="0" y="157"/>
                  </a:lnTo>
                  <a:lnTo>
                    <a:pt x="4" y="144"/>
                  </a:lnTo>
                  <a:lnTo>
                    <a:pt x="11" y="131"/>
                  </a:lnTo>
                  <a:lnTo>
                    <a:pt x="21" y="121"/>
                  </a:lnTo>
                  <a:lnTo>
                    <a:pt x="34" y="114"/>
                  </a:lnTo>
                  <a:lnTo>
                    <a:pt x="38" y="112"/>
                  </a:lnTo>
                  <a:lnTo>
                    <a:pt x="48" y="107"/>
                  </a:lnTo>
                  <a:lnTo>
                    <a:pt x="63" y="102"/>
                  </a:lnTo>
                  <a:lnTo>
                    <a:pt x="83" y="95"/>
                  </a:lnTo>
                  <a:lnTo>
                    <a:pt x="106" y="88"/>
                  </a:lnTo>
                  <a:lnTo>
                    <a:pt x="134" y="78"/>
                  </a:lnTo>
                  <a:lnTo>
                    <a:pt x="166" y="69"/>
                  </a:lnTo>
                  <a:lnTo>
                    <a:pt x="202" y="60"/>
                  </a:lnTo>
                  <a:lnTo>
                    <a:pt x="240" y="49"/>
                  </a:lnTo>
                  <a:lnTo>
                    <a:pt x="283" y="40"/>
                  </a:lnTo>
                  <a:lnTo>
                    <a:pt x="327" y="31"/>
                  </a:lnTo>
                  <a:lnTo>
                    <a:pt x="375" y="22"/>
                  </a:lnTo>
                  <a:lnTo>
                    <a:pt x="425" y="15"/>
                  </a:lnTo>
                  <a:lnTo>
                    <a:pt x="477" y="9"/>
                  </a:lnTo>
                  <a:lnTo>
                    <a:pt x="530" y="4"/>
                  </a:lnTo>
                  <a:lnTo>
                    <a:pt x="585" y="1"/>
                  </a:lnTo>
                  <a:lnTo>
                    <a:pt x="64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0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0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0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0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0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1"/>
                                          </p:stCondLst>
                                        </p:cTn>
                                        <p:tgtEl>
                                          <p:spTgt spid="292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1"/>
                                          </p:stCondLst>
                                        </p:cTn>
                                        <p:tgtEl>
                                          <p:spTgt spid="293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249"/>
          <p:cNvSpPr/>
          <p:nvPr/>
        </p:nvSpPr>
        <p:spPr>
          <a:xfrm>
            <a:off x="6754415" y="3771902"/>
            <a:ext cx="963216" cy="470297"/>
          </a:xfrm>
          <a:prstGeom prst="ellipse">
            <a:avLst/>
          </a:prstGeom>
          <a:solidFill>
            <a:srgbClr val="C0C0C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alatino"/>
              <a:ea typeface="Palatino"/>
              <a:cs typeface="Palatino"/>
              <a:sym typeface="Palatino"/>
            </a:endParaRPr>
          </a:p>
        </p:txBody>
      </p:sp>
      <p:sp>
        <p:nvSpPr>
          <p:cNvPr id="2980" name="Google Shape;2980;p249"/>
          <p:cNvSpPr/>
          <p:nvPr/>
        </p:nvSpPr>
        <p:spPr>
          <a:xfrm>
            <a:off x="6297216" y="1371601"/>
            <a:ext cx="1434704" cy="1328738"/>
          </a:xfrm>
          <a:prstGeom prst="ellipse">
            <a:avLst/>
          </a:prstGeom>
          <a:solidFill>
            <a:srgbClr val="C0C0C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alatino"/>
              <a:ea typeface="Palatino"/>
              <a:cs typeface="Palatino"/>
              <a:sym typeface="Palatino"/>
            </a:endParaRPr>
          </a:p>
        </p:txBody>
      </p:sp>
      <p:sp>
        <p:nvSpPr>
          <p:cNvPr id="2981" name="Google Shape;2981;p24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ourier New"/>
              <a:buNone/>
            </a:pPr>
            <a:r>
              <a:rPr lang="en-US">
                <a:latin typeface="Courier New"/>
                <a:ea typeface="Courier New"/>
                <a:cs typeface="Courier New"/>
                <a:sym typeface="Courier New"/>
              </a:rPr>
              <a:t>UCS</a:t>
            </a:r>
            <a:r>
              <a:rPr lang="en-US"/>
              <a:t> vs </a:t>
            </a:r>
            <a:r>
              <a:rPr lang="en-US">
                <a:latin typeface="Courier New"/>
                <a:ea typeface="Courier New"/>
                <a:cs typeface="Courier New"/>
                <a:sym typeface="Courier New"/>
              </a:rPr>
              <a:t>A*</a:t>
            </a:r>
            <a:r>
              <a:rPr lang="en-US"/>
              <a:t> Contours</a:t>
            </a:r>
            <a:endParaRPr/>
          </a:p>
        </p:txBody>
      </p:sp>
      <p:sp>
        <p:nvSpPr>
          <p:cNvPr id="2982" name="Google Shape;2982;p249"/>
          <p:cNvSpPr txBox="1">
            <a:spLocks noGrp="1"/>
          </p:cNvSpPr>
          <p:nvPr>
            <p:ph type="body" idx="1"/>
          </p:nvPr>
        </p:nvSpPr>
        <p:spPr>
          <a:xfrm>
            <a:off x="571500" y="1234678"/>
            <a:ext cx="5029200" cy="3394472"/>
          </a:xfrm>
          <a:prstGeom prst="rect">
            <a:avLst/>
          </a:prstGeom>
          <a:noFill/>
          <a:ln>
            <a:noFill/>
          </a:ln>
        </p:spPr>
        <p:txBody>
          <a:bodyPr spcFirstLastPara="1" wrap="square" lIns="0" tIns="0" rIns="0" bIns="0" anchor="t" anchorCtr="0">
            <a:normAutofit/>
          </a:bodyPr>
          <a:lstStyle/>
          <a:p>
            <a:pPr marL="287020" lvl="0" indent="-287020" algn="l" rtl="0">
              <a:lnSpc>
                <a:spcPct val="100000"/>
              </a:lnSpc>
              <a:spcBef>
                <a:spcPts val="0"/>
              </a:spcBef>
              <a:spcAft>
                <a:spcPts val="0"/>
              </a:spcAft>
              <a:buSzPts val="2000"/>
              <a:buFont typeface="Noto Sans Symbols"/>
              <a:buChar char="❖"/>
            </a:pPr>
            <a:r>
              <a:rPr lang="en-US"/>
              <a:t>Uniform-cost expands equally in all “directions”</a:t>
            </a:r>
            <a:endParaRPr/>
          </a:p>
          <a:p>
            <a:pPr marL="917575" lvl="1" indent="-171450" algn="l" rtl="0">
              <a:lnSpc>
                <a:spcPct val="100000"/>
              </a:lnSpc>
              <a:spcBef>
                <a:spcPts val="600"/>
              </a:spcBef>
              <a:spcAft>
                <a:spcPts val="0"/>
              </a:spcAft>
              <a:buSzPts val="1800"/>
              <a:buFont typeface="Noto Sans Symbols"/>
              <a:buNone/>
            </a:pPr>
            <a:endParaRPr/>
          </a:p>
          <a:p>
            <a:pPr marL="803275" lvl="1" indent="-171450" algn="l" rtl="0">
              <a:lnSpc>
                <a:spcPct val="100000"/>
              </a:lnSpc>
              <a:spcBef>
                <a:spcPts val="600"/>
              </a:spcBef>
              <a:spcAft>
                <a:spcPts val="0"/>
              </a:spcAft>
              <a:buSzPts val="1800"/>
              <a:buNone/>
            </a:pPr>
            <a:endParaRPr/>
          </a:p>
          <a:p>
            <a:pPr marL="803275" lvl="1" indent="-171450" algn="l" rtl="0">
              <a:lnSpc>
                <a:spcPct val="100000"/>
              </a:lnSpc>
              <a:spcBef>
                <a:spcPts val="600"/>
              </a:spcBef>
              <a:spcAft>
                <a:spcPts val="0"/>
              </a:spcAft>
              <a:buSzPts val="1800"/>
              <a:buNone/>
            </a:pPr>
            <a:endParaRPr/>
          </a:p>
          <a:p>
            <a:pPr marL="287020" lvl="0" indent="-287020" algn="l" rtl="0">
              <a:lnSpc>
                <a:spcPct val="100000"/>
              </a:lnSpc>
              <a:spcBef>
                <a:spcPts val="1200"/>
              </a:spcBef>
              <a:spcAft>
                <a:spcPts val="0"/>
              </a:spcAft>
              <a:buSzPts val="2000"/>
              <a:buFont typeface="Noto Sans Symbols"/>
              <a:buChar char="❖"/>
            </a:pPr>
            <a:r>
              <a:rPr lang="en-US">
                <a:latin typeface="Courier New"/>
                <a:ea typeface="Courier New"/>
                <a:cs typeface="Courier New"/>
                <a:sym typeface="Courier New"/>
              </a:rPr>
              <a:t>A* </a:t>
            </a:r>
            <a:r>
              <a:rPr lang="en-US"/>
              <a:t>expands mainly toward the goal, but does hedge its bets to ensure optimality</a:t>
            </a:r>
            <a:endParaRPr/>
          </a:p>
        </p:txBody>
      </p:sp>
      <p:sp>
        <p:nvSpPr>
          <p:cNvPr id="2983" name="Google Shape;2983;p249"/>
          <p:cNvSpPr/>
          <p:nvPr/>
        </p:nvSpPr>
        <p:spPr>
          <a:xfrm>
            <a:off x="6974681" y="1953817"/>
            <a:ext cx="122634" cy="115490"/>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alatino"/>
              <a:ea typeface="Palatino"/>
              <a:cs typeface="Palatino"/>
              <a:sym typeface="Palatino"/>
            </a:endParaRPr>
          </a:p>
        </p:txBody>
      </p:sp>
      <p:sp>
        <p:nvSpPr>
          <p:cNvPr id="2984" name="Google Shape;2984;p249"/>
          <p:cNvSpPr txBox="1"/>
          <p:nvPr/>
        </p:nvSpPr>
        <p:spPr>
          <a:xfrm>
            <a:off x="6400800" y="2040733"/>
            <a:ext cx="685800" cy="34624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alatino"/>
                <a:ea typeface="Palatino"/>
                <a:cs typeface="Palatino"/>
                <a:sym typeface="Palatino"/>
              </a:rPr>
              <a:t>Start</a:t>
            </a:r>
            <a:endParaRPr sz="1400" b="0" i="0" u="none" strike="noStrike" cap="none">
              <a:solidFill>
                <a:srgbClr val="000000"/>
              </a:solidFill>
              <a:latin typeface="Arial"/>
              <a:ea typeface="Arial"/>
              <a:cs typeface="Arial"/>
              <a:sym typeface="Arial"/>
            </a:endParaRPr>
          </a:p>
        </p:txBody>
      </p:sp>
      <p:sp>
        <p:nvSpPr>
          <p:cNvPr id="2985" name="Google Shape;2985;p249"/>
          <p:cNvSpPr/>
          <p:nvPr/>
        </p:nvSpPr>
        <p:spPr>
          <a:xfrm>
            <a:off x="7670006" y="1970485"/>
            <a:ext cx="122634" cy="115490"/>
          </a:xfrm>
          <a:prstGeom prst="ellipse">
            <a:avLst/>
          </a:prstGeom>
          <a:solidFill>
            <a:srgbClr val="FF330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alatino"/>
              <a:ea typeface="Palatino"/>
              <a:cs typeface="Palatino"/>
              <a:sym typeface="Palatino"/>
            </a:endParaRPr>
          </a:p>
        </p:txBody>
      </p:sp>
      <p:sp>
        <p:nvSpPr>
          <p:cNvPr id="2986" name="Google Shape;2986;p249"/>
          <p:cNvSpPr txBox="1"/>
          <p:nvPr/>
        </p:nvSpPr>
        <p:spPr>
          <a:xfrm>
            <a:off x="7715250" y="2058592"/>
            <a:ext cx="685800" cy="34624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alatino"/>
                <a:ea typeface="Palatino"/>
                <a:cs typeface="Palatino"/>
                <a:sym typeface="Palatino"/>
              </a:rPr>
              <a:t>Goal</a:t>
            </a:r>
            <a:endParaRPr sz="1400" b="0" i="0" u="none" strike="noStrike" cap="none">
              <a:solidFill>
                <a:srgbClr val="000000"/>
              </a:solidFill>
              <a:latin typeface="Arial"/>
              <a:ea typeface="Arial"/>
              <a:cs typeface="Arial"/>
              <a:sym typeface="Arial"/>
            </a:endParaRPr>
          </a:p>
        </p:txBody>
      </p:sp>
      <p:sp>
        <p:nvSpPr>
          <p:cNvPr id="2987" name="Google Shape;2987;p249"/>
          <p:cNvSpPr/>
          <p:nvPr/>
        </p:nvSpPr>
        <p:spPr>
          <a:xfrm>
            <a:off x="6698458" y="1697832"/>
            <a:ext cx="652463" cy="652463"/>
          </a:xfrm>
          <a:prstGeom prst="ellipse">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alatino"/>
              <a:ea typeface="Palatino"/>
              <a:cs typeface="Palatino"/>
              <a:sym typeface="Palatino"/>
            </a:endParaRPr>
          </a:p>
        </p:txBody>
      </p:sp>
      <p:sp>
        <p:nvSpPr>
          <p:cNvPr id="2988" name="Google Shape;2988;p249"/>
          <p:cNvSpPr/>
          <p:nvPr/>
        </p:nvSpPr>
        <p:spPr>
          <a:xfrm>
            <a:off x="6925866" y="3952876"/>
            <a:ext cx="122635" cy="115491"/>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alatino"/>
              <a:ea typeface="Palatino"/>
              <a:cs typeface="Palatino"/>
              <a:sym typeface="Palatino"/>
            </a:endParaRPr>
          </a:p>
        </p:txBody>
      </p:sp>
      <p:sp>
        <p:nvSpPr>
          <p:cNvPr id="2989" name="Google Shape;2989;p249"/>
          <p:cNvSpPr txBox="1"/>
          <p:nvPr/>
        </p:nvSpPr>
        <p:spPr>
          <a:xfrm>
            <a:off x="6286500" y="4057650"/>
            <a:ext cx="685800" cy="34624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alatino"/>
                <a:ea typeface="Palatino"/>
                <a:cs typeface="Palatino"/>
                <a:sym typeface="Palatino"/>
              </a:rPr>
              <a:t>Start</a:t>
            </a:r>
            <a:endParaRPr sz="1400" b="0" i="0" u="none" strike="noStrike" cap="none">
              <a:solidFill>
                <a:srgbClr val="000000"/>
              </a:solidFill>
              <a:latin typeface="Arial"/>
              <a:ea typeface="Arial"/>
              <a:cs typeface="Arial"/>
              <a:sym typeface="Arial"/>
            </a:endParaRPr>
          </a:p>
        </p:txBody>
      </p:sp>
      <p:sp>
        <p:nvSpPr>
          <p:cNvPr id="2990" name="Google Shape;2990;p249"/>
          <p:cNvSpPr/>
          <p:nvPr/>
        </p:nvSpPr>
        <p:spPr>
          <a:xfrm>
            <a:off x="7660481" y="3943351"/>
            <a:ext cx="122634" cy="115491"/>
          </a:xfrm>
          <a:prstGeom prst="ellipse">
            <a:avLst/>
          </a:prstGeom>
          <a:solidFill>
            <a:srgbClr val="FF330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alatino"/>
              <a:ea typeface="Palatino"/>
              <a:cs typeface="Palatino"/>
              <a:sym typeface="Palatino"/>
            </a:endParaRPr>
          </a:p>
        </p:txBody>
      </p:sp>
      <p:sp>
        <p:nvSpPr>
          <p:cNvPr id="2991" name="Google Shape;2991;p249"/>
          <p:cNvSpPr txBox="1"/>
          <p:nvPr/>
        </p:nvSpPr>
        <p:spPr>
          <a:xfrm>
            <a:off x="7666434" y="4054303"/>
            <a:ext cx="685800" cy="34624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alatino"/>
                <a:ea typeface="Palatino"/>
                <a:cs typeface="Palatino"/>
                <a:sym typeface="Palatino"/>
              </a:rPr>
              <a:t>Goal</a:t>
            </a:r>
            <a:endParaRPr sz="1400" b="0" i="0" u="none" strike="noStrike" cap="none">
              <a:solidFill>
                <a:srgbClr val="000000"/>
              </a:solidFill>
              <a:latin typeface="Arial"/>
              <a:ea typeface="Arial"/>
              <a:cs typeface="Arial"/>
              <a:sym typeface="Arial"/>
            </a:endParaRPr>
          </a:p>
        </p:txBody>
      </p:sp>
      <p:sp>
        <p:nvSpPr>
          <p:cNvPr id="2992" name="Google Shape;2992;p249"/>
          <p:cNvSpPr/>
          <p:nvPr/>
        </p:nvSpPr>
        <p:spPr>
          <a:xfrm>
            <a:off x="6844903" y="3829050"/>
            <a:ext cx="652463" cy="342900"/>
          </a:xfrm>
          <a:prstGeom prst="ellipse">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alatino"/>
              <a:ea typeface="Palatino"/>
              <a:cs typeface="Palatino"/>
              <a:sym typeface="Palatino"/>
            </a:endParaRPr>
          </a:p>
        </p:txBody>
      </p:sp>
      <p:grpSp>
        <p:nvGrpSpPr>
          <p:cNvPr id="2993" name="Google Shape;2993;p249"/>
          <p:cNvGrpSpPr/>
          <p:nvPr/>
        </p:nvGrpSpPr>
        <p:grpSpPr>
          <a:xfrm>
            <a:off x="332581" y="440823"/>
            <a:ext cx="477837" cy="476250"/>
            <a:chOff x="1296" y="2435"/>
            <a:chExt cx="301" cy="300"/>
          </a:xfrm>
        </p:grpSpPr>
        <p:sp>
          <p:nvSpPr>
            <p:cNvPr id="2994" name="Google Shape;2994;p249"/>
            <p:cNvSpPr/>
            <p:nvPr/>
          </p:nvSpPr>
          <p:spPr>
            <a:xfrm>
              <a:off x="1310" y="2435"/>
              <a:ext cx="142" cy="92"/>
            </a:xfrm>
            <a:custGeom>
              <a:avLst/>
              <a:gdLst/>
              <a:ahLst/>
              <a:cxnLst/>
              <a:rect l="l" t="t" r="r" b="b"/>
              <a:pathLst>
                <a:path w="1557" h="1017" extrusionOk="0">
                  <a:moveTo>
                    <a:pt x="1498" y="0"/>
                  </a:moveTo>
                  <a:lnTo>
                    <a:pt x="1517" y="3"/>
                  </a:lnTo>
                  <a:lnTo>
                    <a:pt x="1534" y="11"/>
                  </a:lnTo>
                  <a:lnTo>
                    <a:pt x="1546" y="24"/>
                  </a:lnTo>
                  <a:lnTo>
                    <a:pt x="1554" y="40"/>
                  </a:lnTo>
                  <a:lnTo>
                    <a:pt x="1557" y="59"/>
                  </a:lnTo>
                  <a:lnTo>
                    <a:pt x="1554" y="77"/>
                  </a:lnTo>
                  <a:lnTo>
                    <a:pt x="1546" y="94"/>
                  </a:lnTo>
                  <a:lnTo>
                    <a:pt x="1534" y="106"/>
                  </a:lnTo>
                  <a:lnTo>
                    <a:pt x="1517" y="114"/>
                  </a:lnTo>
                  <a:lnTo>
                    <a:pt x="1498" y="118"/>
                  </a:lnTo>
                  <a:lnTo>
                    <a:pt x="1481" y="118"/>
                  </a:lnTo>
                  <a:lnTo>
                    <a:pt x="1389" y="122"/>
                  </a:lnTo>
                  <a:lnTo>
                    <a:pt x="1298" y="131"/>
                  </a:lnTo>
                  <a:lnTo>
                    <a:pt x="1208" y="144"/>
                  </a:lnTo>
                  <a:lnTo>
                    <a:pt x="1120" y="164"/>
                  </a:lnTo>
                  <a:lnTo>
                    <a:pt x="1034" y="188"/>
                  </a:lnTo>
                  <a:lnTo>
                    <a:pt x="950" y="218"/>
                  </a:lnTo>
                  <a:lnTo>
                    <a:pt x="868" y="251"/>
                  </a:lnTo>
                  <a:lnTo>
                    <a:pt x="788" y="289"/>
                  </a:lnTo>
                  <a:lnTo>
                    <a:pt x="711" y="332"/>
                  </a:lnTo>
                  <a:lnTo>
                    <a:pt x="636" y="380"/>
                  </a:lnTo>
                  <a:lnTo>
                    <a:pt x="564" y="431"/>
                  </a:lnTo>
                  <a:lnTo>
                    <a:pt x="495" y="486"/>
                  </a:lnTo>
                  <a:lnTo>
                    <a:pt x="430" y="546"/>
                  </a:lnTo>
                  <a:lnTo>
                    <a:pt x="367" y="610"/>
                  </a:lnTo>
                  <a:lnTo>
                    <a:pt x="308" y="678"/>
                  </a:lnTo>
                  <a:lnTo>
                    <a:pt x="253" y="749"/>
                  </a:lnTo>
                  <a:lnTo>
                    <a:pt x="203" y="823"/>
                  </a:lnTo>
                  <a:lnTo>
                    <a:pt x="156" y="902"/>
                  </a:lnTo>
                  <a:lnTo>
                    <a:pt x="113" y="983"/>
                  </a:lnTo>
                  <a:lnTo>
                    <a:pt x="104" y="997"/>
                  </a:lnTo>
                  <a:lnTo>
                    <a:pt x="91" y="1008"/>
                  </a:lnTo>
                  <a:lnTo>
                    <a:pt x="76" y="1014"/>
                  </a:lnTo>
                  <a:lnTo>
                    <a:pt x="59" y="1017"/>
                  </a:lnTo>
                  <a:lnTo>
                    <a:pt x="47" y="1016"/>
                  </a:lnTo>
                  <a:lnTo>
                    <a:pt x="34" y="1010"/>
                  </a:lnTo>
                  <a:lnTo>
                    <a:pt x="21" y="1002"/>
                  </a:lnTo>
                  <a:lnTo>
                    <a:pt x="11" y="991"/>
                  </a:lnTo>
                  <a:lnTo>
                    <a:pt x="4" y="977"/>
                  </a:lnTo>
                  <a:lnTo>
                    <a:pt x="0" y="962"/>
                  </a:lnTo>
                  <a:lnTo>
                    <a:pt x="1" y="947"/>
                  </a:lnTo>
                  <a:lnTo>
                    <a:pt x="7" y="932"/>
                  </a:lnTo>
                  <a:lnTo>
                    <a:pt x="50" y="848"/>
                  </a:lnTo>
                  <a:lnTo>
                    <a:pt x="98" y="768"/>
                  </a:lnTo>
                  <a:lnTo>
                    <a:pt x="150" y="691"/>
                  </a:lnTo>
                  <a:lnTo>
                    <a:pt x="205" y="618"/>
                  </a:lnTo>
                  <a:lnTo>
                    <a:pt x="265" y="547"/>
                  </a:lnTo>
                  <a:lnTo>
                    <a:pt x="327" y="481"/>
                  </a:lnTo>
                  <a:lnTo>
                    <a:pt x="393" y="419"/>
                  </a:lnTo>
                  <a:lnTo>
                    <a:pt x="462" y="360"/>
                  </a:lnTo>
                  <a:lnTo>
                    <a:pt x="534" y="306"/>
                  </a:lnTo>
                  <a:lnTo>
                    <a:pt x="609" y="256"/>
                  </a:lnTo>
                  <a:lnTo>
                    <a:pt x="687" y="210"/>
                  </a:lnTo>
                  <a:lnTo>
                    <a:pt x="768" y="167"/>
                  </a:lnTo>
                  <a:lnTo>
                    <a:pt x="849" y="130"/>
                  </a:lnTo>
                  <a:lnTo>
                    <a:pt x="934" y="97"/>
                  </a:lnTo>
                  <a:lnTo>
                    <a:pt x="1022" y="69"/>
                  </a:lnTo>
                  <a:lnTo>
                    <a:pt x="1110" y="45"/>
                  </a:lnTo>
                  <a:lnTo>
                    <a:pt x="1200" y="27"/>
                  </a:lnTo>
                  <a:lnTo>
                    <a:pt x="1292" y="12"/>
                  </a:lnTo>
                  <a:lnTo>
                    <a:pt x="1385" y="4"/>
                  </a:lnTo>
                  <a:lnTo>
                    <a:pt x="1480" y="0"/>
                  </a:lnTo>
                  <a:lnTo>
                    <a:pt x="149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95" name="Google Shape;2995;p249"/>
            <p:cNvSpPr/>
            <p:nvPr/>
          </p:nvSpPr>
          <p:spPr>
            <a:xfrm>
              <a:off x="1296" y="2538"/>
              <a:ext cx="18" cy="99"/>
            </a:xfrm>
            <a:custGeom>
              <a:avLst/>
              <a:gdLst/>
              <a:ahLst/>
              <a:cxnLst/>
              <a:rect l="l" t="t" r="r" b="b"/>
              <a:pathLst>
                <a:path w="202" h="1090" extrusionOk="0">
                  <a:moveTo>
                    <a:pt x="127" y="0"/>
                  </a:moveTo>
                  <a:lnTo>
                    <a:pt x="143" y="3"/>
                  </a:lnTo>
                  <a:lnTo>
                    <a:pt x="157" y="10"/>
                  </a:lnTo>
                  <a:lnTo>
                    <a:pt x="169" y="20"/>
                  </a:lnTo>
                  <a:lnTo>
                    <a:pt x="178" y="31"/>
                  </a:lnTo>
                  <a:lnTo>
                    <a:pt x="183" y="46"/>
                  </a:lnTo>
                  <a:lnTo>
                    <a:pt x="185" y="61"/>
                  </a:lnTo>
                  <a:lnTo>
                    <a:pt x="182" y="77"/>
                  </a:lnTo>
                  <a:lnTo>
                    <a:pt x="159" y="163"/>
                  </a:lnTo>
                  <a:lnTo>
                    <a:pt x="141" y="250"/>
                  </a:lnTo>
                  <a:lnTo>
                    <a:pt x="128" y="339"/>
                  </a:lnTo>
                  <a:lnTo>
                    <a:pt x="120" y="428"/>
                  </a:lnTo>
                  <a:lnTo>
                    <a:pt x="118" y="519"/>
                  </a:lnTo>
                  <a:lnTo>
                    <a:pt x="121" y="619"/>
                  </a:lnTo>
                  <a:lnTo>
                    <a:pt x="130" y="720"/>
                  </a:lnTo>
                  <a:lnTo>
                    <a:pt x="147" y="819"/>
                  </a:lnTo>
                  <a:lnTo>
                    <a:pt x="170" y="916"/>
                  </a:lnTo>
                  <a:lnTo>
                    <a:pt x="199" y="1012"/>
                  </a:lnTo>
                  <a:lnTo>
                    <a:pt x="202" y="1027"/>
                  </a:lnTo>
                  <a:lnTo>
                    <a:pt x="201" y="1043"/>
                  </a:lnTo>
                  <a:lnTo>
                    <a:pt x="196" y="1057"/>
                  </a:lnTo>
                  <a:lnTo>
                    <a:pt x="187" y="1070"/>
                  </a:lnTo>
                  <a:lnTo>
                    <a:pt x="176" y="1080"/>
                  </a:lnTo>
                  <a:lnTo>
                    <a:pt x="163" y="1087"/>
                  </a:lnTo>
                  <a:lnTo>
                    <a:pt x="143" y="1090"/>
                  </a:lnTo>
                  <a:lnTo>
                    <a:pt x="128" y="1088"/>
                  </a:lnTo>
                  <a:lnTo>
                    <a:pt x="115" y="1083"/>
                  </a:lnTo>
                  <a:lnTo>
                    <a:pt x="103" y="1075"/>
                  </a:lnTo>
                  <a:lnTo>
                    <a:pt x="94" y="1064"/>
                  </a:lnTo>
                  <a:lnTo>
                    <a:pt x="87" y="1050"/>
                  </a:lnTo>
                  <a:lnTo>
                    <a:pt x="60" y="964"/>
                  </a:lnTo>
                  <a:lnTo>
                    <a:pt x="38" y="877"/>
                  </a:lnTo>
                  <a:lnTo>
                    <a:pt x="22" y="789"/>
                  </a:lnTo>
                  <a:lnTo>
                    <a:pt x="9" y="699"/>
                  </a:lnTo>
                  <a:lnTo>
                    <a:pt x="2" y="609"/>
                  </a:lnTo>
                  <a:lnTo>
                    <a:pt x="0" y="519"/>
                  </a:lnTo>
                  <a:lnTo>
                    <a:pt x="2" y="422"/>
                  </a:lnTo>
                  <a:lnTo>
                    <a:pt x="10" y="326"/>
                  </a:lnTo>
                  <a:lnTo>
                    <a:pt x="25" y="230"/>
                  </a:lnTo>
                  <a:lnTo>
                    <a:pt x="44" y="136"/>
                  </a:lnTo>
                  <a:lnTo>
                    <a:pt x="69" y="43"/>
                  </a:lnTo>
                  <a:lnTo>
                    <a:pt x="75" y="28"/>
                  </a:lnTo>
                  <a:lnTo>
                    <a:pt x="86" y="17"/>
                  </a:lnTo>
                  <a:lnTo>
                    <a:pt x="97" y="8"/>
                  </a:lnTo>
                  <a:lnTo>
                    <a:pt x="112" y="2"/>
                  </a:lnTo>
                  <a:lnTo>
                    <a:pt x="12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96" name="Google Shape;2996;p249"/>
            <p:cNvSpPr/>
            <p:nvPr/>
          </p:nvSpPr>
          <p:spPr>
            <a:xfrm>
              <a:off x="1463" y="2437"/>
              <a:ext cx="134" cy="150"/>
            </a:xfrm>
            <a:custGeom>
              <a:avLst/>
              <a:gdLst/>
              <a:ahLst/>
              <a:cxnLst/>
              <a:rect l="l" t="t" r="r" b="b"/>
              <a:pathLst>
                <a:path w="1476" h="1654" extrusionOk="0">
                  <a:moveTo>
                    <a:pt x="52" y="0"/>
                  </a:moveTo>
                  <a:lnTo>
                    <a:pt x="67" y="0"/>
                  </a:lnTo>
                  <a:lnTo>
                    <a:pt x="166" y="18"/>
                  </a:lnTo>
                  <a:lnTo>
                    <a:pt x="262" y="42"/>
                  </a:lnTo>
                  <a:lnTo>
                    <a:pt x="356" y="71"/>
                  </a:lnTo>
                  <a:lnTo>
                    <a:pt x="448" y="104"/>
                  </a:lnTo>
                  <a:lnTo>
                    <a:pt x="536" y="143"/>
                  </a:lnTo>
                  <a:lnTo>
                    <a:pt x="621" y="186"/>
                  </a:lnTo>
                  <a:lnTo>
                    <a:pt x="704" y="235"/>
                  </a:lnTo>
                  <a:lnTo>
                    <a:pt x="782" y="288"/>
                  </a:lnTo>
                  <a:lnTo>
                    <a:pt x="858" y="345"/>
                  </a:lnTo>
                  <a:lnTo>
                    <a:pt x="930" y="406"/>
                  </a:lnTo>
                  <a:lnTo>
                    <a:pt x="998" y="472"/>
                  </a:lnTo>
                  <a:lnTo>
                    <a:pt x="1063" y="541"/>
                  </a:lnTo>
                  <a:lnTo>
                    <a:pt x="1124" y="613"/>
                  </a:lnTo>
                  <a:lnTo>
                    <a:pt x="1180" y="689"/>
                  </a:lnTo>
                  <a:lnTo>
                    <a:pt x="1231" y="768"/>
                  </a:lnTo>
                  <a:lnTo>
                    <a:pt x="1279" y="850"/>
                  </a:lnTo>
                  <a:lnTo>
                    <a:pt x="1322" y="934"/>
                  </a:lnTo>
                  <a:lnTo>
                    <a:pt x="1360" y="1022"/>
                  </a:lnTo>
                  <a:lnTo>
                    <a:pt x="1392" y="1112"/>
                  </a:lnTo>
                  <a:lnTo>
                    <a:pt x="1420" y="1205"/>
                  </a:lnTo>
                  <a:lnTo>
                    <a:pt x="1442" y="1299"/>
                  </a:lnTo>
                  <a:lnTo>
                    <a:pt x="1459" y="1395"/>
                  </a:lnTo>
                  <a:lnTo>
                    <a:pt x="1470" y="1494"/>
                  </a:lnTo>
                  <a:lnTo>
                    <a:pt x="1476" y="1594"/>
                  </a:lnTo>
                  <a:lnTo>
                    <a:pt x="1473" y="1612"/>
                  </a:lnTo>
                  <a:lnTo>
                    <a:pt x="1465" y="1629"/>
                  </a:lnTo>
                  <a:lnTo>
                    <a:pt x="1452" y="1641"/>
                  </a:lnTo>
                  <a:lnTo>
                    <a:pt x="1437" y="1651"/>
                  </a:lnTo>
                  <a:lnTo>
                    <a:pt x="1418" y="1654"/>
                  </a:lnTo>
                  <a:lnTo>
                    <a:pt x="1416" y="1654"/>
                  </a:lnTo>
                  <a:lnTo>
                    <a:pt x="1398" y="1651"/>
                  </a:lnTo>
                  <a:lnTo>
                    <a:pt x="1382" y="1642"/>
                  </a:lnTo>
                  <a:lnTo>
                    <a:pt x="1369" y="1630"/>
                  </a:lnTo>
                  <a:lnTo>
                    <a:pt x="1361" y="1614"/>
                  </a:lnTo>
                  <a:lnTo>
                    <a:pt x="1357" y="1596"/>
                  </a:lnTo>
                  <a:lnTo>
                    <a:pt x="1352" y="1500"/>
                  </a:lnTo>
                  <a:lnTo>
                    <a:pt x="1340" y="1405"/>
                  </a:lnTo>
                  <a:lnTo>
                    <a:pt x="1324" y="1312"/>
                  </a:lnTo>
                  <a:lnTo>
                    <a:pt x="1302" y="1221"/>
                  </a:lnTo>
                  <a:lnTo>
                    <a:pt x="1274" y="1131"/>
                  </a:lnTo>
                  <a:lnTo>
                    <a:pt x="1241" y="1045"/>
                  </a:lnTo>
                  <a:lnTo>
                    <a:pt x="1202" y="960"/>
                  </a:lnTo>
                  <a:lnTo>
                    <a:pt x="1160" y="879"/>
                  </a:lnTo>
                  <a:lnTo>
                    <a:pt x="1112" y="800"/>
                  </a:lnTo>
                  <a:lnTo>
                    <a:pt x="1060" y="726"/>
                  </a:lnTo>
                  <a:lnTo>
                    <a:pt x="1004" y="653"/>
                  </a:lnTo>
                  <a:lnTo>
                    <a:pt x="943" y="585"/>
                  </a:lnTo>
                  <a:lnTo>
                    <a:pt x="879" y="520"/>
                  </a:lnTo>
                  <a:lnTo>
                    <a:pt x="810" y="459"/>
                  </a:lnTo>
                  <a:lnTo>
                    <a:pt x="738" y="402"/>
                  </a:lnTo>
                  <a:lnTo>
                    <a:pt x="663" y="350"/>
                  </a:lnTo>
                  <a:lnTo>
                    <a:pt x="583" y="301"/>
                  </a:lnTo>
                  <a:lnTo>
                    <a:pt x="502" y="258"/>
                  </a:lnTo>
                  <a:lnTo>
                    <a:pt x="417" y="219"/>
                  </a:lnTo>
                  <a:lnTo>
                    <a:pt x="328" y="185"/>
                  </a:lnTo>
                  <a:lnTo>
                    <a:pt x="238" y="157"/>
                  </a:lnTo>
                  <a:lnTo>
                    <a:pt x="145" y="135"/>
                  </a:lnTo>
                  <a:lnTo>
                    <a:pt x="50" y="117"/>
                  </a:lnTo>
                  <a:lnTo>
                    <a:pt x="35" y="113"/>
                  </a:lnTo>
                  <a:lnTo>
                    <a:pt x="22" y="105"/>
                  </a:lnTo>
                  <a:lnTo>
                    <a:pt x="11" y="93"/>
                  </a:lnTo>
                  <a:lnTo>
                    <a:pt x="4" y="81"/>
                  </a:lnTo>
                  <a:lnTo>
                    <a:pt x="0" y="65"/>
                  </a:lnTo>
                  <a:lnTo>
                    <a:pt x="0" y="50"/>
                  </a:lnTo>
                  <a:lnTo>
                    <a:pt x="5" y="34"/>
                  </a:lnTo>
                  <a:lnTo>
                    <a:pt x="12" y="22"/>
                  </a:lnTo>
                  <a:lnTo>
                    <a:pt x="24" y="12"/>
                  </a:lnTo>
                  <a:lnTo>
                    <a:pt x="37" y="4"/>
                  </a:lnTo>
                  <a:lnTo>
                    <a:pt x="5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97" name="Google Shape;2997;p249"/>
            <p:cNvSpPr/>
            <p:nvPr/>
          </p:nvSpPr>
          <p:spPr>
            <a:xfrm>
              <a:off x="1424" y="2702"/>
              <a:ext cx="20" cy="33"/>
            </a:xfrm>
            <a:custGeom>
              <a:avLst/>
              <a:gdLst/>
              <a:ahLst/>
              <a:cxnLst/>
              <a:rect l="l" t="t" r="r" b="b"/>
              <a:pathLst>
                <a:path w="220" h="360" extrusionOk="0">
                  <a:moveTo>
                    <a:pt x="165" y="0"/>
                  </a:moveTo>
                  <a:lnTo>
                    <a:pt x="180" y="3"/>
                  </a:lnTo>
                  <a:lnTo>
                    <a:pt x="195" y="10"/>
                  </a:lnTo>
                  <a:lnTo>
                    <a:pt x="205" y="20"/>
                  </a:lnTo>
                  <a:lnTo>
                    <a:pt x="213" y="33"/>
                  </a:lnTo>
                  <a:lnTo>
                    <a:pt x="219" y="47"/>
                  </a:lnTo>
                  <a:lnTo>
                    <a:pt x="220" y="63"/>
                  </a:lnTo>
                  <a:lnTo>
                    <a:pt x="215" y="78"/>
                  </a:lnTo>
                  <a:lnTo>
                    <a:pt x="189" y="147"/>
                  </a:lnTo>
                  <a:lnTo>
                    <a:pt x="164" y="213"/>
                  </a:lnTo>
                  <a:lnTo>
                    <a:pt x="139" y="271"/>
                  </a:lnTo>
                  <a:lnTo>
                    <a:pt x="113" y="327"/>
                  </a:lnTo>
                  <a:lnTo>
                    <a:pt x="103" y="341"/>
                  </a:lnTo>
                  <a:lnTo>
                    <a:pt x="90" y="352"/>
                  </a:lnTo>
                  <a:lnTo>
                    <a:pt x="75" y="358"/>
                  </a:lnTo>
                  <a:lnTo>
                    <a:pt x="59" y="360"/>
                  </a:lnTo>
                  <a:lnTo>
                    <a:pt x="46" y="359"/>
                  </a:lnTo>
                  <a:lnTo>
                    <a:pt x="33" y="354"/>
                  </a:lnTo>
                  <a:lnTo>
                    <a:pt x="21" y="346"/>
                  </a:lnTo>
                  <a:lnTo>
                    <a:pt x="10" y="334"/>
                  </a:lnTo>
                  <a:lnTo>
                    <a:pt x="3" y="321"/>
                  </a:lnTo>
                  <a:lnTo>
                    <a:pt x="0" y="306"/>
                  </a:lnTo>
                  <a:lnTo>
                    <a:pt x="1" y="290"/>
                  </a:lnTo>
                  <a:lnTo>
                    <a:pt x="6" y="276"/>
                  </a:lnTo>
                  <a:lnTo>
                    <a:pt x="31" y="223"/>
                  </a:lnTo>
                  <a:lnTo>
                    <a:pt x="55" y="166"/>
                  </a:lnTo>
                  <a:lnTo>
                    <a:pt x="80" y="105"/>
                  </a:lnTo>
                  <a:lnTo>
                    <a:pt x="104" y="38"/>
                  </a:lnTo>
                  <a:lnTo>
                    <a:pt x="112" y="24"/>
                  </a:lnTo>
                  <a:lnTo>
                    <a:pt x="122" y="13"/>
                  </a:lnTo>
                  <a:lnTo>
                    <a:pt x="135" y="5"/>
                  </a:lnTo>
                  <a:lnTo>
                    <a:pt x="149" y="0"/>
                  </a:lnTo>
                  <a:lnTo>
                    <a:pt x="16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98" name="Google Shape;2998;p249"/>
            <p:cNvSpPr/>
            <p:nvPr/>
          </p:nvSpPr>
          <p:spPr>
            <a:xfrm>
              <a:off x="1440" y="2579"/>
              <a:ext cx="17" cy="112"/>
            </a:xfrm>
            <a:custGeom>
              <a:avLst/>
              <a:gdLst/>
              <a:ahLst/>
              <a:cxnLst/>
              <a:rect l="l" t="t" r="r" b="b"/>
              <a:pathLst>
                <a:path w="187" h="1235" extrusionOk="0">
                  <a:moveTo>
                    <a:pt x="69" y="0"/>
                  </a:moveTo>
                  <a:lnTo>
                    <a:pt x="84" y="3"/>
                  </a:lnTo>
                  <a:lnTo>
                    <a:pt x="98" y="9"/>
                  </a:lnTo>
                  <a:lnTo>
                    <a:pt x="110" y="18"/>
                  </a:lnTo>
                  <a:lnTo>
                    <a:pt x="118" y="31"/>
                  </a:lnTo>
                  <a:lnTo>
                    <a:pt x="124" y="45"/>
                  </a:lnTo>
                  <a:lnTo>
                    <a:pt x="147" y="155"/>
                  </a:lnTo>
                  <a:lnTo>
                    <a:pt x="164" y="265"/>
                  </a:lnTo>
                  <a:lnTo>
                    <a:pt x="177" y="376"/>
                  </a:lnTo>
                  <a:lnTo>
                    <a:pt x="184" y="489"/>
                  </a:lnTo>
                  <a:lnTo>
                    <a:pt x="187" y="600"/>
                  </a:lnTo>
                  <a:lnTo>
                    <a:pt x="184" y="720"/>
                  </a:lnTo>
                  <a:lnTo>
                    <a:pt x="175" y="839"/>
                  </a:lnTo>
                  <a:lnTo>
                    <a:pt x="162" y="957"/>
                  </a:lnTo>
                  <a:lnTo>
                    <a:pt x="142" y="1074"/>
                  </a:lnTo>
                  <a:lnTo>
                    <a:pt x="116" y="1190"/>
                  </a:lnTo>
                  <a:lnTo>
                    <a:pt x="110" y="1205"/>
                  </a:lnTo>
                  <a:lnTo>
                    <a:pt x="101" y="1217"/>
                  </a:lnTo>
                  <a:lnTo>
                    <a:pt x="88" y="1226"/>
                  </a:lnTo>
                  <a:lnTo>
                    <a:pt x="75" y="1233"/>
                  </a:lnTo>
                  <a:lnTo>
                    <a:pt x="59" y="1235"/>
                  </a:lnTo>
                  <a:lnTo>
                    <a:pt x="52" y="1235"/>
                  </a:lnTo>
                  <a:lnTo>
                    <a:pt x="45" y="1234"/>
                  </a:lnTo>
                  <a:lnTo>
                    <a:pt x="30" y="1227"/>
                  </a:lnTo>
                  <a:lnTo>
                    <a:pt x="18" y="1218"/>
                  </a:lnTo>
                  <a:lnTo>
                    <a:pt x="8" y="1207"/>
                  </a:lnTo>
                  <a:lnTo>
                    <a:pt x="2" y="1192"/>
                  </a:lnTo>
                  <a:lnTo>
                    <a:pt x="0" y="1178"/>
                  </a:lnTo>
                  <a:lnTo>
                    <a:pt x="1" y="1162"/>
                  </a:lnTo>
                  <a:lnTo>
                    <a:pt x="25" y="1052"/>
                  </a:lnTo>
                  <a:lnTo>
                    <a:pt x="45" y="940"/>
                  </a:lnTo>
                  <a:lnTo>
                    <a:pt x="58" y="827"/>
                  </a:lnTo>
                  <a:lnTo>
                    <a:pt x="65" y="714"/>
                  </a:lnTo>
                  <a:lnTo>
                    <a:pt x="68" y="600"/>
                  </a:lnTo>
                  <a:lnTo>
                    <a:pt x="66" y="494"/>
                  </a:lnTo>
                  <a:lnTo>
                    <a:pt x="59" y="387"/>
                  </a:lnTo>
                  <a:lnTo>
                    <a:pt x="47" y="281"/>
                  </a:lnTo>
                  <a:lnTo>
                    <a:pt x="30" y="176"/>
                  </a:lnTo>
                  <a:lnTo>
                    <a:pt x="9" y="72"/>
                  </a:lnTo>
                  <a:lnTo>
                    <a:pt x="7" y="57"/>
                  </a:lnTo>
                  <a:lnTo>
                    <a:pt x="10" y="41"/>
                  </a:lnTo>
                  <a:lnTo>
                    <a:pt x="17" y="28"/>
                  </a:lnTo>
                  <a:lnTo>
                    <a:pt x="26" y="16"/>
                  </a:lnTo>
                  <a:lnTo>
                    <a:pt x="38" y="7"/>
                  </a:lnTo>
                  <a:lnTo>
                    <a:pt x="53" y="2"/>
                  </a:lnTo>
                  <a:lnTo>
                    <a:pt x="6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99" name="Google Shape;2999;p249"/>
            <p:cNvSpPr/>
            <p:nvPr/>
          </p:nvSpPr>
          <p:spPr>
            <a:xfrm>
              <a:off x="1423" y="2531"/>
              <a:ext cx="82" cy="200"/>
            </a:xfrm>
            <a:custGeom>
              <a:avLst/>
              <a:gdLst/>
              <a:ahLst/>
              <a:cxnLst/>
              <a:rect l="l" t="t" r="r" b="b"/>
              <a:pathLst>
                <a:path w="904" h="2194" extrusionOk="0">
                  <a:moveTo>
                    <a:pt x="253" y="0"/>
                  </a:moveTo>
                  <a:lnTo>
                    <a:pt x="311" y="2"/>
                  </a:lnTo>
                  <a:lnTo>
                    <a:pt x="369" y="11"/>
                  </a:lnTo>
                  <a:lnTo>
                    <a:pt x="424" y="25"/>
                  </a:lnTo>
                  <a:lnTo>
                    <a:pt x="478" y="44"/>
                  </a:lnTo>
                  <a:lnTo>
                    <a:pt x="529" y="68"/>
                  </a:lnTo>
                  <a:lnTo>
                    <a:pt x="578" y="97"/>
                  </a:lnTo>
                  <a:lnTo>
                    <a:pt x="623" y="130"/>
                  </a:lnTo>
                  <a:lnTo>
                    <a:pt x="665" y="167"/>
                  </a:lnTo>
                  <a:lnTo>
                    <a:pt x="704" y="208"/>
                  </a:lnTo>
                  <a:lnTo>
                    <a:pt x="739" y="253"/>
                  </a:lnTo>
                  <a:lnTo>
                    <a:pt x="769" y="301"/>
                  </a:lnTo>
                  <a:lnTo>
                    <a:pt x="795" y="351"/>
                  </a:lnTo>
                  <a:lnTo>
                    <a:pt x="815" y="405"/>
                  </a:lnTo>
                  <a:lnTo>
                    <a:pt x="831" y="461"/>
                  </a:lnTo>
                  <a:lnTo>
                    <a:pt x="858" y="592"/>
                  </a:lnTo>
                  <a:lnTo>
                    <a:pt x="877" y="723"/>
                  </a:lnTo>
                  <a:lnTo>
                    <a:pt x="893" y="856"/>
                  </a:lnTo>
                  <a:lnTo>
                    <a:pt x="901" y="988"/>
                  </a:lnTo>
                  <a:lnTo>
                    <a:pt x="904" y="1120"/>
                  </a:lnTo>
                  <a:lnTo>
                    <a:pt x="901" y="1253"/>
                  </a:lnTo>
                  <a:lnTo>
                    <a:pt x="893" y="1386"/>
                  </a:lnTo>
                  <a:lnTo>
                    <a:pt x="879" y="1517"/>
                  </a:lnTo>
                  <a:lnTo>
                    <a:pt x="859" y="1647"/>
                  </a:lnTo>
                  <a:lnTo>
                    <a:pt x="833" y="1776"/>
                  </a:lnTo>
                  <a:lnTo>
                    <a:pt x="801" y="1903"/>
                  </a:lnTo>
                  <a:lnTo>
                    <a:pt x="764" y="2031"/>
                  </a:lnTo>
                  <a:lnTo>
                    <a:pt x="721" y="2155"/>
                  </a:lnTo>
                  <a:lnTo>
                    <a:pt x="715" y="2168"/>
                  </a:lnTo>
                  <a:lnTo>
                    <a:pt x="705" y="2179"/>
                  </a:lnTo>
                  <a:lnTo>
                    <a:pt x="693" y="2187"/>
                  </a:lnTo>
                  <a:lnTo>
                    <a:pt x="679" y="2192"/>
                  </a:lnTo>
                  <a:lnTo>
                    <a:pt x="666" y="2194"/>
                  </a:lnTo>
                  <a:lnTo>
                    <a:pt x="656" y="2193"/>
                  </a:lnTo>
                  <a:lnTo>
                    <a:pt x="645" y="2190"/>
                  </a:lnTo>
                  <a:lnTo>
                    <a:pt x="632" y="2182"/>
                  </a:lnTo>
                  <a:lnTo>
                    <a:pt x="620" y="2172"/>
                  </a:lnTo>
                  <a:lnTo>
                    <a:pt x="612" y="2160"/>
                  </a:lnTo>
                  <a:lnTo>
                    <a:pt x="608" y="2145"/>
                  </a:lnTo>
                  <a:lnTo>
                    <a:pt x="607" y="2130"/>
                  </a:lnTo>
                  <a:lnTo>
                    <a:pt x="610" y="2114"/>
                  </a:lnTo>
                  <a:lnTo>
                    <a:pt x="651" y="1994"/>
                  </a:lnTo>
                  <a:lnTo>
                    <a:pt x="687" y="1873"/>
                  </a:lnTo>
                  <a:lnTo>
                    <a:pt x="717" y="1750"/>
                  </a:lnTo>
                  <a:lnTo>
                    <a:pt x="742" y="1626"/>
                  </a:lnTo>
                  <a:lnTo>
                    <a:pt x="761" y="1501"/>
                  </a:lnTo>
                  <a:lnTo>
                    <a:pt x="775" y="1375"/>
                  </a:lnTo>
                  <a:lnTo>
                    <a:pt x="783" y="1248"/>
                  </a:lnTo>
                  <a:lnTo>
                    <a:pt x="786" y="1120"/>
                  </a:lnTo>
                  <a:lnTo>
                    <a:pt x="783" y="993"/>
                  </a:lnTo>
                  <a:lnTo>
                    <a:pt x="775" y="866"/>
                  </a:lnTo>
                  <a:lnTo>
                    <a:pt x="760" y="739"/>
                  </a:lnTo>
                  <a:lnTo>
                    <a:pt x="741" y="613"/>
                  </a:lnTo>
                  <a:lnTo>
                    <a:pt x="716" y="487"/>
                  </a:lnTo>
                  <a:lnTo>
                    <a:pt x="702" y="438"/>
                  </a:lnTo>
                  <a:lnTo>
                    <a:pt x="684" y="393"/>
                  </a:lnTo>
                  <a:lnTo>
                    <a:pt x="661" y="349"/>
                  </a:lnTo>
                  <a:lnTo>
                    <a:pt x="634" y="309"/>
                  </a:lnTo>
                  <a:lnTo>
                    <a:pt x="603" y="272"/>
                  </a:lnTo>
                  <a:lnTo>
                    <a:pt x="568" y="238"/>
                  </a:lnTo>
                  <a:lnTo>
                    <a:pt x="530" y="208"/>
                  </a:lnTo>
                  <a:lnTo>
                    <a:pt x="489" y="181"/>
                  </a:lnTo>
                  <a:lnTo>
                    <a:pt x="446" y="159"/>
                  </a:lnTo>
                  <a:lnTo>
                    <a:pt x="401" y="142"/>
                  </a:lnTo>
                  <a:lnTo>
                    <a:pt x="353" y="128"/>
                  </a:lnTo>
                  <a:lnTo>
                    <a:pt x="304" y="120"/>
                  </a:lnTo>
                  <a:lnTo>
                    <a:pt x="253" y="118"/>
                  </a:lnTo>
                  <a:lnTo>
                    <a:pt x="209" y="120"/>
                  </a:lnTo>
                  <a:lnTo>
                    <a:pt x="165" y="126"/>
                  </a:lnTo>
                  <a:lnTo>
                    <a:pt x="123" y="135"/>
                  </a:lnTo>
                  <a:lnTo>
                    <a:pt x="81" y="150"/>
                  </a:lnTo>
                  <a:lnTo>
                    <a:pt x="66" y="154"/>
                  </a:lnTo>
                  <a:lnTo>
                    <a:pt x="50" y="153"/>
                  </a:lnTo>
                  <a:lnTo>
                    <a:pt x="36" y="149"/>
                  </a:lnTo>
                  <a:lnTo>
                    <a:pt x="23" y="142"/>
                  </a:lnTo>
                  <a:lnTo>
                    <a:pt x="12" y="130"/>
                  </a:lnTo>
                  <a:lnTo>
                    <a:pt x="5" y="117"/>
                  </a:lnTo>
                  <a:lnTo>
                    <a:pt x="0" y="101"/>
                  </a:lnTo>
                  <a:lnTo>
                    <a:pt x="1" y="86"/>
                  </a:lnTo>
                  <a:lnTo>
                    <a:pt x="6" y="71"/>
                  </a:lnTo>
                  <a:lnTo>
                    <a:pt x="13" y="58"/>
                  </a:lnTo>
                  <a:lnTo>
                    <a:pt x="24" y="48"/>
                  </a:lnTo>
                  <a:lnTo>
                    <a:pt x="38" y="40"/>
                  </a:lnTo>
                  <a:lnTo>
                    <a:pt x="91" y="23"/>
                  </a:lnTo>
                  <a:lnTo>
                    <a:pt x="144" y="9"/>
                  </a:lnTo>
                  <a:lnTo>
                    <a:pt x="198" y="2"/>
                  </a:lnTo>
                  <a:lnTo>
                    <a:pt x="25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00" name="Google Shape;3000;p249"/>
            <p:cNvSpPr/>
            <p:nvPr/>
          </p:nvSpPr>
          <p:spPr>
            <a:xfrm>
              <a:off x="1487" y="2495"/>
              <a:ext cx="67" cy="205"/>
            </a:xfrm>
            <a:custGeom>
              <a:avLst/>
              <a:gdLst/>
              <a:ahLst/>
              <a:cxnLst/>
              <a:rect l="l" t="t" r="r" b="b"/>
              <a:pathLst>
                <a:path w="738" h="2255" extrusionOk="0">
                  <a:moveTo>
                    <a:pt x="58" y="0"/>
                  </a:moveTo>
                  <a:lnTo>
                    <a:pt x="73" y="1"/>
                  </a:lnTo>
                  <a:lnTo>
                    <a:pt x="88" y="6"/>
                  </a:lnTo>
                  <a:lnTo>
                    <a:pt x="159" y="48"/>
                  </a:lnTo>
                  <a:lnTo>
                    <a:pt x="225" y="94"/>
                  </a:lnTo>
                  <a:lnTo>
                    <a:pt x="288" y="144"/>
                  </a:lnTo>
                  <a:lnTo>
                    <a:pt x="346" y="198"/>
                  </a:lnTo>
                  <a:lnTo>
                    <a:pt x="401" y="256"/>
                  </a:lnTo>
                  <a:lnTo>
                    <a:pt x="452" y="318"/>
                  </a:lnTo>
                  <a:lnTo>
                    <a:pt x="498" y="382"/>
                  </a:lnTo>
                  <a:lnTo>
                    <a:pt x="539" y="452"/>
                  </a:lnTo>
                  <a:lnTo>
                    <a:pt x="576" y="522"/>
                  </a:lnTo>
                  <a:lnTo>
                    <a:pt x="607" y="596"/>
                  </a:lnTo>
                  <a:lnTo>
                    <a:pt x="633" y="673"/>
                  </a:lnTo>
                  <a:lnTo>
                    <a:pt x="652" y="750"/>
                  </a:lnTo>
                  <a:lnTo>
                    <a:pt x="683" y="904"/>
                  </a:lnTo>
                  <a:lnTo>
                    <a:pt x="707" y="1058"/>
                  </a:lnTo>
                  <a:lnTo>
                    <a:pt x="725" y="1213"/>
                  </a:lnTo>
                  <a:lnTo>
                    <a:pt x="735" y="1369"/>
                  </a:lnTo>
                  <a:lnTo>
                    <a:pt x="738" y="1524"/>
                  </a:lnTo>
                  <a:lnTo>
                    <a:pt x="735" y="1663"/>
                  </a:lnTo>
                  <a:lnTo>
                    <a:pt x="728" y="1799"/>
                  </a:lnTo>
                  <a:lnTo>
                    <a:pt x="714" y="1936"/>
                  </a:lnTo>
                  <a:lnTo>
                    <a:pt x="696" y="2072"/>
                  </a:lnTo>
                  <a:lnTo>
                    <a:pt x="672" y="2206"/>
                  </a:lnTo>
                  <a:lnTo>
                    <a:pt x="667" y="2223"/>
                  </a:lnTo>
                  <a:lnTo>
                    <a:pt x="657" y="2235"/>
                  </a:lnTo>
                  <a:lnTo>
                    <a:pt x="645" y="2245"/>
                  </a:lnTo>
                  <a:lnTo>
                    <a:pt x="630" y="2252"/>
                  </a:lnTo>
                  <a:lnTo>
                    <a:pt x="614" y="2255"/>
                  </a:lnTo>
                  <a:lnTo>
                    <a:pt x="609" y="2254"/>
                  </a:lnTo>
                  <a:lnTo>
                    <a:pt x="602" y="2253"/>
                  </a:lnTo>
                  <a:lnTo>
                    <a:pt x="588" y="2249"/>
                  </a:lnTo>
                  <a:lnTo>
                    <a:pt x="576" y="2239"/>
                  </a:lnTo>
                  <a:lnTo>
                    <a:pt x="565" y="2228"/>
                  </a:lnTo>
                  <a:lnTo>
                    <a:pt x="558" y="2214"/>
                  </a:lnTo>
                  <a:lnTo>
                    <a:pt x="555" y="2200"/>
                  </a:lnTo>
                  <a:lnTo>
                    <a:pt x="556" y="2184"/>
                  </a:lnTo>
                  <a:lnTo>
                    <a:pt x="579" y="2054"/>
                  </a:lnTo>
                  <a:lnTo>
                    <a:pt x="596" y="1923"/>
                  </a:lnTo>
                  <a:lnTo>
                    <a:pt x="610" y="1791"/>
                  </a:lnTo>
                  <a:lnTo>
                    <a:pt x="617" y="1657"/>
                  </a:lnTo>
                  <a:lnTo>
                    <a:pt x="620" y="1524"/>
                  </a:lnTo>
                  <a:lnTo>
                    <a:pt x="616" y="1374"/>
                  </a:lnTo>
                  <a:lnTo>
                    <a:pt x="607" y="1223"/>
                  </a:lnTo>
                  <a:lnTo>
                    <a:pt x="590" y="1074"/>
                  </a:lnTo>
                  <a:lnTo>
                    <a:pt x="566" y="924"/>
                  </a:lnTo>
                  <a:lnTo>
                    <a:pt x="537" y="776"/>
                  </a:lnTo>
                  <a:lnTo>
                    <a:pt x="518" y="706"/>
                  </a:lnTo>
                  <a:lnTo>
                    <a:pt x="496" y="638"/>
                  </a:lnTo>
                  <a:lnTo>
                    <a:pt x="468" y="571"/>
                  </a:lnTo>
                  <a:lnTo>
                    <a:pt x="436" y="508"/>
                  </a:lnTo>
                  <a:lnTo>
                    <a:pt x="398" y="447"/>
                  </a:lnTo>
                  <a:lnTo>
                    <a:pt x="358" y="389"/>
                  </a:lnTo>
                  <a:lnTo>
                    <a:pt x="312" y="334"/>
                  </a:lnTo>
                  <a:lnTo>
                    <a:pt x="263" y="282"/>
                  </a:lnTo>
                  <a:lnTo>
                    <a:pt x="211" y="234"/>
                  </a:lnTo>
                  <a:lnTo>
                    <a:pt x="155" y="188"/>
                  </a:lnTo>
                  <a:lnTo>
                    <a:pt x="94" y="148"/>
                  </a:lnTo>
                  <a:lnTo>
                    <a:pt x="31" y="111"/>
                  </a:lnTo>
                  <a:lnTo>
                    <a:pt x="19" y="101"/>
                  </a:lnTo>
                  <a:lnTo>
                    <a:pt x="9" y="89"/>
                  </a:lnTo>
                  <a:lnTo>
                    <a:pt x="3" y="75"/>
                  </a:lnTo>
                  <a:lnTo>
                    <a:pt x="0" y="61"/>
                  </a:lnTo>
                  <a:lnTo>
                    <a:pt x="2" y="45"/>
                  </a:lnTo>
                  <a:lnTo>
                    <a:pt x="7" y="31"/>
                  </a:lnTo>
                  <a:lnTo>
                    <a:pt x="17" y="18"/>
                  </a:lnTo>
                  <a:lnTo>
                    <a:pt x="29" y="8"/>
                  </a:lnTo>
                  <a:lnTo>
                    <a:pt x="43" y="2"/>
                  </a:lnTo>
                  <a:lnTo>
                    <a:pt x="5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01" name="Google Shape;3001;p249"/>
            <p:cNvSpPr/>
            <p:nvPr/>
          </p:nvSpPr>
          <p:spPr>
            <a:xfrm>
              <a:off x="1377" y="2547"/>
              <a:ext cx="39" cy="173"/>
            </a:xfrm>
            <a:custGeom>
              <a:avLst/>
              <a:gdLst/>
              <a:ahLst/>
              <a:cxnLst/>
              <a:rect l="l" t="t" r="r" b="b"/>
              <a:pathLst>
                <a:path w="426" h="1905" extrusionOk="0">
                  <a:moveTo>
                    <a:pt x="364" y="0"/>
                  </a:moveTo>
                  <a:lnTo>
                    <a:pt x="379" y="2"/>
                  </a:lnTo>
                  <a:lnTo>
                    <a:pt x="393" y="6"/>
                  </a:lnTo>
                  <a:lnTo>
                    <a:pt x="407" y="15"/>
                  </a:lnTo>
                  <a:lnTo>
                    <a:pt x="417" y="28"/>
                  </a:lnTo>
                  <a:lnTo>
                    <a:pt x="423" y="41"/>
                  </a:lnTo>
                  <a:lnTo>
                    <a:pt x="426" y="56"/>
                  </a:lnTo>
                  <a:lnTo>
                    <a:pt x="424" y="71"/>
                  </a:lnTo>
                  <a:lnTo>
                    <a:pt x="419" y="85"/>
                  </a:lnTo>
                  <a:lnTo>
                    <a:pt x="411" y="99"/>
                  </a:lnTo>
                  <a:lnTo>
                    <a:pt x="379" y="137"/>
                  </a:lnTo>
                  <a:lnTo>
                    <a:pt x="352" y="179"/>
                  </a:lnTo>
                  <a:lnTo>
                    <a:pt x="329" y="223"/>
                  </a:lnTo>
                  <a:lnTo>
                    <a:pt x="311" y="269"/>
                  </a:lnTo>
                  <a:lnTo>
                    <a:pt x="298" y="317"/>
                  </a:lnTo>
                  <a:lnTo>
                    <a:pt x="291" y="365"/>
                  </a:lnTo>
                  <a:lnTo>
                    <a:pt x="288" y="416"/>
                  </a:lnTo>
                  <a:lnTo>
                    <a:pt x="291" y="465"/>
                  </a:lnTo>
                  <a:lnTo>
                    <a:pt x="298" y="513"/>
                  </a:lnTo>
                  <a:lnTo>
                    <a:pt x="300" y="520"/>
                  </a:lnTo>
                  <a:lnTo>
                    <a:pt x="321" y="626"/>
                  </a:lnTo>
                  <a:lnTo>
                    <a:pt x="335" y="731"/>
                  </a:lnTo>
                  <a:lnTo>
                    <a:pt x="345" y="839"/>
                  </a:lnTo>
                  <a:lnTo>
                    <a:pt x="347" y="946"/>
                  </a:lnTo>
                  <a:lnTo>
                    <a:pt x="345" y="1055"/>
                  </a:lnTo>
                  <a:lnTo>
                    <a:pt x="335" y="1162"/>
                  </a:lnTo>
                  <a:lnTo>
                    <a:pt x="321" y="1269"/>
                  </a:lnTo>
                  <a:lnTo>
                    <a:pt x="300" y="1374"/>
                  </a:lnTo>
                  <a:lnTo>
                    <a:pt x="273" y="1477"/>
                  </a:lnTo>
                  <a:lnTo>
                    <a:pt x="241" y="1580"/>
                  </a:lnTo>
                  <a:lnTo>
                    <a:pt x="204" y="1681"/>
                  </a:lnTo>
                  <a:lnTo>
                    <a:pt x="160" y="1779"/>
                  </a:lnTo>
                  <a:lnTo>
                    <a:pt x="111" y="1874"/>
                  </a:lnTo>
                  <a:lnTo>
                    <a:pt x="102" y="1888"/>
                  </a:lnTo>
                  <a:lnTo>
                    <a:pt x="90" y="1897"/>
                  </a:lnTo>
                  <a:lnTo>
                    <a:pt x="75" y="1903"/>
                  </a:lnTo>
                  <a:lnTo>
                    <a:pt x="60" y="1905"/>
                  </a:lnTo>
                  <a:lnTo>
                    <a:pt x="45" y="1904"/>
                  </a:lnTo>
                  <a:lnTo>
                    <a:pt x="32" y="1898"/>
                  </a:lnTo>
                  <a:lnTo>
                    <a:pt x="18" y="1889"/>
                  </a:lnTo>
                  <a:lnTo>
                    <a:pt x="9" y="1877"/>
                  </a:lnTo>
                  <a:lnTo>
                    <a:pt x="3" y="1863"/>
                  </a:lnTo>
                  <a:lnTo>
                    <a:pt x="0" y="1848"/>
                  </a:lnTo>
                  <a:lnTo>
                    <a:pt x="2" y="1833"/>
                  </a:lnTo>
                  <a:lnTo>
                    <a:pt x="8" y="1818"/>
                  </a:lnTo>
                  <a:lnTo>
                    <a:pt x="53" y="1728"/>
                  </a:lnTo>
                  <a:lnTo>
                    <a:pt x="94" y="1636"/>
                  </a:lnTo>
                  <a:lnTo>
                    <a:pt x="129" y="1541"/>
                  </a:lnTo>
                  <a:lnTo>
                    <a:pt x="159" y="1445"/>
                  </a:lnTo>
                  <a:lnTo>
                    <a:pt x="184" y="1348"/>
                  </a:lnTo>
                  <a:lnTo>
                    <a:pt x="204" y="1249"/>
                  </a:lnTo>
                  <a:lnTo>
                    <a:pt x="217" y="1149"/>
                  </a:lnTo>
                  <a:lnTo>
                    <a:pt x="226" y="1047"/>
                  </a:lnTo>
                  <a:lnTo>
                    <a:pt x="229" y="946"/>
                  </a:lnTo>
                  <a:lnTo>
                    <a:pt x="226" y="847"/>
                  </a:lnTo>
                  <a:lnTo>
                    <a:pt x="218" y="749"/>
                  </a:lnTo>
                  <a:lnTo>
                    <a:pt x="205" y="651"/>
                  </a:lnTo>
                  <a:lnTo>
                    <a:pt x="186" y="553"/>
                  </a:lnTo>
                  <a:lnTo>
                    <a:pt x="184" y="546"/>
                  </a:lnTo>
                  <a:lnTo>
                    <a:pt x="176" y="503"/>
                  </a:lnTo>
                  <a:lnTo>
                    <a:pt x="172" y="459"/>
                  </a:lnTo>
                  <a:lnTo>
                    <a:pt x="169" y="416"/>
                  </a:lnTo>
                  <a:lnTo>
                    <a:pt x="173" y="361"/>
                  </a:lnTo>
                  <a:lnTo>
                    <a:pt x="180" y="307"/>
                  </a:lnTo>
                  <a:lnTo>
                    <a:pt x="192" y="255"/>
                  </a:lnTo>
                  <a:lnTo>
                    <a:pt x="209" y="203"/>
                  </a:lnTo>
                  <a:lnTo>
                    <a:pt x="231" y="154"/>
                  </a:lnTo>
                  <a:lnTo>
                    <a:pt x="258" y="106"/>
                  </a:lnTo>
                  <a:lnTo>
                    <a:pt x="288" y="62"/>
                  </a:lnTo>
                  <a:lnTo>
                    <a:pt x="323" y="19"/>
                  </a:lnTo>
                  <a:lnTo>
                    <a:pt x="335" y="9"/>
                  </a:lnTo>
                  <a:lnTo>
                    <a:pt x="349" y="3"/>
                  </a:lnTo>
                  <a:lnTo>
                    <a:pt x="36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02" name="Google Shape;3002;p249"/>
            <p:cNvSpPr/>
            <p:nvPr/>
          </p:nvSpPr>
          <p:spPr>
            <a:xfrm>
              <a:off x="1337" y="2483"/>
              <a:ext cx="140" cy="209"/>
            </a:xfrm>
            <a:custGeom>
              <a:avLst/>
              <a:gdLst/>
              <a:ahLst/>
              <a:cxnLst/>
              <a:rect l="l" t="t" r="r" b="b"/>
              <a:pathLst>
                <a:path w="1534" h="2299" extrusionOk="0">
                  <a:moveTo>
                    <a:pt x="1199" y="0"/>
                  </a:moveTo>
                  <a:lnTo>
                    <a:pt x="1273" y="2"/>
                  </a:lnTo>
                  <a:lnTo>
                    <a:pt x="1347" y="9"/>
                  </a:lnTo>
                  <a:lnTo>
                    <a:pt x="1419" y="22"/>
                  </a:lnTo>
                  <a:lnTo>
                    <a:pt x="1491" y="38"/>
                  </a:lnTo>
                  <a:lnTo>
                    <a:pt x="1505" y="43"/>
                  </a:lnTo>
                  <a:lnTo>
                    <a:pt x="1518" y="54"/>
                  </a:lnTo>
                  <a:lnTo>
                    <a:pt x="1527" y="65"/>
                  </a:lnTo>
                  <a:lnTo>
                    <a:pt x="1532" y="79"/>
                  </a:lnTo>
                  <a:lnTo>
                    <a:pt x="1534" y="94"/>
                  </a:lnTo>
                  <a:lnTo>
                    <a:pt x="1532" y="109"/>
                  </a:lnTo>
                  <a:lnTo>
                    <a:pt x="1526" y="125"/>
                  </a:lnTo>
                  <a:lnTo>
                    <a:pt x="1517" y="136"/>
                  </a:lnTo>
                  <a:lnTo>
                    <a:pt x="1505" y="146"/>
                  </a:lnTo>
                  <a:lnTo>
                    <a:pt x="1491" y="152"/>
                  </a:lnTo>
                  <a:lnTo>
                    <a:pt x="1476" y="154"/>
                  </a:lnTo>
                  <a:lnTo>
                    <a:pt x="1460" y="152"/>
                  </a:lnTo>
                  <a:lnTo>
                    <a:pt x="1396" y="137"/>
                  </a:lnTo>
                  <a:lnTo>
                    <a:pt x="1331" y="126"/>
                  </a:lnTo>
                  <a:lnTo>
                    <a:pt x="1266" y="120"/>
                  </a:lnTo>
                  <a:lnTo>
                    <a:pt x="1199" y="118"/>
                  </a:lnTo>
                  <a:lnTo>
                    <a:pt x="1121" y="121"/>
                  </a:lnTo>
                  <a:lnTo>
                    <a:pt x="1044" y="130"/>
                  </a:lnTo>
                  <a:lnTo>
                    <a:pt x="969" y="145"/>
                  </a:lnTo>
                  <a:lnTo>
                    <a:pt x="896" y="164"/>
                  </a:lnTo>
                  <a:lnTo>
                    <a:pt x="825" y="190"/>
                  </a:lnTo>
                  <a:lnTo>
                    <a:pt x="758" y="220"/>
                  </a:lnTo>
                  <a:lnTo>
                    <a:pt x="692" y="255"/>
                  </a:lnTo>
                  <a:lnTo>
                    <a:pt x="629" y="294"/>
                  </a:lnTo>
                  <a:lnTo>
                    <a:pt x="570" y="338"/>
                  </a:lnTo>
                  <a:lnTo>
                    <a:pt x="515" y="386"/>
                  </a:lnTo>
                  <a:lnTo>
                    <a:pt x="463" y="438"/>
                  </a:lnTo>
                  <a:lnTo>
                    <a:pt x="415" y="494"/>
                  </a:lnTo>
                  <a:lnTo>
                    <a:pt x="371" y="553"/>
                  </a:lnTo>
                  <a:lnTo>
                    <a:pt x="331" y="615"/>
                  </a:lnTo>
                  <a:lnTo>
                    <a:pt x="295" y="680"/>
                  </a:lnTo>
                  <a:lnTo>
                    <a:pt x="265" y="748"/>
                  </a:lnTo>
                  <a:lnTo>
                    <a:pt x="240" y="818"/>
                  </a:lnTo>
                  <a:lnTo>
                    <a:pt x="220" y="891"/>
                  </a:lnTo>
                  <a:lnTo>
                    <a:pt x="205" y="966"/>
                  </a:lnTo>
                  <a:lnTo>
                    <a:pt x="197" y="1043"/>
                  </a:lnTo>
                  <a:lnTo>
                    <a:pt x="194" y="1121"/>
                  </a:lnTo>
                  <a:lnTo>
                    <a:pt x="196" y="1194"/>
                  </a:lnTo>
                  <a:lnTo>
                    <a:pt x="204" y="1268"/>
                  </a:lnTo>
                  <a:lnTo>
                    <a:pt x="218" y="1339"/>
                  </a:lnTo>
                  <a:lnTo>
                    <a:pt x="233" y="1417"/>
                  </a:lnTo>
                  <a:lnTo>
                    <a:pt x="244" y="1495"/>
                  </a:lnTo>
                  <a:lnTo>
                    <a:pt x="251" y="1574"/>
                  </a:lnTo>
                  <a:lnTo>
                    <a:pt x="253" y="1651"/>
                  </a:lnTo>
                  <a:lnTo>
                    <a:pt x="250" y="1743"/>
                  </a:lnTo>
                  <a:lnTo>
                    <a:pt x="242" y="1834"/>
                  </a:lnTo>
                  <a:lnTo>
                    <a:pt x="227" y="1923"/>
                  </a:lnTo>
                  <a:lnTo>
                    <a:pt x="206" y="2011"/>
                  </a:lnTo>
                  <a:lnTo>
                    <a:pt x="180" y="2098"/>
                  </a:lnTo>
                  <a:lnTo>
                    <a:pt x="149" y="2182"/>
                  </a:lnTo>
                  <a:lnTo>
                    <a:pt x="112" y="2266"/>
                  </a:lnTo>
                  <a:lnTo>
                    <a:pt x="103" y="2279"/>
                  </a:lnTo>
                  <a:lnTo>
                    <a:pt x="90" y="2291"/>
                  </a:lnTo>
                  <a:lnTo>
                    <a:pt x="75" y="2297"/>
                  </a:lnTo>
                  <a:lnTo>
                    <a:pt x="59" y="2299"/>
                  </a:lnTo>
                  <a:lnTo>
                    <a:pt x="46" y="2298"/>
                  </a:lnTo>
                  <a:lnTo>
                    <a:pt x="33" y="2293"/>
                  </a:lnTo>
                  <a:lnTo>
                    <a:pt x="20" y="2285"/>
                  </a:lnTo>
                  <a:lnTo>
                    <a:pt x="9" y="2273"/>
                  </a:lnTo>
                  <a:lnTo>
                    <a:pt x="3" y="2260"/>
                  </a:lnTo>
                  <a:lnTo>
                    <a:pt x="0" y="2245"/>
                  </a:lnTo>
                  <a:lnTo>
                    <a:pt x="1" y="2230"/>
                  </a:lnTo>
                  <a:lnTo>
                    <a:pt x="5" y="2214"/>
                  </a:lnTo>
                  <a:lnTo>
                    <a:pt x="39" y="2138"/>
                  </a:lnTo>
                  <a:lnTo>
                    <a:pt x="68" y="2060"/>
                  </a:lnTo>
                  <a:lnTo>
                    <a:pt x="92" y="1981"/>
                  </a:lnTo>
                  <a:lnTo>
                    <a:pt x="111" y="1900"/>
                  </a:lnTo>
                  <a:lnTo>
                    <a:pt x="123" y="1819"/>
                  </a:lnTo>
                  <a:lnTo>
                    <a:pt x="132" y="1736"/>
                  </a:lnTo>
                  <a:lnTo>
                    <a:pt x="134" y="1651"/>
                  </a:lnTo>
                  <a:lnTo>
                    <a:pt x="131" y="1556"/>
                  </a:lnTo>
                  <a:lnTo>
                    <a:pt x="120" y="1460"/>
                  </a:lnTo>
                  <a:lnTo>
                    <a:pt x="102" y="1365"/>
                  </a:lnTo>
                  <a:lnTo>
                    <a:pt x="87" y="1284"/>
                  </a:lnTo>
                  <a:lnTo>
                    <a:pt x="78" y="1203"/>
                  </a:lnTo>
                  <a:lnTo>
                    <a:pt x="75" y="1121"/>
                  </a:lnTo>
                  <a:lnTo>
                    <a:pt x="78" y="1037"/>
                  </a:lnTo>
                  <a:lnTo>
                    <a:pt x="87" y="955"/>
                  </a:lnTo>
                  <a:lnTo>
                    <a:pt x="103" y="875"/>
                  </a:lnTo>
                  <a:lnTo>
                    <a:pt x="122" y="798"/>
                  </a:lnTo>
                  <a:lnTo>
                    <a:pt x="148" y="721"/>
                  </a:lnTo>
                  <a:lnTo>
                    <a:pt x="179" y="649"/>
                  </a:lnTo>
                  <a:lnTo>
                    <a:pt x="216" y="579"/>
                  </a:lnTo>
                  <a:lnTo>
                    <a:pt x="256" y="510"/>
                  </a:lnTo>
                  <a:lnTo>
                    <a:pt x="302" y="446"/>
                  </a:lnTo>
                  <a:lnTo>
                    <a:pt x="351" y="385"/>
                  </a:lnTo>
                  <a:lnTo>
                    <a:pt x="404" y="328"/>
                  </a:lnTo>
                  <a:lnTo>
                    <a:pt x="462" y="275"/>
                  </a:lnTo>
                  <a:lnTo>
                    <a:pt x="523" y="225"/>
                  </a:lnTo>
                  <a:lnTo>
                    <a:pt x="588" y="181"/>
                  </a:lnTo>
                  <a:lnTo>
                    <a:pt x="655" y="140"/>
                  </a:lnTo>
                  <a:lnTo>
                    <a:pt x="726" y="104"/>
                  </a:lnTo>
                  <a:lnTo>
                    <a:pt x="799" y="73"/>
                  </a:lnTo>
                  <a:lnTo>
                    <a:pt x="875" y="47"/>
                  </a:lnTo>
                  <a:lnTo>
                    <a:pt x="954" y="27"/>
                  </a:lnTo>
                  <a:lnTo>
                    <a:pt x="1034" y="12"/>
                  </a:lnTo>
                  <a:lnTo>
                    <a:pt x="1115" y="3"/>
                  </a:lnTo>
                  <a:lnTo>
                    <a:pt x="119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006"/>
        <p:cNvGrpSpPr/>
        <p:nvPr/>
      </p:nvGrpSpPr>
      <p:grpSpPr>
        <a:xfrm>
          <a:off x="0" y="0"/>
          <a:ext cx="0" cy="0"/>
          <a:chOff x="0" y="0"/>
          <a:chExt cx="0" cy="0"/>
        </a:xfrm>
      </p:grpSpPr>
      <p:pic>
        <p:nvPicPr>
          <p:cNvPr id="3007" name="Google Shape;3007;p250"/>
          <p:cNvPicPr preferRelativeResize="0"/>
          <p:nvPr/>
        </p:nvPicPr>
        <p:blipFill rotWithShape="1">
          <a:blip r:embed="rId3">
            <a:alphaModFix/>
          </a:blip>
          <a:srcRect/>
          <a:stretch/>
        </p:blipFill>
        <p:spPr>
          <a:xfrm>
            <a:off x="3622234" y="3708902"/>
            <a:ext cx="1899531" cy="1434598"/>
          </a:xfrm>
          <a:prstGeom prst="rect">
            <a:avLst/>
          </a:prstGeom>
          <a:noFill/>
          <a:ln>
            <a:noFill/>
          </a:ln>
        </p:spPr>
      </p:pic>
      <p:sp>
        <p:nvSpPr>
          <p:cNvPr id="3008" name="Google Shape;3008;p250"/>
          <p:cNvSpPr txBox="1">
            <a:spLocks noGrp="1"/>
          </p:cNvSpPr>
          <p:nvPr>
            <p:ph type="ctrTitle"/>
          </p:nvPr>
        </p:nvSpPr>
        <p:spPr>
          <a:xfrm>
            <a:off x="361507" y="1981457"/>
            <a:ext cx="8420986"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chemeClr val="lt2"/>
              </a:buClr>
              <a:buSzPts val="4800"/>
              <a:buFont typeface="Courier New"/>
              <a:buNone/>
            </a:pPr>
            <a:r>
              <a:rPr lang="en-US">
                <a:solidFill>
                  <a:schemeClr val="lt2"/>
                </a:solidFill>
                <a:latin typeface="Courier New"/>
                <a:ea typeface="Courier New"/>
                <a:cs typeface="Courier New"/>
                <a:sym typeface="Courier New"/>
              </a:rPr>
              <a:t>A* - optimality</a:t>
            </a:r>
            <a:br>
              <a:rPr lang="en-US">
                <a:solidFill>
                  <a:schemeClr val="lt2"/>
                </a:solidFill>
                <a:latin typeface="Courier New"/>
                <a:ea typeface="Courier New"/>
                <a:cs typeface="Courier New"/>
                <a:sym typeface="Courier New"/>
              </a:rPr>
            </a:br>
            <a:r>
              <a:rPr lang="en-US">
                <a:solidFill>
                  <a:schemeClr val="lt2"/>
                </a:solidFill>
                <a:latin typeface="Courier New"/>
                <a:ea typeface="Courier New"/>
                <a:cs typeface="Courier New"/>
                <a:sym typeface="Courier New"/>
              </a:rPr>
              <a:t>(admissible heuristics)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3013"/>
        <p:cNvGrpSpPr/>
        <p:nvPr/>
      </p:nvGrpSpPr>
      <p:grpSpPr>
        <a:xfrm>
          <a:off x="0" y="0"/>
          <a:ext cx="0" cy="0"/>
          <a:chOff x="0" y="0"/>
          <a:chExt cx="0" cy="0"/>
        </a:xfrm>
      </p:grpSpPr>
      <p:sp>
        <p:nvSpPr>
          <p:cNvPr id="3014" name="Google Shape;3014;p25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Admissible Heuristics</a:t>
            </a:r>
            <a:endParaRPr/>
          </a:p>
        </p:txBody>
      </p:sp>
      <p:sp>
        <p:nvSpPr>
          <p:cNvPr id="3015" name="Google Shape;3015;p251"/>
          <p:cNvSpPr txBox="1">
            <a:spLocks noGrp="1"/>
          </p:cNvSpPr>
          <p:nvPr>
            <p:ph type="body" idx="1"/>
          </p:nvPr>
        </p:nvSpPr>
        <p:spPr>
          <a:xfrm>
            <a:off x="342900" y="1021644"/>
            <a:ext cx="8458200" cy="3657600"/>
          </a:xfrm>
          <a:prstGeom prst="rect">
            <a:avLst/>
          </a:prstGeom>
          <a:noFill/>
          <a:ln>
            <a:noFill/>
          </a:ln>
        </p:spPr>
        <p:txBody>
          <a:bodyPr spcFirstLastPara="1" wrap="square" lIns="0" tIns="0" rIns="0" bIns="0" anchor="t" anchorCtr="0">
            <a:normAutofit lnSpcReduction="10000"/>
          </a:bodyPr>
          <a:lstStyle/>
          <a:p>
            <a:pPr marL="287338" lvl="0" indent="-287338" algn="l" rtl="0">
              <a:lnSpc>
                <a:spcPct val="100000"/>
              </a:lnSpc>
              <a:spcBef>
                <a:spcPts val="0"/>
              </a:spcBef>
              <a:spcAft>
                <a:spcPts val="0"/>
              </a:spcAft>
              <a:buSzPts val="2000"/>
              <a:buChar char="4"/>
            </a:pPr>
            <a:r>
              <a:rPr lang="en-US"/>
              <a:t>A heuristic </a:t>
            </a:r>
            <a:r>
              <a:rPr lang="en-US" b="1" i="1">
                <a:solidFill>
                  <a:schemeClr val="accent6"/>
                </a:solidFill>
                <a:latin typeface="Times New Roman"/>
                <a:ea typeface="Times New Roman"/>
                <a:cs typeface="Times New Roman"/>
                <a:sym typeface="Times New Roman"/>
              </a:rPr>
              <a:t>h</a:t>
            </a:r>
            <a:r>
              <a:rPr lang="en-US"/>
              <a:t> is </a:t>
            </a:r>
            <a:r>
              <a:rPr lang="en-US" b="1" i="1">
                <a:solidFill>
                  <a:schemeClr val="accent6"/>
                </a:solidFill>
              </a:rPr>
              <a:t>admissible</a:t>
            </a:r>
            <a:r>
              <a:rPr lang="en-US" i="1"/>
              <a:t> </a:t>
            </a:r>
            <a:r>
              <a:rPr lang="en-US"/>
              <a:t>(optimistic) if:</a:t>
            </a:r>
            <a:endParaRPr/>
          </a:p>
          <a:p>
            <a:pPr marL="803275" lvl="1" indent="-171450" algn="l" rtl="0">
              <a:lnSpc>
                <a:spcPct val="100000"/>
              </a:lnSpc>
              <a:spcBef>
                <a:spcPts val="600"/>
              </a:spcBef>
              <a:spcAft>
                <a:spcPts val="0"/>
              </a:spcAft>
              <a:buSzPts val="1800"/>
              <a:buNone/>
            </a:pPr>
            <a:endParaRPr/>
          </a:p>
          <a:p>
            <a:pPr marL="803275" lvl="1" indent="-171450" algn="l" rtl="0">
              <a:lnSpc>
                <a:spcPct val="100000"/>
              </a:lnSpc>
              <a:spcBef>
                <a:spcPts val="600"/>
              </a:spcBef>
              <a:spcAft>
                <a:spcPts val="0"/>
              </a:spcAft>
              <a:buSzPts val="1800"/>
              <a:buNone/>
            </a:pPr>
            <a:endParaRPr/>
          </a:p>
          <a:p>
            <a:pPr marL="287338" lvl="0" indent="-287338" algn="l" rtl="0">
              <a:lnSpc>
                <a:spcPct val="100000"/>
              </a:lnSpc>
              <a:spcBef>
                <a:spcPts val="1200"/>
              </a:spcBef>
              <a:spcAft>
                <a:spcPts val="0"/>
              </a:spcAft>
              <a:buSzPts val="2000"/>
              <a:buFont typeface="Noto Sans Symbols"/>
              <a:buNone/>
            </a:pPr>
            <a:r>
              <a:rPr lang="en-US"/>
              <a:t>	where               is the true cost to a nearest goal</a:t>
            </a:r>
            <a:endParaRPr/>
          </a:p>
          <a:p>
            <a:pPr marL="287338" lvl="0" indent="-287338" algn="l" rtl="0">
              <a:lnSpc>
                <a:spcPct val="100000"/>
              </a:lnSpc>
              <a:spcBef>
                <a:spcPts val="1200"/>
              </a:spcBef>
              <a:spcAft>
                <a:spcPts val="0"/>
              </a:spcAft>
              <a:buSzPts val="1200"/>
              <a:buFont typeface="Noto Sans Symbols"/>
              <a:buNone/>
            </a:pPr>
            <a:endParaRPr sz="1200"/>
          </a:p>
          <a:p>
            <a:pPr marL="287338" lvl="0" indent="-287338" algn="l" rtl="0">
              <a:lnSpc>
                <a:spcPct val="100000"/>
              </a:lnSpc>
              <a:spcBef>
                <a:spcPts val="1200"/>
              </a:spcBef>
              <a:spcAft>
                <a:spcPts val="0"/>
              </a:spcAft>
              <a:buSzPts val="2000"/>
              <a:buChar char="4"/>
            </a:pPr>
            <a:r>
              <a:rPr lang="en-US">
                <a:solidFill>
                  <a:srgbClr val="008000"/>
                </a:solidFill>
              </a:rPr>
              <a:t>Examples</a:t>
            </a:r>
            <a:r>
              <a:rPr lang="en-US"/>
              <a:t>:</a:t>
            </a:r>
            <a:endParaRPr/>
          </a:p>
          <a:p>
            <a:pPr marL="287338" lvl="0" indent="-160338" algn="l" rtl="0">
              <a:lnSpc>
                <a:spcPct val="100000"/>
              </a:lnSpc>
              <a:spcBef>
                <a:spcPts val="1200"/>
              </a:spcBef>
              <a:spcAft>
                <a:spcPts val="0"/>
              </a:spcAft>
              <a:buSzPts val="2000"/>
              <a:buNone/>
            </a:pPr>
            <a:endParaRPr/>
          </a:p>
          <a:p>
            <a:pPr marL="287338" lvl="0" indent="-160338" algn="l" rtl="0">
              <a:lnSpc>
                <a:spcPct val="100000"/>
              </a:lnSpc>
              <a:spcBef>
                <a:spcPts val="1200"/>
              </a:spcBef>
              <a:spcAft>
                <a:spcPts val="0"/>
              </a:spcAft>
              <a:buSzPts val="2000"/>
              <a:buNone/>
            </a:pPr>
            <a:endParaRPr/>
          </a:p>
          <a:p>
            <a:pPr marL="287338" lvl="0" indent="-287338" algn="l" rtl="0">
              <a:lnSpc>
                <a:spcPct val="100000"/>
              </a:lnSpc>
              <a:spcBef>
                <a:spcPts val="1200"/>
              </a:spcBef>
              <a:spcAft>
                <a:spcPts val="0"/>
              </a:spcAft>
              <a:buSzPts val="2000"/>
              <a:buChar char="4"/>
            </a:pPr>
            <a:r>
              <a:rPr lang="en-US"/>
              <a:t>Coming up with admissible heuristics is most of what’s involved in using </a:t>
            </a:r>
            <a:r>
              <a:rPr lang="en-US">
                <a:latin typeface="Courier New"/>
                <a:ea typeface="Courier New"/>
                <a:cs typeface="Courier New"/>
                <a:sym typeface="Courier New"/>
              </a:rPr>
              <a:t>A*</a:t>
            </a:r>
            <a:r>
              <a:rPr lang="en-US"/>
              <a:t> in practice.</a:t>
            </a:r>
            <a:endParaRPr/>
          </a:p>
        </p:txBody>
      </p:sp>
      <p:grpSp>
        <p:nvGrpSpPr>
          <p:cNvPr id="3016" name="Google Shape;3016;p251"/>
          <p:cNvGrpSpPr/>
          <p:nvPr/>
        </p:nvGrpSpPr>
        <p:grpSpPr>
          <a:xfrm>
            <a:off x="2228850" y="2970622"/>
            <a:ext cx="5473814" cy="898910"/>
            <a:chOff x="2971800" y="3960828"/>
            <a:chExt cx="7298418" cy="1198547"/>
          </a:xfrm>
        </p:grpSpPr>
        <p:grpSp>
          <p:nvGrpSpPr>
            <p:cNvPr id="3017" name="Google Shape;3017;p251"/>
            <p:cNvGrpSpPr/>
            <p:nvPr/>
          </p:nvGrpSpPr>
          <p:grpSpPr>
            <a:xfrm>
              <a:off x="2971800" y="3962400"/>
              <a:ext cx="2663825" cy="1196975"/>
              <a:chOff x="4724400" y="4114800"/>
              <a:chExt cx="2663541" cy="1197700"/>
            </a:xfrm>
          </p:grpSpPr>
          <p:pic>
            <p:nvPicPr>
              <p:cNvPr id="3018" name="Google Shape;3018;p251" descr="Z:\Shared with PC\smallMaze.png"/>
              <p:cNvPicPr preferRelativeResize="0"/>
              <p:nvPr/>
            </p:nvPicPr>
            <p:blipFill rotWithShape="1">
              <a:blip r:embed="rId3">
                <a:alphaModFix/>
              </a:blip>
              <a:srcRect/>
              <a:stretch/>
            </p:blipFill>
            <p:spPr>
              <a:xfrm>
                <a:off x="4724400" y="4114800"/>
                <a:ext cx="2663541" cy="1197700"/>
              </a:xfrm>
              <a:prstGeom prst="rect">
                <a:avLst/>
              </a:prstGeom>
              <a:noFill/>
              <a:ln>
                <a:noFill/>
              </a:ln>
            </p:spPr>
          </p:pic>
          <p:cxnSp>
            <p:nvCxnSpPr>
              <p:cNvPr id="3019" name="Google Shape;3019;p251"/>
              <p:cNvCxnSpPr/>
              <p:nvPr/>
            </p:nvCxnSpPr>
            <p:spPr>
              <a:xfrm flipH="1">
                <a:off x="4952976" y="4553215"/>
                <a:ext cx="1125418" cy="19062"/>
              </a:xfrm>
              <a:prstGeom prst="straightConnector1">
                <a:avLst/>
              </a:prstGeom>
              <a:noFill/>
              <a:ln w="57150" cap="flat" cmpd="sng">
                <a:solidFill>
                  <a:srgbClr val="C00000"/>
                </a:solidFill>
                <a:prstDash val="solid"/>
                <a:round/>
                <a:headEnd type="none" w="sm" len="sm"/>
                <a:tailEnd type="none" w="sm" len="sm"/>
              </a:ln>
            </p:spPr>
          </p:cxnSp>
          <p:sp>
            <p:nvSpPr>
              <p:cNvPr id="3020" name="Google Shape;3020;p251"/>
              <p:cNvSpPr txBox="1"/>
              <p:nvPr/>
            </p:nvSpPr>
            <p:spPr>
              <a:xfrm>
                <a:off x="5105401" y="4648200"/>
                <a:ext cx="609503" cy="5543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C00000"/>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cxnSp>
            <p:nvCxnSpPr>
              <p:cNvPr id="3021" name="Google Shape;3021;p251"/>
              <p:cNvCxnSpPr/>
              <p:nvPr/>
            </p:nvCxnSpPr>
            <p:spPr>
              <a:xfrm rot="5400000">
                <a:off x="4648785" y="4876468"/>
                <a:ext cx="609969" cy="1588"/>
              </a:xfrm>
              <a:prstGeom prst="straightConnector1">
                <a:avLst/>
              </a:prstGeom>
              <a:noFill/>
              <a:ln w="57150" cap="flat" cmpd="sng">
                <a:solidFill>
                  <a:srgbClr val="C00000"/>
                </a:solidFill>
                <a:prstDash val="solid"/>
                <a:round/>
                <a:headEnd type="none" w="sm" len="sm"/>
                <a:tailEnd type="triangle" w="med" len="med"/>
              </a:ln>
            </p:spPr>
          </p:cxnSp>
        </p:grpSp>
        <p:grpSp>
          <p:nvGrpSpPr>
            <p:cNvPr id="3022" name="Google Shape;3022;p251"/>
            <p:cNvGrpSpPr/>
            <p:nvPr/>
          </p:nvGrpSpPr>
          <p:grpSpPr>
            <a:xfrm>
              <a:off x="6210299" y="3960828"/>
              <a:ext cx="2663825" cy="1196975"/>
              <a:chOff x="6553200" y="3960828"/>
              <a:chExt cx="2663825" cy="1196975"/>
            </a:xfrm>
          </p:grpSpPr>
          <p:pic>
            <p:nvPicPr>
              <p:cNvPr id="3023" name="Google Shape;3023;p251" descr="Z:\Shared with PC\smallMaze.png"/>
              <p:cNvPicPr preferRelativeResize="0"/>
              <p:nvPr/>
            </p:nvPicPr>
            <p:blipFill rotWithShape="1">
              <a:blip r:embed="rId3">
                <a:alphaModFix/>
              </a:blip>
              <a:srcRect/>
              <a:stretch/>
            </p:blipFill>
            <p:spPr>
              <a:xfrm>
                <a:off x="6553200" y="3960828"/>
                <a:ext cx="2663825" cy="1196975"/>
              </a:xfrm>
              <a:prstGeom prst="rect">
                <a:avLst/>
              </a:prstGeom>
              <a:noFill/>
              <a:ln>
                <a:noFill/>
              </a:ln>
            </p:spPr>
          </p:pic>
          <p:sp>
            <p:nvSpPr>
              <p:cNvPr id="3024" name="Google Shape;3024;p251"/>
              <p:cNvSpPr txBox="1"/>
              <p:nvPr/>
            </p:nvSpPr>
            <p:spPr>
              <a:xfrm>
                <a:off x="7315200" y="4582180"/>
                <a:ext cx="887423" cy="553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C00000"/>
                    </a:solidFill>
                    <a:latin typeface="Calibri"/>
                    <a:ea typeface="Calibri"/>
                    <a:cs typeface="Calibri"/>
                    <a:sym typeface="Calibri"/>
                  </a:rPr>
                  <a:t>11.5</a:t>
                </a:r>
                <a:endParaRPr sz="1400" b="0" i="0" u="none" strike="noStrike" cap="none">
                  <a:solidFill>
                    <a:srgbClr val="000000"/>
                  </a:solidFill>
                  <a:latin typeface="Arial"/>
                  <a:ea typeface="Arial"/>
                  <a:cs typeface="Arial"/>
                  <a:sym typeface="Arial"/>
                </a:endParaRPr>
              </a:p>
            </p:txBody>
          </p:sp>
          <p:cxnSp>
            <p:nvCxnSpPr>
              <p:cNvPr id="3025" name="Google Shape;3025;p251"/>
              <p:cNvCxnSpPr/>
              <p:nvPr/>
            </p:nvCxnSpPr>
            <p:spPr>
              <a:xfrm flipH="1">
                <a:off x="6730520" y="4400550"/>
                <a:ext cx="1095657" cy="590397"/>
              </a:xfrm>
              <a:prstGeom prst="straightConnector1">
                <a:avLst/>
              </a:prstGeom>
              <a:noFill/>
              <a:ln w="57150" cap="flat" cmpd="sng">
                <a:solidFill>
                  <a:srgbClr val="C00000"/>
                </a:solidFill>
                <a:prstDash val="solid"/>
                <a:round/>
                <a:headEnd type="none" w="sm" len="sm"/>
                <a:tailEnd type="triangle" w="med" len="med"/>
              </a:ln>
            </p:spPr>
          </p:cxnSp>
        </p:grpSp>
        <p:sp>
          <p:nvSpPr>
            <p:cNvPr id="3026" name="Google Shape;3026;p251"/>
            <p:cNvSpPr txBox="1"/>
            <p:nvPr/>
          </p:nvSpPr>
          <p:spPr>
            <a:xfrm>
              <a:off x="9564469" y="4297705"/>
              <a:ext cx="705749" cy="553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C00000"/>
                  </a:solidFill>
                  <a:latin typeface="Calibri"/>
                  <a:ea typeface="Calibri"/>
                  <a:cs typeface="Calibri"/>
                  <a:sym typeface="Calibri"/>
                </a:rPr>
                <a:t>0.0</a:t>
              </a:r>
              <a:endParaRPr sz="1400" b="0" i="0" u="none" strike="noStrike" cap="none">
                <a:solidFill>
                  <a:srgbClr val="000000"/>
                </a:solidFill>
                <a:latin typeface="Arial"/>
                <a:ea typeface="Arial"/>
                <a:cs typeface="Arial"/>
                <a:sym typeface="Arial"/>
              </a:endParaRPr>
            </a:p>
          </p:txBody>
        </p:sp>
      </p:grpSp>
      <p:pic>
        <p:nvPicPr>
          <p:cNvPr id="3027" name="Google Shape;3027;p251" descr="\documentclass{article}&#10;\usepackage{amsmath}&#10;\usepackage{color}&#10;\usepackage[dvipsnames]{xcolor}&#10;\definecolor{mypink}{RGB}{206, 15, 105}&#10;\newcommand{\mymath}[1]{&#10; \ensuremath{&#10;  {&#10;   \color{mypink}#1&#10;  }&#10; }&#10;}&#10;&#10;\pagestyle{empty}&#10;\begin{document}&#10;&#10;\mymath{&#10;\forall x~0 \leq h(x) \leq h^*(x)&#10;}&#10;&#10;\end{document}" title="IguanaTex Bitmap Display"/>
          <p:cNvPicPr preferRelativeResize="0"/>
          <p:nvPr/>
        </p:nvPicPr>
        <p:blipFill rotWithShape="1">
          <a:blip r:embed="rId4">
            <a:alphaModFix/>
          </a:blip>
          <a:srcRect/>
          <a:stretch/>
        </p:blipFill>
        <p:spPr>
          <a:xfrm>
            <a:off x="2884913" y="1431489"/>
            <a:ext cx="2683611" cy="303909"/>
          </a:xfrm>
          <a:prstGeom prst="rect">
            <a:avLst/>
          </a:prstGeom>
          <a:noFill/>
          <a:ln>
            <a:noFill/>
          </a:ln>
        </p:spPr>
      </p:pic>
      <p:pic>
        <p:nvPicPr>
          <p:cNvPr id="3028" name="Google Shape;3028;p251" descr="\documentclass{article}&#10;\usepackage{amsmath}&#10;\usepackage{color}&#10;\usepackage[dvipsnames]{xcolor}&#10;\definecolor{mypink}{RGB}{206, 15, 105}&#10;\newcommand{\mymath}[1]{&#10; \ensuremath{&#10;  {&#10;   \color{mypink}#1&#10;  }&#10; }&#10;}&#10;&#10;\pagestyle{empty}&#10;\begin{document}&#10;&#10;\mymath{&#10;h^*(x)&#10;}&#10;&#10;\end{document}" title="IguanaTex Bitmap Display"/>
          <p:cNvPicPr preferRelativeResize="0"/>
          <p:nvPr/>
        </p:nvPicPr>
        <p:blipFill rotWithShape="1">
          <a:blip r:embed="rId5">
            <a:alphaModFix/>
          </a:blip>
          <a:srcRect/>
          <a:stretch/>
        </p:blipFill>
        <p:spPr>
          <a:xfrm>
            <a:off x="1416757" y="2116667"/>
            <a:ext cx="565029" cy="253257"/>
          </a:xfrm>
          <a:prstGeom prst="rect">
            <a:avLst/>
          </a:prstGeom>
          <a:noFill/>
          <a:ln>
            <a:noFill/>
          </a:ln>
        </p:spPr>
      </p:pic>
      <p:grpSp>
        <p:nvGrpSpPr>
          <p:cNvPr id="3029" name="Google Shape;3029;p251"/>
          <p:cNvGrpSpPr/>
          <p:nvPr/>
        </p:nvGrpSpPr>
        <p:grpSpPr>
          <a:xfrm>
            <a:off x="479172" y="492816"/>
            <a:ext cx="477838" cy="361950"/>
            <a:chOff x="148" y="797"/>
            <a:chExt cx="301" cy="228"/>
          </a:xfrm>
        </p:grpSpPr>
        <p:sp>
          <p:nvSpPr>
            <p:cNvPr id="3030" name="Google Shape;3030;p251"/>
            <p:cNvSpPr/>
            <p:nvPr/>
          </p:nvSpPr>
          <p:spPr>
            <a:xfrm>
              <a:off x="148" y="890"/>
              <a:ext cx="135" cy="135"/>
            </a:xfrm>
            <a:custGeom>
              <a:avLst/>
              <a:gdLst/>
              <a:ahLst/>
              <a:cxnLst/>
              <a:rect l="l" t="t" r="r" b="b"/>
              <a:pathLst>
                <a:path w="1484" h="1486" extrusionOk="0">
                  <a:moveTo>
                    <a:pt x="742" y="228"/>
                  </a:moveTo>
                  <a:lnTo>
                    <a:pt x="686" y="231"/>
                  </a:lnTo>
                  <a:lnTo>
                    <a:pt x="632" y="241"/>
                  </a:lnTo>
                  <a:lnTo>
                    <a:pt x="579" y="255"/>
                  </a:lnTo>
                  <a:lnTo>
                    <a:pt x="529" y="275"/>
                  </a:lnTo>
                  <a:lnTo>
                    <a:pt x="483" y="299"/>
                  </a:lnTo>
                  <a:lnTo>
                    <a:pt x="438" y="328"/>
                  </a:lnTo>
                  <a:lnTo>
                    <a:pt x="398" y="361"/>
                  </a:lnTo>
                  <a:lnTo>
                    <a:pt x="360" y="398"/>
                  </a:lnTo>
                  <a:lnTo>
                    <a:pt x="327" y="440"/>
                  </a:lnTo>
                  <a:lnTo>
                    <a:pt x="298" y="483"/>
                  </a:lnTo>
                  <a:lnTo>
                    <a:pt x="273" y="531"/>
                  </a:lnTo>
                  <a:lnTo>
                    <a:pt x="254" y="581"/>
                  </a:lnTo>
                  <a:lnTo>
                    <a:pt x="239" y="633"/>
                  </a:lnTo>
                  <a:lnTo>
                    <a:pt x="231" y="687"/>
                  </a:lnTo>
                  <a:lnTo>
                    <a:pt x="228" y="743"/>
                  </a:lnTo>
                  <a:lnTo>
                    <a:pt x="231" y="761"/>
                  </a:lnTo>
                  <a:lnTo>
                    <a:pt x="239" y="777"/>
                  </a:lnTo>
                  <a:lnTo>
                    <a:pt x="252" y="789"/>
                  </a:lnTo>
                  <a:lnTo>
                    <a:pt x="267" y="797"/>
                  </a:lnTo>
                  <a:lnTo>
                    <a:pt x="285" y="800"/>
                  </a:lnTo>
                  <a:lnTo>
                    <a:pt x="303" y="797"/>
                  </a:lnTo>
                  <a:lnTo>
                    <a:pt x="319" y="789"/>
                  </a:lnTo>
                  <a:lnTo>
                    <a:pt x="331" y="777"/>
                  </a:lnTo>
                  <a:lnTo>
                    <a:pt x="339" y="761"/>
                  </a:lnTo>
                  <a:lnTo>
                    <a:pt x="342" y="743"/>
                  </a:lnTo>
                  <a:lnTo>
                    <a:pt x="345" y="693"/>
                  </a:lnTo>
                  <a:lnTo>
                    <a:pt x="354" y="644"/>
                  </a:lnTo>
                  <a:lnTo>
                    <a:pt x="369" y="598"/>
                  </a:lnTo>
                  <a:lnTo>
                    <a:pt x="389" y="555"/>
                  </a:lnTo>
                  <a:lnTo>
                    <a:pt x="413" y="514"/>
                  </a:lnTo>
                  <a:lnTo>
                    <a:pt x="443" y="477"/>
                  </a:lnTo>
                  <a:lnTo>
                    <a:pt x="477" y="444"/>
                  </a:lnTo>
                  <a:lnTo>
                    <a:pt x="514" y="415"/>
                  </a:lnTo>
                  <a:lnTo>
                    <a:pt x="554" y="390"/>
                  </a:lnTo>
                  <a:lnTo>
                    <a:pt x="598" y="370"/>
                  </a:lnTo>
                  <a:lnTo>
                    <a:pt x="643" y="355"/>
                  </a:lnTo>
                  <a:lnTo>
                    <a:pt x="692" y="347"/>
                  </a:lnTo>
                  <a:lnTo>
                    <a:pt x="742" y="343"/>
                  </a:lnTo>
                  <a:lnTo>
                    <a:pt x="760" y="340"/>
                  </a:lnTo>
                  <a:lnTo>
                    <a:pt x="776" y="332"/>
                  </a:lnTo>
                  <a:lnTo>
                    <a:pt x="788" y="320"/>
                  </a:lnTo>
                  <a:lnTo>
                    <a:pt x="796" y="304"/>
                  </a:lnTo>
                  <a:lnTo>
                    <a:pt x="799" y="285"/>
                  </a:lnTo>
                  <a:lnTo>
                    <a:pt x="796" y="268"/>
                  </a:lnTo>
                  <a:lnTo>
                    <a:pt x="788" y="252"/>
                  </a:lnTo>
                  <a:lnTo>
                    <a:pt x="776" y="240"/>
                  </a:lnTo>
                  <a:lnTo>
                    <a:pt x="760" y="231"/>
                  </a:lnTo>
                  <a:lnTo>
                    <a:pt x="742" y="228"/>
                  </a:lnTo>
                  <a:close/>
                  <a:moveTo>
                    <a:pt x="742" y="0"/>
                  </a:moveTo>
                  <a:lnTo>
                    <a:pt x="809" y="3"/>
                  </a:lnTo>
                  <a:lnTo>
                    <a:pt x="876" y="12"/>
                  </a:lnTo>
                  <a:lnTo>
                    <a:pt x="939" y="27"/>
                  </a:lnTo>
                  <a:lnTo>
                    <a:pt x="1001" y="47"/>
                  </a:lnTo>
                  <a:lnTo>
                    <a:pt x="1060" y="72"/>
                  </a:lnTo>
                  <a:lnTo>
                    <a:pt x="1116" y="102"/>
                  </a:lnTo>
                  <a:lnTo>
                    <a:pt x="1170" y="136"/>
                  </a:lnTo>
                  <a:lnTo>
                    <a:pt x="1220" y="175"/>
                  </a:lnTo>
                  <a:lnTo>
                    <a:pt x="1266" y="218"/>
                  </a:lnTo>
                  <a:lnTo>
                    <a:pt x="1310" y="265"/>
                  </a:lnTo>
                  <a:lnTo>
                    <a:pt x="1348" y="314"/>
                  </a:lnTo>
                  <a:lnTo>
                    <a:pt x="1383" y="368"/>
                  </a:lnTo>
                  <a:lnTo>
                    <a:pt x="1413" y="424"/>
                  </a:lnTo>
                  <a:lnTo>
                    <a:pt x="1438" y="484"/>
                  </a:lnTo>
                  <a:lnTo>
                    <a:pt x="1458" y="546"/>
                  </a:lnTo>
                  <a:lnTo>
                    <a:pt x="1473" y="610"/>
                  </a:lnTo>
                  <a:lnTo>
                    <a:pt x="1481" y="675"/>
                  </a:lnTo>
                  <a:lnTo>
                    <a:pt x="1484" y="743"/>
                  </a:lnTo>
                  <a:lnTo>
                    <a:pt x="1481" y="810"/>
                  </a:lnTo>
                  <a:lnTo>
                    <a:pt x="1473" y="876"/>
                  </a:lnTo>
                  <a:lnTo>
                    <a:pt x="1458" y="940"/>
                  </a:lnTo>
                  <a:lnTo>
                    <a:pt x="1438" y="1002"/>
                  </a:lnTo>
                  <a:lnTo>
                    <a:pt x="1413" y="1061"/>
                  </a:lnTo>
                  <a:lnTo>
                    <a:pt x="1383" y="1118"/>
                  </a:lnTo>
                  <a:lnTo>
                    <a:pt x="1348" y="1171"/>
                  </a:lnTo>
                  <a:lnTo>
                    <a:pt x="1310" y="1221"/>
                  </a:lnTo>
                  <a:lnTo>
                    <a:pt x="1266" y="1268"/>
                  </a:lnTo>
                  <a:lnTo>
                    <a:pt x="1220" y="1311"/>
                  </a:lnTo>
                  <a:lnTo>
                    <a:pt x="1170" y="1349"/>
                  </a:lnTo>
                  <a:lnTo>
                    <a:pt x="1116" y="1384"/>
                  </a:lnTo>
                  <a:lnTo>
                    <a:pt x="1060" y="1414"/>
                  </a:lnTo>
                  <a:lnTo>
                    <a:pt x="1001" y="1439"/>
                  </a:lnTo>
                  <a:lnTo>
                    <a:pt x="939" y="1459"/>
                  </a:lnTo>
                  <a:lnTo>
                    <a:pt x="876" y="1473"/>
                  </a:lnTo>
                  <a:lnTo>
                    <a:pt x="809" y="1483"/>
                  </a:lnTo>
                  <a:lnTo>
                    <a:pt x="742" y="1486"/>
                  </a:lnTo>
                  <a:lnTo>
                    <a:pt x="675" y="1483"/>
                  </a:lnTo>
                  <a:lnTo>
                    <a:pt x="608" y="1473"/>
                  </a:lnTo>
                  <a:lnTo>
                    <a:pt x="545" y="1459"/>
                  </a:lnTo>
                  <a:lnTo>
                    <a:pt x="483" y="1439"/>
                  </a:lnTo>
                  <a:lnTo>
                    <a:pt x="424" y="1414"/>
                  </a:lnTo>
                  <a:lnTo>
                    <a:pt x="368" y="1384"/>
                  </a:lnTo>
                  <a:lnTo>
                    <a:pt x="314" y="1349"/>
                  </a:lnTo>
                  <a:lnTo>
                    <a:pt x="264" y="1311"/>
                  </a:lnTo>
                  <a:lnTo>
                    <a:pt x="217" y="1268"/>
                  </a:lnTo>
                  <a:lnTo>
                    <a:pt x="174" y="1221"/>
                  </a:lnTo>
                  <a:lnTo>
                    <a:pt x="135" y="1171"/>
                  </a:lnTo>
                  <a:lnTo>
                    <a:pt x="101" y="1118"/>
                  </a:lnTo>
                  <a:lnTo>
                    <a:pt x="71" y="1061"/>
                  </a:lnTo>
                  <a:lnTo>
                    <a:pt x="45" y="1002"/>
                  </a:lnTo>
                  <a:lnTo>
                    <a:pt x="26" y="940"/>
                  </a:lnTo>
                  <a:lnTo>
                    <a:pt x="11" y="876"/>
                  </a:lnTo>
                  <a:lnTo>
                    <a:pt x="3" y="810"/>
                  </a:lnTo>
                  <a:lnTo>
                    <a:pt x="0" y="743"/>
                  </a:lnTo>
                  <a:lnTo>
                    <a:pt x="3" y="675"/>
                  </a:lnTo>
                  <a:lnTo>
                    <a:pt x="11" y="610"/>
                  </a:lnTo>
                  <a:lnTo>
                    <a:pt x="26" y="546"/>
                  </a:lnTo>
                  <a:lnTo>
                    <a:pt x="45" y="484"/>
                  </a:lnTo>
                  <a:lnTo>
                    <a:pt x="71" y="424"/>
                  </a:lnTo>
                  <a:lnTo>
                    <a:pt x="101" y="368"/>
                  </a:lnTo>
                  <a:lnTo>
                    <a:pt x="135" y="314"/>
                  </a:lnTo>
                  <a:lnTo>
                    <a:pt x="174" y="265"/>
                  </a:lnTo>
                  <a:lnTo>
                    <a:pt x="217" y="218"/>
                  </a:lnTo>
                  <a:lnTo>
                    <a:pt x="264" y="175"/>
                  </a:lnTo>
                  <a:lnTo>
                    <a:pt x="314" y="136"/>
                  </a:lnTo>
                  <a:lnTo>
                    <a:pt x="368" y="102"/>
                  </a:lnTo>
                  <a:lnTo>
                    <a:pt x="424" y="72"/>
                  </a:lnTo>
                  <a:lnTo>
                    <a:pt x="483" y="47"/>
                  </a:lnTo>
                  <a:lnTo>
                    <a:pt x="545" y="27"/>
                  </a:lnTo>
                  <a:lnTo>
                    <a:pt x="608" y="12"/>
                  </a:lnTo>
                  <a:lnTo>
                    <a:pt x="675" y="3"/>
                  </a:lnTo>
                  <a:lnTo>
                    <a:pt x="74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1" name="Google Shape;3031;p251"/>
            <p:cNvSpPr/>
            <p:nvPr/>
          </p:nvSpPr>
          <p:spPr>
            <a:xfrm>
              <a:off x="314" y="890"/>
              <a:ext cx="135" cy="135"/>
            </a:xfrm>
            <a:custGeom>
              <a:avLst/>
              <a:gdLst/>
              <a:ahLst/>
              <a:cxnLst/>
              <a:rect l="l" t="t" r="r" b="b"/>
              <a:pathLst>
                <a:path w="1486" h="1486" extrusionOk="0">
                  <a:moveTo>
                    <a:pt x="743" y="228"/>
                  </a:moveTo>
                  <a:lnTo>
                    <a:pt x="687" y="231"/>
                  </a:lnTo>
                  <a:lnTo>
                    <a:pt x="633" y="241"/>
                  </a:lnTo>
                  <a:lnTo>
                    <a:pt x="581" y="255"/>
                  </a:lnTo>
                  <a:lnTo>
                    <a:pt x="531" y="275"/>
                  </a:lnTo>
                  <a:lnTo>
                    <a:pt x="483" y="299"/>
                  </a:lnTo>
                  <a:lnTo>
                    <a:pt x="440" y="328"/>
                  </a:lnTo>
                  <a:lnTo>
                    <a:pt x="398" y="361"/>
                  </a:lnTo>
                  <a:lnTo>
                    <a:pt x="361" y="398"/>
                  </a:lnTo>
                  <a:lnTo>
                    <a:pt x="328" y="440"/>
                  </a:lnTo>
                  <a:lnTo>
                    <a:pt x="299" y="483"/>
                  </a:lnTo>
                  <a:lnTo>
                    <a:pt x="275" y="531"/>
                  </a:lnTo>
                  <a:lnTo>
                    <a:pt x="255" y="581"/>
                  </a:lnTo>
                  <a:lnTo>
                    <a:pt x="241" y="633"/>
                  </a:lnTo>
                  <a:lnTo>
                    <a:pt x="231" y="687"/>
                  </a:lnTo>
                  <a:lnTo>
                    <a:pt x="228" y="743"/>
                  </a:lnTo>
                  <a:lnTo>
                    <a:pt x="231" y="761"/>
                  </a:lnTo>
                  <a:lnTo>
                    <a:pt x="240" y="777"/>
                  </a:lnTo>
                  <a:lnTo>
                    <a:pt x="252" y="789"/>
                  </a:lnTo>
                  <a:lnTo>
                    <a:pt x="268" y="797"/>
                  </a:lnTo>
                  <a:lnTo>
                    <a:pt x="286" y="800"/>
                  </a:lnTo>
                  <a:lnTo>
                    <a:pt x="304" y="797"/>
                  </a:lnTo>
                  <a:lnTo>
                    <a:pt x="320" y="789"/>
                  </a:lnTo>
                  <a:lnTo>
                    <a:pt x="332" y="777"/>
                  </a:lnTo>
                  <a:lnTo>
                    <a:pt x="340" y="761"/>
                  </a:lnTo>
                  <a:lnTo>
                    <a:pt x="343" y="743"/>
                  </a:lnTo>
                  <a:lnTo>
                    <a:pt x="347" y="693"/>
                  </a:lnTo>
                  <a:lnTo>
                    <a:pt x="355" y="644"/>
                  </a:lnTo>
                  <a:lnTo>
                    <a:pt x="370" y="598"/>
                  </a:lnTo>
                  <a:lnTo>
                    <a:pt x="390" y="555"/>
                  </a:lnTo>
                  <a:lnTo>
                    <a:pt x="415" y="514"/>
                  </a:lnTo>
                  <a:lnTo>
                    <a:pt x="444" y="477"/>
                  </a:lnTo>
                  <a:lnTo>
                    <a:pt x="477" y="444"/>
                  </a:lnTo>
                  <a:lnTo>
                    <a:pt x="514" y="415"/>
                  </a:lnTo>
                  <a:lnTo>
                    <a:pt x="555" y="390"/>
                  </a:lnTo>
                  <a:lnTo>
                    <a:pt x="598" y="370"/>
                  </a:lnTo>
                  <a:lnTo>
                    <a:pt x="644" y="355"/>
                  </a:lnTo>
                  <a:lnTo>
                    <a:pt x="693" y="347"/>
                  </a:lnTo>
                  <a:lnTo>
                    <a:pt x="743" y="343"/>
                  </a:lnTo>
                  <a:lnTo>
                    <a:pt x="761" y="340"/>
                  </a:lnTo>
                  <a:lnTo>
                    <a:pt x="777" y="332"/>
                  </a:lnTo>
                  <a:lnTo>
                    <a:pt x="789" y="320"/>
                  </a:lnTo>
                  <a:lnTo>
                    <a:pt x="797" y="304"/>
                  </a:lnTo>
                  <a:lnTo>
                    <a:pt x="800" y="285"/>
                  </a:lnTo>
                  <a:lnTo>
                    <a:pt x="797" y="268"/>
                  </a:lnTo>
                  <a:lnTo>
                    <a:pt x="789" y="252"/>
                  </a:lnTo>
                  <a:lnTo>
                    <a:pt x="777" y="240"/>
                  </a:lnTo>
                  <a:lnTo>
                    <a:pt x="761" y="231"/>
                  </a:lnTo>
                  <a:lnTo>
                    <a:pt x="743" y="228"/>
                  </a:lnTo>
                  <a:close/>
                  <a:moveTo>
                    <a:pt x="743" y="0"/>
                  </a:moveTo>
                  <a:lnTo>
                    <a:pt x="810" y="3"/>
                  </a:lnTo>
                  <a:lnTo>
                    <a:pt x="876" y="12"/>
                  </a:lnTo>
                  <a:lnTo>
                    <a:pt x="941" y="27"/>
                  </a:lnTo>
                  <a:lnTo>
                    <a:pt x="1002" y="47"/>
                  </a:lnTo>
                  <a:lnTo>
                    <a:pt x="1061" y="72"/>
                  </a:lnTo>
                  <a:lnTo>
                    <a:pt x="1118" y="102"/>
                  </a:lnTo>
                  <a:lnTo>
                    <a:pt x="1171" y="136"/>
                  </a:lnTo>
                  <a:lnTo>
                    <a:pt x="1221" y="175"/>
                  </a:lnTo>
                  <a:lnTo>
                    <a:pt x="1268" y="218"/>
                  </a:lnTo>
                  <a:lnTo>
                    <a:pt x="1311" y="265"/>
                  </a:lnTo>
                  <a:lnTo>
                    <a:pt x="1349" y="314"/>
                  </a:lnTo>
                  <a:lnTo>
                    <a:pt x="1384" y="368"/>
                  </a:lnTo>
                  <a:lnTo>
                    <a:pt x="1414" y="424"/>
                  </a:lnTo>
                  <a:lnTo>
                    <a:pt x="1439" y="484"/>
                  </a:lnTo>
                  <a:lnTo>
                    <a:pt x="1459" y="546"/>
                  </a:lnTo>
                  <a:lnTo>
                    <a:pt x="1473" y="610"/>
                  </a:lnTo>
                  <a:lnTo>
                    <a:pt x="1483" y="675"/>
                  </a:lnTo>
                  <a:lnTo>
                    <a:pt x="1486" y="743"/>
                  </a:lnTo>
                  <a:lnTo>
                    <a:pt x="1483" y="810"/>
                  </a:lnTo>
                  <a:lnTo>
                    <a:pt x="1473" y="876"/>
                  </a:lnTo>
                  <a:lnTo>
                    <a:pt x="1459" y="940"/>
                  </a:lnTo>
                  <a:lnTo>
                    <a:pt x="1439" y="1002"/>
                  </a:lnTo>
                  <a:lnTo>
                    <a:pt x="1414" y="1061"/>
                  </a:lnTo>
                  <a:lnTo>
                    <a:pt x="1384" y="1118"/>
                  </a:lnTo>
                  <a:lnTo>
                    <a:pt x="1349" y="1171"/>
                  </a:lnTo>
                  <a:lnTo>
                    <a:pt x="1311" y="1221"/>
                  </a:lnTo>
                  <a:lnTo>
                    <a:pt x="1268" y="1268"/>
                  </a:lnTo>
                  <a:lnTo>
                    <a:pt x="1221" y="1311"/>
                  </a:lnTo>
                  <a:lnTo>
                    <a:pt x="1171" y="1349"/>
                  </a:lnTo>
                  <a:lnTo>
                    <a:pt x="1118" y="1384"/>
                  </a:lnTo>
                  <a:lnTo>
                    <a:pt x="1061" y="1414"/>
                  </a:lnTo>
                  <a:lnTo>
                    <a:pt x="1002" y="1439"/>
                  </a:lnTo>
                  <a:lnTo>
                    <a:pt x="941" y="1459"/>
                  </a:lnTo>
                  <a:lnTo>
                    <a:pt x="876" y="1473"/>
                  </a:lnTo>
                  <a:lnTo>
                    <a:pt x="810" y="1483"/>
                  </a:lnTo>
                  <a:lnTo>
                    <a:pt x="743" y="1486"/>
                  </a:lnTo>
                  <a:lnTo>
                    <a:pt x="675" y="1483"/>
                  </a:lnTo>
                  <a:lnTo>
                    <a:pt x="610" y="1473"/>
                  </a:lnTo>
                  <a:lnTo>
                    <a:pt x="546" y="1459"/>
                  </a:lnTo>
                  <a:lnTo>
                    <a:pt x="484" y="1439"/>
                  </a:lnTo>
                  <a:lnTo>
                    <a:pt x="425" y="1414"/>
                  </a:lnTo>
                  <a:lnTo>
                    <a:pt x="368" y="1384"/>
                  </a:lnTo>
                  <a:lnTo>
                    <a:pt x="314" y="1349"/>
                  </a:lnTo>
                  <a:lnTo>
                    <a:pt x="265" y="1311"/>
                  </a:lnTo>
                  <a:lnTo>
                    <a:pt x="218" y="1268"/>
                  </a:lnTo>
                  <a:lnTo>
                    <a:pt x="175" y="1221"/>
                  </a:lnTo>
                  <a:lnTo>
                    <a:pt x="136" y="1171"/>
                  </a:lnTo>
                  <a:lnTo>
                    <a:pt x="102" y="1118"/>
                  </a:lnTo>
                  <a:lnTo>
                    <a:pt x="72" y="1061"/>
                  </a:lnTo>
                  <a:lnTo>
                    <a:pt x="47" y="1002"/>
                  </a:lnTo>
                  <a:lnTo>
                    <a:pt x="27" y="940"/>
                  </a:lnTo>
                  <a:lnTo>
                    <a:pt x="13" y="876"/>
                  </a:lnTo>
                  <a:lnTo>
                    <a:pt x="3" y="810"/>
                  </a:lnTo>
                  <a:lnTo>
                    <a:pt x="0" y="743"/>
                  </a:lnTo>
                  <a:lnTo>
                    <a:pt x="3" y="675"/>
                  </a:lnTo>
                  <a:lnTo>
                    <a:pt x="13" y="610"/>
                  </a:lnTo>
                  <a:lnTo>
                    <a:pt x="27" y="546"/>
                  </a:lnTo>
                  <a:lnTo>
                    <a:pt x="47" y="484"/>
                  </a:lnTo>
                  <a:lnTo>
                    <a:pt x="72" y="424"/>
                  </a:lnTo>
                  <a:lnTo>
                    <a:pt x="102" y="368"/>
                  </a:lnTo>
                  <a:lnTo>
                    <a:pt x="136" y="314"/>
                  </a:lnTo>
                  <a:lnTo>
                    <a:pt x="175" y="265"/>
                  </a:lnTo>
                  <a:lnTo>
                    <a:pt x="218" y="218"/>
                  </a:lnTo>
                  <a:lnTo>
                    <a:pt x="265" y="175"/>
                  </a:lnTo>
                  <a:lnTo>
                    <a:pt x="314" y="136"/>
                  </a:lnTo>
                  <a:lnTo>
                    <a:pt x="368" y="102"/>
                  </a:lnTo>
                  <a:lnTo>
                    <a:pt x="425" y="72"/>
                  </a:lnTo>
                  <a:lnTo>
                    <a:pt x="484" y="47"/>
                  </a:lnTo>
                  <a:lnTo>
                    <a:pt x="546" y="27"/>
                  </a:lnTo>
                  <a:lnTo>
                    <a:pt x="610" y="12"/>
                  </a:lnTo>
                  <a:lnTo>
                    <a:pt x="675" y="3"/>
                  </a:lnTo>
                  <a:lnTo>
                    <a:pt x="74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2" name="Google Shape;3032;p251"/>
            <p:cNvSpPr/>
            <p:nvPr/>
          </p:nvSpPr>
          <p:spPr>
            <a:xfrm>
              <a:off x="166" y="818"/>
              <a:ext cx="117" cy="101"/>
            </a:xfrm>
            <a:custGeom>
              <a:avLst/>
              <a:gdLst/>
              <a:ahLst/>
              <a:cxnLst/>
              <a:rect l="l" t="t" r="r" b="b"/>
              <a:pathLst>
                <a:path w="1287" h="1118" extrusionOk="0">
                  <a:moveTo>
                    <a:pt x="716" y="0"/>
                  </a:moveTo>
                  <a:lnTo>
                    <a:pt x="775" y="3"/>
                  </a:lnTo>
                  <a:lnTo>
                    <a:pt x="831" y="12"/>
                  </a:lnTo>
                  <a:lnTo>
                    <a:pt x="886" y="26"/>
                  </a:lnTo>
                  <a:lnTo>
                    <a:pt x="939" y="46"/>
                  </a:lnTo>
                  <a:lnTo>
                    <a:pt x="989" y="69"/>
                  </a:lnTo>
                  <a:lnTo>
                    <a:pt x="1035" y="98"/>
                  </a:lnTo>
                  <a:lnTo>
                    <a:pt x="1080" y="131"/>
                  </a:lnTo>
                  <a:lnTo>
                    <a:pt x="1120" y="168"/>
                  </a:lnTo>
                  <a:lnTo>
                    <a:pt x="1157" y="208"/>
                  </a:lnTo>
                  <a:lnTo>
                    <a:pt x="1190" y="253"/>
                  </a:lnTo>
                  <a:lnTo>
                    <a:pt x="1219" y="300"/>
                  </a:lnTo>
                  <a:lnTo>
                    <a:pt x="1243" y="349"/>
                  </a:lnTo>
                  <a:lnTo>
                    <a:pt x="1262" y="402"/>
                  </a:lnTo>
                  <a:lnTo>
                    <a:pt x="1276" y="457"/>
                  </a:lnTo>
                  <a:lnTo>
                    <a:pt x="1284" y="513"/>
                  </a:lnTo>
                  <a:lnTo>
                    <a:pt x="1287" y="571"/>
                  </a:lnTo>
                  <a:lnTo>
                    <a:pt x="1287" y="1118"/>
                  </a:lnTo>
                  <a:lnTo>
                    <a:pt x="1251" y="1059"/>
                  </a:lnTo>
                  <a:lnTo>
                    <a:pt x="1210" y="1005"/>
                  </a:lnTo>
                  <a:lnTo>
                    <a:pt x="1166" y="954"/>
                  </a:lnTo>
                  <a:lnTo>
                    <a:pt x="1117" y="906"/>
                  </a:lnTo>
                  <a:lnTo>
                    <a:pt x="1064" y="862"/>
                  </a:lnTo>
                  <a:lnTo>
                    <a:pt x="1008" y="823"/>
                  </a:lnTo>
                  <a:lnTo>
                    <a:pt x="950" y="788"/>
                  </a:lnTo>
                  <a:lnTo>
                    <a:pt x="888" y="758"/>
                  </a:lnTo>
                  <a:lnTo>
                    <a:pt x="824" y="733"/>
                  </a:lnTo>
                  <a:lnTo>
                    <a:pt x="757" y="712"/>
                  </a:lnTo>
                  <a:lnTo>
                    <a:pt x="688" y="698"/>
                  </a:lnTo>
                  <a:lnTo>
                    <a:pt x="617" y="689"/>
                  </a:lnTo>
                  <a:lnTo>
                    <a:pt x="545" y="686"/>
                  </a:lnTo>
                  <a:lnTo>
                    <a:pt x="476" y="688"/>
                  </a:lnTo>
                  <a:lnTo>
                    <a:pt x="409" y="697"/>
                  </a:lnTo>
                  <a:lnTo>
                    <a:pt x="345" y="710"/>
                  </a:lnTo>
                  <a:lnTo>
                    <a:pt x="281" y="728"/>
                  </a:lnTo>
                  <a:lnTo>
                    <a:pt x="219" y="751"/>
                  </a:lnTo>
                  <a:lnTo>
                    <a:pt x="160" y="777"/>
                  </a:lnTo>
                  <a:lnTo>
                    <a:pt x="104" y="809"/>
                  </a:lnTo>
                  <a:lnTo>
                    <a:pt x="50" y="844"/>
                  </a:lnTo>
                  <a:lnTo>
                    <a:pt x="0" y="882"/>
                  </a:lnTo>
                  <a:lnTo>
                    <a:pt x="160" y="440"/>
                  </a:lnTo>
                  <a:lnTo>
                    <a:pt x="184" y="379"/>
                  </a:lnTo>
                  <a:lnTo>
                    <a:pt x="211" y="322"/>
                  </a:lnTo>
                  <a:lnTo>
                    <a:pt x="242" y="270"/>
                  </a:lnTo>
                  <a:lnTo>
                    <a:pt x="276" y="221"/>
                  </a:lnTo>
                  <a:lnTo>
                    <a:pt x="315" y="176"/>
                  </a:lnTo>
                  <a:lnTo>
                    <a:pt x="356" y="137"/>
                  </a:lnTo>
                  <a:lnTo>
                    <a:pt x="401" y="102"/>
                  </a:lnTo>
                  <a:lnTo>
                    <a:pt x="447" y="72"/>
                  </a:lnTo>
                  <a:lnTo>
                    <a:pt x="497" y="47"/>
                  </a:lnTo>
                  <a:lnTo>
                    <a:pt x="549" y="27"/>
                  </a:lnTo>
                  <a:lnTo>
                    <a:pt x="603" y="12"/>
                  </a:lnTo>
                  <a:lnTo>
                    <a:pt x="659" y="3"/>
                  </a:lnTo>
                  <a:lnTo>
                    <a:pt x="71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3" name="Google Shape;3033;p251"/>
            <p:cNvSpPr/>
            <p:nvPr/>
          </p:nvSpPr>
          <p:spPr>
            <a:xfrm>
              <a:off x="314" y="818"/>
              <a:ext cx="118" cy="101"/>
            </a:xfrm>
            <a:custGeom>
              <a:avLst/>
              <a:gdLst/>
              <a:ahLst/>
              <a:cxnLst/>
              <a:rect l="l" t="t" r="r" b="b"/>
              <a:pathLst>
                <a:path w="1289" h="1118" extrusionOk="0">
                  <a:moveTo>
                    <a:pt x="571" y="0"/>
                  </a:moveTo>
                  <a:lnTo>
                    <a:pt x="629" y="3"/>
                  </a:lnTo>
                  <a:lnTo>
                    <a:pt x="684" y="12"/>
                  </a:lnTo>
                  <a:lnTo>
                    <a:pt x="738" y="27"/>
                  </a:lnTo>
                  <a:lnTo>
                    <a:pt x="790" y="47"/>
                  </a:lnTo>
                  <a:lnTo>
                    <a:pt x="840" y="72"/>
                  </a:lnTo>
                  <a:lnTo>
                    <a:pt x="887" y="102"/>
                  </a:lnTo>
                  <a:lnTo>
                    <a:pt x="931" y="137"/>
                  </a:lnTo>
                  <a:lnTo>
                    <a:pt x="973" y="176"/>
                  </a:lnTo>
                  <a:lnTo>
                    <a:pt x="1011" y="221"/>
                  </a:lnTo>
                  <a:lnTo>
                    <a:pt x="1045" y="270"/>
                  </a:lnTo>
                  <a:lnTo>
                    <a:pt x="1076" y="322"/>
                  </a:lnTo>
                  <a:lnTo>
                    <a:pt x="1104" y="379"/>
                  </a:lnTo>
                  <a:lnTo>
                    <a:pt x="1127" y="440"/>
                  </a:lnTo>
                  <a:lnTo>
                    <a:pt x="1289" y="882"/>
                  </a:lnTo>
                  <a:lnTo>
                    <a:pt x="1237" y="844"/>
                  </a:lnTo>
                  <a:lnTo>
                    <a:pt x="1183" y="809"/>
                  </a:lnTo>
                  <a:lnTo>
                    <a:pt x="1127" y="777"/>
                  </a:lnTo>
                  <a:lnTo>
                    <a:pt x="1068" y="751"/>
                  </a:lnTo>
                  <a:lnTo>
                    <a:pt x="1007" y="728"/>
                  </a:lnTo>
                  <a:lnTo>
                    <a:pt x="944" y="710"/>
                  </a:lnTo>
                  <a:lnTo>
                    <a:pt x="878" y="697"/>
                  </a:lnTo>
                  <a:lnTo>
                    <a:pt x="811" y="688"/>
                  </a:lnTo>
                  <a:lnTo>
                    <a:pt x="743" y="686"/>
                  </a:lnTo>
                  <a:lnTo>
                    <a:pt x="670" y="689"/>
                  </a:lnTo>
                  <a:lnTo>
                    <a:pt x="599" y="698"/>
                  </a:lnTo>
                  <a:lnTo>
                    <a:pt x="531" y="712"/>
                  </a:lnTo>
                  <a:lnTo>
                    <a:pt x="464" y="733"/>
                  </a:lnTo>
                  <a:lnTo>
                    <a:pt x="399" y="758"/>
                  </a:lnTo>
                  <a:lnTo>
                    <a:pt x="338" y="788"/>
                  </a:lnTo>
                  <a:lnTo>
                    <a:pt x="279" y="823"/>
                  </a:lnTo>
                  <a:lnTo>
                    <a:pt x="223" y="862"/>
                  </a:lnTo>
                  <a:lnTo>
                    <a:pt x="171" y="906"/>
                  </a:lnTo>
                  <a:lnTo>
                    <a:pt x="123" y="954"/>
                  </a:lnTo>
                  <a:lnTo>
                    <a:pt x="77" y="1005"/>
                  </a:lnTo>
                  <a:lnTo>
                    <a:pt x="37" y="1059"/>
                  </a:lnTo>
                  <a:lnTo>
                    <a:pt x="0" y="1118"/>
                  </a:lnTo>
                  <a:lnTo>
                    <a:pt x="0" y="571"/>
                  </a:lnTo>
                  <a:lnTo>
                    <a:pt x="3" y="513"/>
                  </a:lnTo>
                  <a:lnTo>
                    <a:pt x="12" y="457"/>
                  </a:lnTo>
                  <a:lnTo>
                    <a:pt x="26" y="402"/>
                  </a:lnTo>
                  <a:lnTo>
                    <a:pt x="45" y="349"/>
                  </a:lnTo>
                  <a:lnTo>
                    <a:pt x="70" y="300"/>
                  </a:lnTo>
                  <a:lnTo>
                    <a:pt x="98" y="253"/>
                  </a:lnTo>
                  <a:lnTo>
                    <a:pt x="131" y="208"/>
                  </a:lnTo>
                  <a:lnTo>
                    <a:pt x="168" y="168"/>
                  </a:lnTo>
                  <a:lnTo>
                    <a:pt x="209" y="131"/>
                  </a:lnTo>
                  <a:lnTo>
                    <a:pt x="252" y="98"/>
                  </a:lnTo>
                  <a:lnTo>
                    <a:pt x="300" y="69"/>
                  </a:lnTo>
                  <a:lnTo>
                    <a:pt x="350" y="46"/>
                  </a:lnTo>
                  <a:lnTo>
                    <a:pt x="401" y="26"/>
                  </a:lnTo>
                  <a:lnTo>
                    <a:pt x="456" y="12"/>
                  </a:lnTo>
                  <a:lnTo>
                    <a:pt x="513" y="3"/>
                  </a:lnTo>
                  <a:lnTo>
                    <a:pt x="57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4" name="Google Shape;3034;p251"/>
            <p:cNvSpPr/>
            <p:nvPr/>
          </p:nvSpPr>
          <p:spPr>
            <a:xfrm>
              <a:off x="292" y="942"/>
              <a:ext cx="13" cy="32"/>
            </a:xfrm>
            <a:custGeom>
              <a:avLst/>
              <a:gdLst/>
              <a:ahLst/>
              <a:cxnLst/>
              <a:rect l="l" t="t" r="r" b="b"/>
              <a:pathLst>
                <a:path w="144" h="344" extrusionOk="0">
                  <a:moveTo>
                    <a:pt x="72" y="0"/>
                  </a:moveTo>
                  <a:lnTo>
                    <a:pt x="101" y="4"/>
                  </a:lnTo>
                  <a:lnTo>
                    <a:pt x="129" y="11"/>
                  </a:lnTo>
                  <a:lnTo>
                    <a:pt x="129" y="172"/>
                  </a:lnTo>
                  <a:lnTo>
                    <a:pt x="130" y="224"/>
                  </a:lnTo>
                  <a:lnTo>
                    <a:pt x="135" y="276"/>
                  </a:lnTo>
                  <a:lnTo>
                    <a:pt x="144" y="327"/>
                  </a:lnTo>
                  <a:lnTo>
                    <a:pt x="144" y="327"/>
                  </a:lnTo>
                  <a:lnTo>
                    <a:pt x="127" y="333"/>
                  </a:lnTo>
                  <a:lnTo>
                    <a:pt x="111" y="338"/>
                  </a:lnTo>
                  <a:lnTo>
                    <a:pt x="109" y="338"/>
                  </a:lnTo>
                  <a:lnTo>
                    <a:pt x="91" y="343"/>
                  </a:lnTo>
                  <a:lnTo>
                    <a:pt x="72" y="344"/>
                  </a:lnTo>
                  <a:lnTo>
                    <a:pt x="53" y="343"/>
                  </a:lnTo>
                  <a:lnTo>
                    <a:pt x="35" y="338"/>
                  </a:lnTo>
                  <a:lnTo>
                    <a:pt x="33" y="338"/>
                  </a:lnTo>
                  <a:lnTo>
                    <a:pt x="16" y="333"/>
                  </a:lnTo>
                  <a:lnTo>
                    <a:pt x="1" y="327"/>
                  </a:lnTo>
                  <a:lnTo>
                    <a:pt x="0" y="327"/>
                  </a:lnTo>
                  <a:lnTo>
                    <a:pt x="8" y="276"/>
                  </a:lnTo>
                  <a:lnTo>
                    <a:pt x="13" y="224"/>
                  </a:lnTo>
                  <a:lnTo>
                    <a:pt x="15" y="172"/>
                  </a:lnTo>
                  <a:lnTo>
                    <a:pt x="15" y="11"/>
                  </a:lnTo>
                  <a:lnTo>
                    <a:pt x="42" y="4"/>
                  </a:lnTo>
                  <a:lnTo>
                    <a:pt x="7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5" name="Google Shape;3035;p251"/>
            <p:cNvSpPr/>
            <p:nvPr/>
          </p:nvSpPr>
          <p:spPr>
            <a:xfrm>
              <a:off x="291" y="849"/>
              <a:ext cx="16" cy="83"/>
            </a:xfrm>
            <a:custGeom>
              <a:avLst/>
              <a:gdLst/>
              <a:ahLst/>
              <a:cxnLst/>
              <a:rect l="l" t="t" r="r" b="b"/>
              <a:pathLst>
                <a:path w="182" h="920" extrusionOk="0">
                  <a:moveTo>
                    <a:pt x="91" y="0"/>
                  </a:moveTo>
                  <a:lnTo>
                    <a:pt x="122" y="2"/>
                  </a:lnTo>
                  <a:lnTo>
                    <a:pt x="152" y="7"/>
                  </a:lnTo>
                  <a:lnTo>
                    <a:pt x="182" y="17"/>
                  </a:lnTo>
                  <a:lnTo>
                    <a:pt x="168" y="68"/>
                  </a:lnTo>
                  <a:lnTo>
                    <a:pt x="157" y="120"/>
                  </a:lnTo>
                  <a:lnTo>
                    <a:pt x="150" y="173"/>
                  </a:lnTo>
                  <a:lnTo>
                    <a:pt x="148" y="228"/>
                  </a:lnTo>
                  <a:lnTo>
                    <a:pt x="148" y="920"/>
                  </a:lnTo>
                  <a:lnTo>
                    <a:pt x="120" y="915"/>
                  </a:lnTo>
                  <a:lnTo>
                    <a:pt x="91" y="914"/>
                  </a:lnTo>
                  <a:lnTo>
                    <a:pt x="62" y="915"/>
                  </a:lnTo>
                  <a:lnTo>
                    <a:pt x="34" y="920"/>
                  </a:lnTo>
                  <a:lnTo>
                    <a:pt x="34" y="228"/>
                  </a:lnTo>
                  <a:lnTo>
                    <a:pt x="31" y="173"/>
                  </a:lnTo>
                  <a:lnTo>
                    <a:pt x="25" y="120"/>
                  </a:lnTo>
                  <a:lnTo>
                    <a:pt x="15" y="68"/>
                  </a:lnTo>
                  <a:lnTo>
                    <a:pt x="0" y="17"/>
                  </a:lnTo>
                  <a:lnTo>
                    <a:pt x="29" y="7"/>
                  </a:lnTo>
                  <a:lnTo>
                    <a:pt x="59" y="2"/>
                  </a:lnTo>
                  <a:lnTo>
                    <a:pt x="9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6" name="Google Shape;3036;p251"/>
            <p:cNvSpPr/>
            <p:nvPr/>
          </p:nvSpPr>
          <p:spPr>
            <a:xfrm>
              <a:off x="217" y="797"/>
              <a:ext cx="55" cy="26"/>
            </a:xfrm>
            <a:custGeom>
              <a:avLst/>
              <a:gdLst/>
              <a:ahLst/>
              <a:cxnLst/>
              <a:rect l="l" t="t" r="r" b="b"/>
              <a:pathLst>
                <a:path w="610" h="285" extrusionOk="0">
                  <a:moveTo>
                    <a:pt x="273" y="0"/>
                  </a:moveTo>
                  <a:lnTo>
                    <a:pt x="318" y="3"/>
                  </a:lnTo>
                  <a:lnTo>
                    <a:pt x="361" y="11"/>
                  </a:lnTo>
                  <a:lnTo>
                    <a:pt x="403" y="26"/>
                  </a:lnTo>
                  <a:lnTo>
                    <a:pt x="442" y="44"/>
                  </a:lnTo>
                  <a:lnTo>
                    <a:pt x="478" y="68"/>
                  </a:lnTo>
                  <a:lnTo>
                    <a:pt x="510" y="96"/>
                  </a:lnTo>
                  <a:lnTo>
                    <a:pt x="539" y="128"/>
                  </a:lnTo>
                  <a:lnTo>
                    <a:pt x="564" y="164"/>
                  </a:lnTo>
                  <a:lnTo>
                    <a:pt x="584" y="201"/>
                  </a:lnTo>
                  <a:lnTo>
                    <a:pt x="600" y="242"/>
                  </a:lnTo>
                  <a:lnTo>
                    <a:pt x="610" y="285"/>
                  </a:lnTo>
                  <a:lnTo>
                    <a:pt x="563" y="248"/>
                  </a:lnTo>
                  <a:lnTo>
                    <a:pt x="512" y="213"/>
                  </a:lnTo>
                  <a:lnTo>
                    <a:pt x="460" y="184"/>
                  </a:lnTo>
                  <a:lnTo>
                    <a:pt x="404" y="160"/>
                  </a:lnTo>
                  <a:lnTo>
                    <a:pt x="346" y="140"/>
                  </a:lnTo>
                  <a:lnTo>
                    <a:pt x="284" y="126"/>
                  </a:lnTo>
                  <a:lnTo>
                    <a:pt x="222" y="117"/>
                  </a:lnTo>
                  <a:lnTo>
                    <a:pt x="158" y="114"/>
                  </a:lnTo>
                  <a:lnTo>
                    <a:pt x="104" y="116"/>
                  </a:lnTo>
                  <a:lnTo>
                    <a:pt x="52" y="122"/>
                  </a:lnTo>
                  <a:lnTo>
                    <a:pt x="0" y="133"/>
                  </a:lnTo>
                  <a:lnTo>
                    <a:pt x="29" y="100"/>
                  </a:lnTo>
                  <a:lnTo>
                    <a:pt x="63" y="71"/>
                  </a:lnTo>
                  <a:lnTo>
                    <a:pt x="99" y="47"/>
                  </a:lnTo>
                  <a:lnTo>
                    <a:pt x="139" y="27"/>
                  </a:lnTo>
                  <a:lnTo>
                    <a:pt x="182" y="12"/>
                  </a:lnTo>
                  <a:lnTo>
                    <a:pt x="226" y="3"/>
                  </a:lnTo>
                  <a:lnTo>
                    <a:pt x="2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7" name="Google Shape;3037;p251"/>
            <p:cNvSpPr/>
            <p:nvPr/>
          </p:nvSpPr>
          <p:spPr>
            <a:xfrm>
              <a:off x="324" y="797"/>
              <a:ext cx="56" cy="26"/>
            </a:xfrm>
            <a:custGeom>
              <a:avLst/>
              <a:gdLst/>
              <a:ahLst/>
              <a:cxnLst/>
              <a:rect l="l" t="t" r="r" b="b"/>
              <a:pathLst>
                <a:path w="610" h="285" extrusionOk="0">
                  <a:moveTo>
                    <a:pt x="337" y="0"/>
                  </a:moveTo>
                  <a:lnTo>
                    <a:pt x="384" y="3"/>
                  </a:lnTo>
                  <a:lnTo>
                    <a:pt x="428" y="12"/>
                  </a:lnTo>
                  <a:lnTo>
                    <a:pt x="471" y="27"/>
                  </a:lnTo>
                  <a:lnTo>
                    <a:pt x="511" y="47"/>
                  </a:lnTo>
                  <a:lnTo>
                    <a:pt x="548" y="71"/>
                  </a:lnTo>
                  <a:lnTo>
                    <a:pt x="581" y="100"/>
                  </a:lnTo>
                  <a:lnTo>
                    <a:pt x="610" y="133"/>
                  </a:lnTo>
                  <a:lnTo>
                    <a:pt x="558" y="122"/>
                  </a:lnTo>
                  <a:lnTo>
                    <a:pt x="505" y="116"/>
                  </a:lnTo>
                  <a:lnTo>
                    <a:pt x="452" y="114"/>
                  </a:lnTo>
                  <a:lnTo>
                    <a:pt x="388" y="117"/>
                  </a:lnTo>
                  <a:lnTo>
                    <a:pt x="325" y="126"/>
                  </a:lnTo>
                  <a:lnTo>
                    <a:pt x="265" y="140"/>
                  </a:lnTo>
                  <a:lnTo>
                    <a:pt x="206" y="160"/>
                  </a:lnTo>
                  <a:lnTo>
                    <a:pt x="150" y="184"/>
                  </a:lnTo>
                  <a:lnTo>
                    <a:pt x="98" y="213"/>
                  </a:lnTo>
                  <a:lnTo>
                    <a:pt x="47" y="248"/>
                  </a:lnTo>
                  <a:lnTo>
                    <a:pt x="0" y="285"/>
                  </a:lnTo>
                  <a:lnTo>
                    <a:pt x="11" y="242"/>
                  </a:lnTo>
                  <a:lnTo>
                    <a:pt x="26" y="201"/>
                  </a:lnTo>
                  <a:lnTo>
                    <a:pt x="46" y="164"/>
                  </a:lnTo>
                  <a:lnTo>
                    <a:pt x="71" y="128"/>
                  </a:lnTo>
                  <a:lnTo>
                    <a:pt x="100" y="96"/>
                  </a:lnTo>
                  <a:lnTo>
                    <a:pt x="132" y="68"/>
                  </a:lnTo>
                  <a:lnTo>
                    <a:pt x="168" y="44"/>
                  </a:lnTo>
                  <a:lnTo>
                    <a:pt x="206" y="26"/>
                  </a:lnTo>
                  <a:lnTo>
                    <a:pt x="248" y="11"/>
                  </a:lnTo>
                  <a:lnTo>
                    <a:pt x="293" y="3"/>
                  </a:lnTo>
                  <a:lnTo>
                    <a:pt x="33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41"/>
        <p:cNvGrpSpPr/>
        <p:nvPr/>
      </p:nvGrpSpPr>
      <p:grpSpPr>
        <a:xfrm>
          <a:off x="0" y="0"/>
          <a:ext cx="0" cy="0"/>
          <a:chOff x="0" y="0"/>
          <a:chExt cx="0" cy="0"/>
        </a:xfrm>
      </p:grpSpPr>
      <p:sp>
        <p:nvSpPr>
          <p:cNvPr id="3042" name="Google Shape;3042;p252"/>
          <p:cNvSpPr txBox="1">
            <a:spLocks noGrp="1"/>
          </p:cNvSpPr>
          <p:nvPr>
            <p:ph type="ctrTitle"/>
          </p:nvPr>
        </p:nvSpPr>
        <p:spPr>
          <a:xfrm>
            <a:off x="93689" y="1981457"/>
            <a:ext cx="8688804" cy="1180585"/>
          </a:xfrm>
          <a:prstGeom prst="rect">
            <a:avLst/>
          </a:prstGeom>
          <a:noFill/>
          <a:ln>
            <a:noFill/>
          </a:ln>
        </p:spPr>
        <p:txBody>
          <a:bodyPr spcFirstLastPara="1" wrap="square" lIns="0" tIns="0" rIns="0" bIns="45700" anchor="ctr" anchorCtr="0">
            <a:noAutofit/>
          </a:bodyPr>
          <a:lstStyle/>
          <a:p>
            <a:pPr marL="0" lvl="0" indent="0" algn="ctr" rtl="0">
              <a:lnSpc>
                <a:spcPct val="90000"/>
              </a:lnSpc>
              <a:spcBef>
                <a:spcPts val="0"/>
              </a:spcBef>
              <a:spcAft>
                <a:spcPts val="0"/>
              </a:spcAft>
              <a:buClr>
                <a:srgbClr val="FFC000"/>
              </a:buClr>
              <a:buSzPts val="4800"/>
              <a:buFont typeface="Calibri"/>
              <a:buNone/>
            </a:pPr>
            <a:r>
              <a:rPr lang="en-US">
                <a:solidFill>
                  <a:srgbClr val="FFC000"/>
                </a:solidFill>
              </a:rPr>
              <a:t>MDPs </a:t>
            </a:r>
            <a:endParaRPr/>
          </a:p>
        </p:txBody>
      </p:sp>
      <p:pic>
        <p:nvPicPr>
          <p:cNvPr id="3043" name="Google Shape;3043;p252"/>
          <p:cNvPicPr preferRelativeResize="0"/>
          <p:nvPr/>
        </p:nvPicPr>
        <p:blipFill rotWithShape="1">
          <a:blip r:embed="rId3">
            <a:alphaModFix/>
          </a:blip>
          <a:srcRect/>
          <a:stretch/>
        </p:blipFill>
        <p:spPr>
          <a:xfrm>
            <a:off x="3419732" y="3095368"/>
            <a:ext cx="2304535" cy="1668194"/>
          </a:xfrm>
          <a:prstGeom prst="rect">
            <a:avLst/>
          </a:prstGeom>
          <a:noFill/>
          <a:ln>
            <a:noFill/>
          </a:ln>
        </p:spPr>
      </p:pic>
      <p:sp>
        <p:nvSpPr>
          <p:cNvPr id="3044" name="Google Shape;3044;p252"/>
          <p:cNvSpPr txBox="1"/>
          <p:nvPr/>
        </p:nvSpPr>
        <p:spPr>
          <a:xfrm>
            <a:off x="2619632" y="4910346"/>
            <a:ext cx="4609070" cy="1846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Calibri"/>
                <a:ea typeface="Calibri"/>
                <a:cs typeface="Calibri"/>
                <a:sym typeface="Calibri"/>
              </a:rPr>
              <a:t>https://medium.com/@ngao7/reinforcement-learning-model-based-adp-learner-with-code-implementation-6ad73867fb1e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48"/>
        <p:cNvGrpSpPr/>
        <p:nvPr/>
      </p:nvGrpSpPr>
      <p:grpSpPr>
        <a:xfrm>
          <a:off x="0" y="0"/>
          <a:ext cx="0" cy="0"/>
          <a:chOff x="0" y="0"/>
          <a:chExt cx="0" cy="0"/>
        </a:xfrm>
      </p:grpSpPr>
      <p:pic>
        <p:nvPicPr>
          <p:cNvPr id="3049" name="Google Shape;3049;p253"/>
          <p:cNvPicPr preferRelativeResize="0"/>
          <p:nvPr/>
        </p:nvPicPr>
        <p:blipFill rotWithShape="1">
          <a:blip r:embed="rId3">
            <a:alphaModFix/>
          </a:blip>
          <a:srcRect/>
          <a:stretch/>
        </p:blipFill>
        <p:spPr>
          <a:xfrm>
            <a:off x="5223419" y="1129782"/>
            <a:ext cx="3725769" cy="3227504"/>
          </a:xfrm>
          <a:prstGeom prst="rect">
            <a:avLst/>
          </a:prstGeom>
          <a:noFill/>
          <a:ln>
            <a:noFill/>
          </a:ln>
        </p:spPr>
      </p:pic>
      <p:sp>
        <p:nvSpPr>
          <p:cNvPr id="3050" name="Google Shape;3050;p253"/>
          <p:cNvSpPr txBox="1">
            <a:spLocks noGrp="1"/>
          </p:cNvSpPr>
          <p:nvPr>
            <p:ph type="body" idx="1"/>
          </p:nvPr>
        </p:nvSpPr>
        <p:spPr>
          <a:xfrm>
            <a:off x="228600" y="1140677"/>
            <a:ext cx="5500077" cy="3566497"/>
          </a:xfrm>
          <a:prstGeom prst="rect">
            <a:avLst/>
          </a:prstGeom>
          <a:noFill/>
          <a:ln>
            <a:noFill/>
          </a:ln>
        </p:spPr>
        <p:txBody>
          <a:bodyPr spcFirstLastPara="1" wrap="square" lIns="0" tIns="0" rIns="0" bIns="0" anchor="t" anchorCtr="0">
            <a:normAutofit/>
          </a:bodyPr>
          <a:lstStyle/>
          <a:p>
            <a:pPr marL="287020" lvl="0" indent="-287020" algn="l" rtl="0">
              <a:lnSpc>
                <a:spcPct val="100000"/>
              </a:lnSpc>
              <a:spcBef>
                <a:spcPts val="0"/>
              </a:spcBef>
              <a:spcAft>
                <a:spcPts val="0"/>
              </a:spcAft>
              <a:buSzPts val="2000"/>
              <a:buFont typeface="Noto Sans Symbols"/>
              <a:buChar char="❖"/>
            </a:pPr>
            <a:r>
              <a:rPr lang="en-US"/>
              <a:t>Utility depends on a </a:t>
            </a:r>
            <a:r>
              <a:rPr lang="en-US">
                <a:solidFill>
                  <a:schemeClr val="accent6"/>
                </a:solidFill>
              </a:rPr>
              <a:t>sequence</a:t>
            </a:r>
            <a:r>
              <a:rPr lang="en-US"/>
              <a:t> of actions</a:t>
            </a:r>
            <a:endParaRPr/>
          </a:p>
          <a:p>
            <a:pPr marL="342900" lvl="0" indent="-342900" algn="l" rtl="0">
              <a:lnSpc>
                <a:spcPct val="100000"/>
              </a:lnSpc>
              <a:spcBef>
                <a:spcPts val="1200"/>
              </a:spcBef>
              <a:spcAft>
                <a:spcPts val="0"/>
              </a:spcAft>
              <a:buSzPts val="2000"/>
              <a:buFont typeface="Noto Sans Symbols"/>
              <a:buChar char="❖"/>
            </a:pPr>
            <a:r>
              <a:rPr lang="en-US"/>
              <a:t>Uncertainty: </a:t>
            </a:r>
            <a:endParaRPr/>
          </a:p>
          <a:p>
            <a:pPr marL="803275" lvl="1" indent="-285750" algn="l" rtl="0">
              <a:lnSpc>
                <a:spcPct val="100000"/>
              </a:lnSpc>
              <a:spcBef>
                <a:spcPts val="600"/>
              </a:spcBef>
              <a:spcAft>
                <a:spcPts val="0"/>
              </a:spcAft>
              <a:buSzPts val="1800"/>
              <a:buFont typeface="Noto Sans Symbols"/>
              <a:buChar char="⮚"/>
            </a:pPr>
            <a:r>
              <a:rPr lang="en-US"/>
              <a:t>Outcomes of actions are </a:t>
            </a:r>
            <a:r>
              <a:rPr lang="en-US">
                <a:solidFill>
                  <a:schemeClr val="accent6"/>
                </a:solidFill>
              </a:rPr>
              <a:t>non-deterministic</a:t>
            </a:r>
            <a:endParaRPr/>
          </a:p>
          <a:p>
            <a:pPr marL="803275" lvl="1" indent="-285750" algn="l" rtl="0">
              <a:lnSpc>
                <a:spcPct val="100000"/>
              </a:lnSpc>
              <a:spcBef>
                <a:spcPts val="600"/>
              </a:spcBef>
              <a:spcAft>
                <a:spcPts val="0"/>
              </a:spcAft>
              <a:buSzPts val="1800"/>
              <a:buFont typeface="Noto Sans Symbols"/>
              <a:buChar char="⮚"/>
            </a:pPr>
            <a:r>
              <a:rPr lang="en-US"/>
              <a:t>Are they </a:t>
            </a:r>
            <a:r>
              <a:rPr lang="en-US">
                <a:solidFill>
                  <a:schemeClr val="accent6"/>
                </a:solidFill>
              </a:rPr>
              <a:t>observable</a:t>
            </a:r>
            <a:r>
              <a:rPr lang="en-US"/>
              <a:t>?</a:t>
            </a:r>
            <a:endParaRPr/>
          </a:p>
        </p:txBody>
      </p:sp>
      <p:sp>
        <p:nvSpPr>
          <p:cNvPr id="3051" name="Google Shape;3051;p25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Sequential decision problems</a:t>
            </a:r>
            <a:endParaRPr/>
          </a:p>
        </p:txBody>
      </p:sp>
      <p:sp>
        <p:nvSpPr>
          <p:cNvPr id="3052" name="Google Shape;3052;p253"/>
          <p:cNvSpPr txBox="1">
            <a:spLocks noGrp="1"/>
          </p:cNvSpPr>
          <p:nvPr>
            <p:ph type="body" idx="2"/>
          </p:nvPr>
        </p:nvSpPr>
        <p:spPr>
          <a:xfrm>
            <a:off x="6824663" y="45342"/>
            <a:ext cx="2319337" cy="315277"/>
          </a:xfrm>
          <a:prstGeom prst="rect">
            <a:avLst/>
          </a:prstGeom>
          <a:noFill/>
          <a:ln>
            <a:noFill/>
          </a:ln>
        </p:spPr>
        <p:txBody>
          <a:bodyPr spcFirstLastPara="1" wrap="square" lIns="0" tIns="0" rIns="0" bIns="0" anchor="t" anchorCtr="0">
            <a:normAutofit/>
          </a:bodyPr>
          <a:lstStyle/>
          <a:p>
            <a:pPr marL="287338" lvl="0" indent="-287338" algn="ctr" rtl="0">
              <a:lnSpc>
                <a:spcPct val="100000"/>
              </a:lnSpc>
              <a:spcBef>
                <a:spcPts val="0"/>
              </a:spcBef>
              <a:spcAft>
                <a:spcPts val="0"/>
              </a:spcAft>
              <a:buSzPts val="1200"/>
              <a:buFont typeface="Arial"/>
              <a:buNone/>
            </a:pPr>
            <a:r>
              <a:rPr lang="en-US"/>
              <a:t>Introduction</a:t>
            </a:r>
            <a:endParaRPr/>
          </a:p>
        </p:txBody>
      </p:sp>
      <p:grpSp>
        <p:nvGrpSpPr>
          <p:cNvPr id="3053" name="Google Shape;3053;p253"/>
          <p:cNvGrpSpPr/>
          <p:nvPr/>
        </p:nvGrpSpPr>
        <p:grpSpPr>
          <a:xfrm>
            <a:off x="441196" y="453016"/>
            <a:ext cx="441325" cy="474663"/>
            <a:chOff x="732" y="761"/>
            <a:chExt cx="278" cy="299"/>
          </a:xfrm>
        </p:grpSpPr>
        <p:sp>
          <p:nvSpPr>
            <p:cNvPr id="3054" name="Google Shape;3054;p253"/>
            <p:cNvSpPr/>
            <p:nvPr/>
          </p:nvSpPr>
          <p:spPr>
            <a:xfrm>
              <a:off x="732" y="889"/>
              <a:ext cx="246" cy="64"/>
            </a:xfrm>
            <a:custGeom>
              <a:avLst/>
              <a:gdLst/>
              <a:ahLst/>
              <a:cxnLst/>
              <a:rect l="l" t="t" r="r" b="b"/>
              <a:pathLst>
                <a:path w="2700" h="705" extrusionOk="0">
                  <a:moveTo>
                    <a:pt x="352" y="0"/>
                  </a:moveTo>
                  <a:lnTo>
                    <a:pt x="2641" y="0"/>
                  </a:lnTo>
                  <a:lnTo>
                    <a:pt x="2660" y="3"/>
                  </a:lnTo>
                  <a:lnTo>
                    <a:pt x="2677" y="11"/>
                  </a:lnTo>
                  <a:lnTo>
                    <a:pt x="2689" y="25"/>
                  </a:lnTo>
                  <a:lnTo>
                    <a:pt x="2697" y="40"/>
                  </a:lnTo>
                  <a:lnTo>
                    <a:pt x="2700" y="59"/>
                  </a:lnTo>
                  <a:lnTo>
                    <a:pt x="2700" y="646"/>
                  </a:lnTo>
                  <a:lnTo>
                    <a:pt x="2697" y="664"/>
                  </a:lnTo>
                  <a:lnTo>
                    <a:pt x="2689" y="681"/>
                  </a:lnTo>
                  <a:lnTo>
                    <a:pt x="2677" y="693"/>
                  </a:lnTo>
                  <a:lnTo>
                    <a:pt x="2660" y="702"/>
                  </a:lnTo>
                  <a:lnTo>
                    <a:pt x="2641" y="705"/>
                  </a:lnTo>
                  <a:lnTo>
                    <a:pt x="352" y="705"/>
                  </a:lnTo>
                  <a:lnTo>
                    <a:pt x="337" y="703"/>
                  </a:lnTo>
                  <a:lnTo>
                    <a:pt x="323" y="696"/>
                  </a:lnTo>
                  <a:lnTo>
                    <a:pt x="311" y="687"/>
                  </a:lnTo>
                  <a:lnTo>
                    <a:pt x="18" y="394"/>
                  </a:lnTo>
                  <a:lnTo>
                    <a:pt x="8" y="381"/>
                  </a:lnTo>
                  <a:lnTo>
                    <a:pt x="2" y="367"/>
                  </a:lnTo>
                  <a:lnTo>
                    <a:pt x="0" y="352"/>
                  </a:lnTo>
                  <a:lnTo>
                    <a:pt x="2" y="338"/>
                  </a:lnTo>
                  <a:lnTo>
                    <a:pt x="8" y="323"/>
                  </a:lnTo>
                  <a:lnTo>
                    <a:pt x="18" y="311"/>
                  </a:lnTo>
                  <a:lnTo>
                    <a:pt x="311" y="17"/>
                  </a:lnTo>
                  <a:lnTo>
                    <a:pt x="323" y="8"/>
                  </a:lnTo>
                  <a:lnTo>
                    <a:pt x="337" y="2"/>
                  </a:lnTo>
                  <a:lnTo>
                    <a:pt x="35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5" name="Google Shape;3055;p253"/>
            <p:cNvSpPr/>
            <p:nvPr/>
          </p:nvSpPr>
          <p:spPr>
            <a:xfrm>
              <a:off x="764" y="793"/>
              <a:ext cx="246" cy="64"/>
            </a:xfrm>
            <a:custGeom>
              <a:avLst/>
              <a:gdLst/>
              <a:ahLst/>
              <a:cxnLst/>
              <a:rect l="l" t="t" r="r" b="b"/>
              <a:pathLst>
                <a:path w="2701" h="705" extrusionOk="0">
                  <a:moveTo>
                    <a:pt x="59" y="0"/>
                  </a:moveTo>
                  <a:lnTo>
                    <a:pt x="2348" y="0"/>
                  </a:lnTo>
                  <a:lnTo>
                    <a:pt x="2364" y="3"/>
                  </a:lnTo>
                  <a:lnTo>
                    <a:pt x="2377" y="9"/>
                  </a:lnTo>
                  <a:lnTo>
                    <a:pt x="2390" y="18"/>
                  </a:lnTo>
                  <a:lnTo>
                    <a:pt x="2683" y="311"/>
                  </a:lnTo>
                  <a:lnTo>
                    <a:pt x="2693" y="324"/>
                  </a:lnTo>
                  <a:lnTo>
                    <a:pt x="2699" y="338"/>
                  </a:lnTo>
                  <a:lnTo>
                    <a:pt x="2701" y="353"/>
                  </a:lnTo>
                  <a:lnTo>
                    <a:pt x="2699" y="367"/>
                  </a:lnTo>
                  <a:lnTo>
                    <a:pt x="2693" y="382"/>
                  </a:lnTo>
                  <a:lnTo>
                    <a:pt x="2683" y="394"/>
                  </a:lnTo>
                  <a:lnTo>
                    <a:pt x="2390" y="688"/>
                  </a:lnTo>
                  <a:lnTo>
                    <a:pt x="2377" y="697"/>
                  </a:lnTo>
                  <a:lnTo>
                    <a:pt x="2364" y="703"/>
                  </a:lnTo>
                  <a:lnTo>
                    <a:pt x="2348" y="705"/>
                  </a:lnTo>
                  <a:lnTo>
                    <a:pt x="59" y="705"/>
                  </a:lnTo>
                  <a:lnTo>
                    <a:pt x="41" y="702"/>
                  </a:lnTo>
                  <a:lnTo>
                    <a:pt x="24" y="694"/>
                  </a:lnTo>
                  <a:lnTo>
                    <a:pt x="12" y="681"/>
                  </a:lnTo>
                  <a:lnTo>
                    <a:pt x="4" y="665"/>
                  </a:lnTo>
                  <a:lnTo>
                    <a:pt x="0" y="646"/>
                  </a:lnTo>
                  <a:lnTo>
                    <a:pt x="0" y="60"/>
                  </a:lnTo>
                  <a:lnTo>
                    <a:pt x="4" y="41"/>
                  </a:lnTo>
                  <a:lnTo>
                    <a:pt x="12" y="24"/>
                  </a:lnTo>
                  <a:lnTo>
                    <a:pt x="24" y="12"/>
                  </a:lnTo>
                  <a:lnTo>
                    <a:pt x="41" y="4"/>
                  </a:lnTo>
                  <a:lnTo>
                    <a:pt x="5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6" name="Google Shape;3056;p253"/>
            <p:cNvSpPr/>
            <p:nvPr/>
          </p:nvSpPr>
          <p:spPr>
            <a:xfrm>
              <a:off x="860" y="868"/>
              <a:ext cx="32" cy="11"/>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7" name="Google Shape;3057;p253"/>
            <p:cNvSpPr/>
            <p:nvPr/>
          </p:nvSpPr>
          <p:spPr>
            <a:xfrm>
              <a:off x="860" y="761"/>
              <a:ext cx="32" cy="21"/>
            </a:xfrm>
            <a:custGeom>
              <a:avLst/>
              <a:gdLst/>
              <a:ahLst/>
              <a:cxnLst/>
              <a:rect l="l" t="t" r="r" b="b"/>
              <a:pathLst>
                <a:path w="352" h="235" extrusionOk="0">
                  <a:moveTo>
                    <a:pt x="59" y="0"/>
                  </a:moveTo>
                  <a:lnTo>
                    <a:pt x="293" y="0"/>
                  </a:lnTo>
                  <a:lnTo>
                    <a:pt x="312" y="3"/>
                  </a:lnTo>
                  <a:lnTo>
                    <a:pt x="328" y="11"/>
                  </a:lnTo>
                  <a:lnTo>
                    <a:pt x="341" y="25"/>
                  </a:lnTo>
                  <a:lnTo>
                    <a:pt x="349" y="40"/>
                  </a:lnTo>
                  <a:lnTo>
                    <a:pt x="352" y="59"/>
                  </a:lnTo>
                  <a:lnTo>
                    <a:pt x="352" y="235"/>
                  </a:lnTo>
                  <a:lnTo>
                    <a:pt x="0" y="235"/>
                  </a:lnTo>
                  <a:lnTo>
                    <a:pt x="0" y="59"/>
                  </a:lnTo>
                  <a:lnTo>
                    <a:pt x="3" y="40"/>
                  </a:lnTo>
                  <a:lnTo>
                    <a:pt x="11" y="25"/>
                  </a:lnTo>
                  <a:lnTo>
                    <a:pt x="24" y="11"/>
                  </a:lnTo>
                  <a:lnTo>
                    <a:pt x="40" y="3"/>
                  </a:lnTo>
                  <a:lnTo>
                    <a:pt x="5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8" name="Google Shape;3058;p253"/>
            <p:cNvSpPr/>
            <p:nvPr/>
          </p:nvSpPr>
          <p:spPr>
            <a:xfrm>
              <a:off x="860" y="964"/>
              <a:ext cx="32" cy="96"/>
            </a:xfrm>
            <a:custGeom>
              <a:avLst/>
              <a:gdLst/>
              <a:ahLst/>
              <a:cxnLst/>
              <a:rect l="l" t="t" r="r" b="b"/>
              <a:pathLst>
                <a:path w="352" h="1056" extrusionOk="0">
                  <a:moveTo>
                    <a:pt x="0" y="0"/>
                  </a:moveTo>
                  <a:lnTo>
                    <a:pt x="352" y="0"/>
                  </a:lnTo>
                  <a:lnTo>
                    <a:pt x="352" y="998"/>
                  </a:lnTo>
                  <a:lnTo>
                    <a:pt x="349" y="1017"/>
                  </a:lnTo>
                  <a:lnTo>
                    <a:pt x="341" y="1032"/>
                  </a:lnTo>
                  <a:lnTo>
                    <a:pt x="328" y="1045"/>
                  </a:lnTo>
                  <a:lnTo>
                    <a:pt x="312" y="1053"/>
                  </a:lnTo>
                  <a:lnTo>
                    <a:pt x="293" y="1056"/>
                  </a:lnTo>
                  <a:lnTo>
                    <a:pt x="59" y="1056"/>
                  </a:lnTo>
                  <a:lnTo>
                    <a:pt x="40" y="1053"/>
                  </a:lnTo>
                  <a:lnTo>
                    <a:pt x="24" y="1045"/>
                  </a:lnTo>
                  <a:lnTo>
                    <a:pt x="11" y="1032"/>
                  </a:lnTo>
                  <a:lnTo>
                    <a:pt x="3" y="1017"/>
                  </a:lnTo>
                  <a:lnTo>
                    <a:pt x="0" y="99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63"/>
        <p:cNvGrpSpPr/>
        <p:nvPr/>
      </p:nvGrpSpPr>
      <p:grpSpPr>
        <a:xfrm>
          <a:off x="0" y="0"/>
          <a:ext cx="0" cy="0"/>
          <a:chOff x="0" y="0"/>
          <a:chExt cx="0" cy="0"/>
        </a:xfrm>
      </p:grpSpPr>
      <p:sp>
        <p:nvSpPr>
          <p:cNvPr id="3064" name="Google Shape;3064;p25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Example: Grid World</a:t>
            </a:r>
            <a:endParaRPr/>
          </a:p>
        </p:txBody>
      </p:sp>
      <p:sp>
        <p:nvSpPr>
          <p:cNvPr id="3065" name="Google Shape;3065;p254"/>
          <p:cNvSpPr txBox="1"/>
          <p:nvPr/>
        </p:nvSpPr>
        <p:spPr>
          <a:xfrm>
            <a:off x="226902" y="953294"/>
            <a:ext cx="5151703" cy="3796060"/>
          </a:xfrm>
          <a:prstGeom prst="rect">
            <a:avLst/>
          </a:prstGeom>
          <a:noFill/>
          <a:ln>
            <a:noFill/>
          </a:ln>
        </p:spPr>
        <p:txBody>
          <a:bodyPr spcFirstLastPara="1" wrap="square" lIns="91425" tIns="45700" rIns="91425" bIns="45700" anchor="t" anchorCtr="0">
            <a:noAutofit/>
          </a:bodyPr>
          <a:lstStyle/>
          <a:p>
            <a:pPr marL="287020" marR="0" lvl="0" indent="-287020" algn="l" rtl="0">
              <a:lnSpc>
                <a:spcPct val="100000"/>
              </a:lnSpc>
              <a:spcBef>
                <a:spcPts val="0"/>
              </a:spcBef>
              <a:spcAft>
                <a:spcPts val="0"/>
              </a:spcAft>
              <a:buClr>
                <a:schemeClr val="lt2"/>
              </a:buClr>
              <a:buSzPts val="1600"/>
              <a:buFont typeface="Noto Sans Symbols"/>
              <a:buChar char="❖"/>
            </a:pPr>
            <a:r>
              <a:rPr lang="en-US" sz="1600" b="0" i="0" u="none" strike="noStrike" cap="none">
                <a:solidFill>
                  <a:schemeClr val="dk2"/>
                </a:solidFill>
                <a:latin typeface="Calibri"/>
                <a:ea typeface="Calibri"/>
                <a:cs typeface="Calibri"/>
                <a:sym typeface="Calibri"/>
              </a:rPr>
              <a:t>A </a:t>
            </a:r>
            <a:r>
              <a:rPr lang="en-US" sz="1600" b="0" i="0" u="none" strike="noStrike" cap="none">
                <a:solidFill>
                  <a:schemeClr val="accent6"/>
                </a:solidFill>
                <a:latin typeface="Calibri"/>
                <a:ea typeface="Calibri"/>
                <a:cs typeface="Calibri"/>
                <a:sym typeface="Calibri"/>
              </a:rPr>
              <a:t>maze-like </a:t>
            </a:r>
            <a:r>
              <a:rPr lang="en-US" sz="1600" b="0" i="0" u="none" strike="noStrike" cap="none">
                <a:solidFill>
                  <a:schemeClr val="dk2"/>
                </a:solidFill>
                <a:latin typeface="Calibri"/>
                <a:ea typeface="Calibri"/>
                <a:cs typeface="Calibri"/>
                <a:sym typeface="Calibri"/>
              </a:rPr>
              <a:t>problem</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400"/>
              <a:buFont typeface="Noto Sans Symbols"/>
              <a:buChar char="⮚"/>
            </a:pPr>
            <a:r>
              <a:rPr lang="en-US" sz="1400" b="0" i="0" u="none" strike="noStrike" cap="none">
                <a:solidFill>
                  <a:schemeClr val="dk2"/>
                </a:solidFill>
                <a:latin typeface="Calibri"/>
                <a:ea typeface="Calibri"/>
                <a:cs typeface="Calibri"/>
                <a:sym typeface="Calibri"/>
              </a:rPr>
              <a:t>The agent lives in a grid</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400"/>
              <a:buFont typeface="Noto Sans Symbols"/>
              <a:buChar char="⮚"/>
            </a:pPr>
            <a:r>
              <a:rPr lang="en-US" sz="1400" b="0" i="0" u="none" strike="noStrike" cap="none">
                <a:solidFill>
                  <a:schemeClr val="dk2"/>
                </a:solidFill>
                <a:latin typeface="Calibri"/>
                <a:ea typeface="Calibri"/>
                <a:cs typeface="Calibri"/>
                <a:sym typeface="Calibri"/>
              </a:rPr>
              <a:t>Walls block the agent’s path</a:t>
            </a:r>
            <a:endParaRPr sz="1400" b="0" i="0" u="none" strike="noStrike" cap="none">
              <a:solidFill>
                <a:srgbClr val="000000"/>
              </a:solidFill>
              <a:latin typeface="Arial"/>
              <a:ea typeface="Arial"/>
              <a:cs typeface="Arial"/>
              <a:sym typeface="Arial"/>
            </a:endParaRPr>
          </a:p>
          <a:p>
            <a:pPr marL="287020" marR="0" lvl="0" indent="-287020" algn="l" rtl="0">
              <a:lnSpc>
                <a:spcPct val="100000"/>
              </a:lnSpc>
              <a:spcBef>
                <a:spcPts val="1200"/>
              </a:spcBef>
              <a:spcAft>
                <a:spcPts val="0"/>
              </a:spcAft>
              <a:buClr>
                <a:schemeClr val="lt2"/>
              </a:buClr>
              <a:buSzPts val="1600"/>
              <a:buFont typeface="Noto Sans Symbols"/>
              <a:buChar char="❖"/>
            </a:pPr>
            <a:r>
              <a:rPr lang="en-US" sz="1600" b="0" i="0" u="none" strike="noStrike" cap="none">
                <a:solidFill>
                  <a:schemeClr val="accent6"/>
                </a:solidFill>
                <a:latin typeface="Calibri"/>
                <a:ea typeface="Calibri"/>
                <a:cs typeface="Calibri"/>
                <a:sym typeface="Calibri"/>
              </a:rPr>
              <a:t>Noisy movement</a:t>
            </a:r>
            <a:r>
              <a:rPr lang="en-US" sz="1600" b="0" i="0" u="none" strike="noStrike" cap="none">
                <a:solidFill>
                  <a:schemeClr val="dk2"/>
                </a:solidFill>
                <a:latin typeface="Calibri"/>
                <a:ea typeface="Calibri"/>
                <a:cs typeface="Calibri"/>
                <a:sym typeface="Calibri"/>
              </a:rPr>
              <a:t>: actions do not always go as planned</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400"/>
              <a:buFont typeface="Noto Sans Symbols"/>
              <a:buChar char="⮚"/>
            </a:pPr>
            <a:r>
              <a:rPr lang="en-US" sz="1400" b="0" i="0" u="none" strike="noStrike" cap="none">
                <a:solidFill>
                  <a:schemeClr val="dk2"/>
                </a:solidFill>
                <a:latin typeface="Calibri"/>
                <a:ea typeface="Calibri"/>
                <a:cs typeface="Calibri"/>
                <a:sym typeface="Calibri"/>
              </a:rPr>
              <a:t>80% of the time, </a:t>
            </a:r>
            <a:r>
              <a:rPr lang="en-US" sz="1400" b="0" i="0" u="none" strike="noStrike" cap="none">
                <a:solidFill>
                  <a:schemeClr val="dk2"/>
                </a:solidFill>
                <a:latin typeface="Courier New"/>
                <a:ea typeface="Courier New"/>
                <a:cs typeface="Courier New"/>
                <a:sym typeface="Courier New"/>
              </a:rPr>
              <a:t>North</a:t>
            </a:r>
            <a:r>
              <a:rPr lang="en-US" sz="1400" b="0" i="0" u="none" strike="noStrike" cap="none">
                <a:solidFill>
                  <a:schemeClr val="dk2"/>
                </a:solidFill>
                <a:latin typeface="Calibri"/>
                <a:ea typeface="Calibri"/>
                <a:cs typeface="Calibri"/>
                <a:sym typeface="Calibri"/>
              </a:rPr>
              <a:t> action takes the agent </a:t>
            </a:r>
            <a:r>
              <a:rPr lang="en-US" sz="1400" b="0" i="0" u="none" strike="noStrike" cap="none">
                <a:solidFill>
                  <a:schemeClr val="dk2"/>
                </a:solidFill>
                <a:latin typeface="Courier New"/>
                <a:ea typeface="Courier New"/>
                <a:cs typeface="Courier New"/>
                <a:sym typeface="Courier New"/>
              </a:rPr>
              <a:t>North</a:t>
            </a:r>
            <a:endParaRPr sz="1400" b="0" i="0" u="none" strike="noStrike" cap="none">
              <a:solidFill>
                <a:schemeClr val="dk2"/>
              </a:solidFill>
              <a:latin typeface="Calibri"/>
              <a:ea typeface="Calibri"/>
              <a:cs typeface="Calibri"/>
              <a:sym typeface="Calibri"/>
            </a:endParaRPr>
          </a:p>
          <a:p>
            <a:pPr marL="803275" marR="0" lvl="1" indent="-285750" algn="l" rtl="0">
              <a:lnSpc>
                <a:spcPct val="100000"/>
              </a:lnSpc>
              <a:spcBef>
                <a:spcPts val="600"/>
              </a:spcBef>
              <a:spcAft>
                <a:spcPts val="0"/>
              </a:spcAft>
              <a:buClr>
                <a:schemeClr val="lt2"/>
              </a:buClr>
              <a:buSzPts val="1400"/>
              <a:buFont typeface="Noto Sans Symbols"/>
              <a:buChar char="⮚"/>
            </a:pPr>
            <a:r>
              <a:rPr lang="en-US" sz="1400" b="0" i="0" u="none" strike="noStrike" cap="none">
                <a:solidFill>
                  <a:schemeClr val="dk2"/>
                </a:solidFill>
                <a:latin typeface="Calibri"/>
                <a:ea typeface="Calibri"/>
                <a:cs typeface="Calibri"/>
                <a:sym typeface="Calibri"/>
              </a:rPr>
              <a:t>10% of the time, </a:t>
            </a:r>
            <a:r>
              <a:rPr lang="en-US" sz="1400" b="0" i="0" u="none" strike="noStrike" cap="none">
                <a:solidFill>
                  <a:schemeClr val="dk2"/>
                </a:solidFill>
                <a:latin typeface="Courier New"/>
                <a:ea typeface="Courier New"/>
                <a:cs typeface="Courier New"/>
                <a:sym typeface="Courier New"/>
              </a:rPr>
              <a:t>North</a:t>
            </a:r>
            <a:r>
              <a:rPr lang="en-US" sz="1400" b="0" i="0" u="none" strike="noStrike" cap="none">
                <a:solidFill>
                  <a:schemeClr val="dk2"/>
                </a:solidFill>
                <a:latin typeface="Calibri"/>
                <a:ea typeface="Calibri"/>
                <a:cs typeface="Calibri"/>
                <a:sym typeface="Calibri"/>
              </a:rPr>
              <a:t> action takes the agent </a:t>
            </a:r>
            <a:r>
              <a:rPr lang="en-US" sz="1400" b="0" i="0" u="none" strike="noStrike" cap="none">
                <a:solidFill>
                  <a:schemeClr val="dk2"/>
                </a:solidFill>
                <a:latin typeface="Courier New"/>
                <a:ea typeface="Courier New"/>
                <a:cs typeface="Courier New"/>
                <a:sym typeface="Courier New"/>
              </a:rPr>
              <a:t>West</a:t>
            </a:r>
            <a:r>
              <a:rPr lang="en-US" sz="1400" b="0" i="0" u="none" strike="noStrike" cap="none">
                <a:solidFill>
                  <a:schemeClr val="dk2"/>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400"/>
              <a:buFont typeface="Noto Sans Symbols"/>
              <a:buChar char="⮚"/>
            </a:pPr>
            <a:r>
              <a:rPr lang="en-US" sz="1400" b="0" i="0" u="none" strike="noStrike" cap="none">
                <a:solidFill>
                  <a:schemeClr val="dk2"/>
                </a:solidFill>
                <a:latin typeface="Calibri"/>
                <a:ea typeface="Calibri"/>
                <a:cs typeface="Calibri"/>
                <a:sym typeface="Calibri"/>
              </a:rPr>
              <a:t>10% of the time, </a:t>
            </a:r>
            <a:r>
              <a:rPr lang="en-US" sz="1400" b="0" i="0" u="none" strike="noStrike" cap="none">
                <a:solidFill>
                  <a:schemeClr val="dk2"/>
                </a:solidFill>
                <a:latin typeface="Courier New"/>
                <a:ea typeface="Courier New"/>
                <a:cs typeface="Courier New"/>
                <a:sym typeface="Courier New"/>
              </a:rPr>
              <a:t>North</a:t>
            </a:r>
            <a:r>
              <a:rPr lang="en-US" sz="1400" b="0" i="0" u="none" strike="noStrike" cap="none">
                <a:solidFill>
                  <a:schemeClr val="dk2"/>
                </a:solidFill>
                <a:latin typeface="Calibri"/>
                <a:ea typeface="Calibri"/>
                <a:cs typeface="Calibri"/>
                <a:sym typeface="Calibri"/>
              </a:rPr>
              <a:t> action takes the agent </a:t>
            </a:r>
            <a:r>
              <a:rPr lang="en-US" sz="1400" b="0" i="0" u="none" strike="noStrike" cap="none">
                <a:solidFill>
                  <a:schemeClr val="dk2"/>
                </a:solidFill>
                <a:latin typeface="Courier New"/>
                <a:ea typeface="Courier New"/>
                <a:cs typeface="Courier New"/>
                <a:sym typeface="Courier New"/>
              </a:rPr>
              <a:t>East </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400"/>
              <a:buFont typeface="Noto Sans Symbols"/>
              <a:buChar char="⮚"/>
            </a:pPr>
            <a:r>
              <a:rPr lang="en-US" sz="1400" b="0" i="0" u="none" strike="noStrike" cap="none">
                <a:solidFill>
                  <a:schemeClr val="dk2"/>
                </a:solidFill>
                <a:latin typeface="Calibri"/>
                <a:ea typeface="Calibri"/>
                <a:cs typeface="Calibri"/>
                <a:sym typeface="Calibri"/>
              </a:rPr>
              <a:t>If there is a wall in the direction the agent would have been taken, the agent stays put</a:t>
            </a:r>
            <a:endParaRPr sz="1400" b="0" i="0" u="none" strike="noStrike" cap="none">
              <a:solidFill>
                <a:srgbClr val="000000"/>
              </a:solidFill>
              <a:latin typeface="Arial"/>
              <a:ea typeface="Arial"/>
              <a:cs typeface="Arial"/>
              <a:sym typeface="Arial"/>
            </a:endParaRPr>
          </a:p>
          <a:p>
            <a:pPr marL="287020" marR="0" lvl="0" indent="-287020" algn="l" rtl="0">
              <a:lnSpc>
                <a:spcPct val="100000"/>
              </a:lnSpc>
              <a:spcBef>
                <a:spcPts val="1200"/>
              </a:spcBef>
              <a:spcAft>
                <a:spcPts val="0"/>
              </a:spcAft>
              <a:buClr>
                <a:schemeClr val="lt2"/>
              </a:buClr>
              <a:buSzPts val="1600"/>
              <a:buFont typeface="Noto Sans Symbols"/>
              <a:buChar char="❖"/>
            </a:pPr>
            <a:r>
              <a:rPr lang="en-US" sz="1600" b="0" i="0" u="none" strike="noStrike" cap="none">
                <a:solidFill>
                  <a:schemeClr val="dk2"/>
                </a:solidFill>
                <a:latin typeface="Calibri"/>
                <a:ea typeface="Calibri"/>
                <a:cs typeface="Calibri"/>
                <a:sym typeface="Calibri"/>
              </a:rPr>
              <a:t>The agent receives </a:t>
            </a:r>
            <a:r>
              <a:rPr lang="en-US" sz="1600" b="0" i="0" u="none" strike="noStrike" cap="none">
                <a:solidFill>
                  <a:schemeClr val="accent6"/>
                </a:solidFill>
                <a:latin typeface="Calibri"/>
                <a:ea typeface="Calibri"/>
                <a:cs typeface="Calibri"/>
                <a:sym typeface="Calibri"/>
              </a:rPr>
              <a:t>rewards</a:t>
            </a:r>
            <a:r>
              <a:rPr lang="en-US" sz="1600" b="0" i="0" u="none" strike="noStrike" cap="none">
                <a:solidFill>
                  <a:schemeClr val="dk2"/>
                </a:solidFill>
                <a:latin typeface="Calibri"/>
                <a:ea typeface="Calibri"/>
                <a:cs typeface="Calibri"/>
                <a:sym typeface="Calibri"/>
              </a:rPr>
              <a:t> each time step</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400"/>
              <a:buFont typeface="Noto Sans Symbols"/>
              <a:buChar char="⮚"/>
            </a:pPr>
            <a:r>
              <a:rPr lang="en-US" sz="1400" b="0" i="0" u="none" strike="noStrike" cap="none">
                <a:solidFill>
                  <a:schemeClr val="dk2"/>
                </a:solidFill>
                <a:latin typeface="Calibri"/>
                <a:ea typeface="Calibri"/>
                <a:cs typeface="Calibri"/>
                <a:sym typeface="Calibri"/>
              </a:rPr>
              <a:t>Small “living” reward each step (can be negative)</a:t>
            </a:r>
            <a:endParaRPr sz="1400" b="0" i="0" u="none" strike="noStrike" cap="none">
              <a:solidFill>
                <a:srgbClr val="000000"/>
              </a:solidFill>
              <a:latin typeface="Arial"/>
              <a:ea typeface="Arial"/>
              <a:cs typeface="Arial"/>
              <a:sym typeface="Arial"/>
            </a:endParaRPr>
          </a:p>
          <a:p>
            <a:pPr marL="803275" marR="0" lvl="1" indent="-285750" algn="l" rtl="0">
              <a:lnSpc>
                <a:spcPct val="100000"/>
              </a:lnSpc>
              <a:spcBef>
                <a:spcPts val="600"/>
              </a:spcBef>
              <a:spcAft>
                <a:spcPts val="0"/>
              </a:spcAft>
              <a:buClr>
                <a:schemeClr val="lt2"/>
              </a:buClr>
              <a:buSzPts val="1400"/>
              <a:buFont typeface="Noto Sans Symbols"/>
              <a:buChar char="⮚"/>
            </a:pPr>
            <a:r>
              <a:rPr lang="en-US" sz="1400" b="0" i="0" u="none" strike="noStrike" cap="none">
                <a:solidFill>
                  <a:schemeClr val="dk2"/>
                </a:solidFill>
                <a:latin typeface="Calibri"/>
                <a:ea typeface="Calibri"/>
                <a:cs typeface="Calibri"/>
                <a:sym typeface="Calibri"/>
              </a:rPr>
              <a:t>Big rewards come at the end (good or bad)</a:t>
            </a:r>
            <a:endParaRPr sz="1600" b="0" i="0" u="none" strike="noStrike" cap="none">
              <a:solidFill>
                <a:schemeClr val="dk2"/>
              </a:solidFill>
              <a:latin typeface="Calibri"/>
              <a:ea typeface="Calibri"/>
              <a:cs typeface="Calibri"/>
              <a:sym typeface="Calibri"/>
            </a:endParaRPr>
          </a:p>
        </p:txBody>
      </p:sp>
      <p:grpSp>
        <p:nvGrpSpPr>
          <p:cNvPr id="3066" name="Google Shape;3066;p254"/>
          <p:cNvGrpSpPr/>
          <p:nvPr/>
        </p:nvGrpSpPr>
        <p:grpSpPr>
          <a:xfrm>
            <a:off x="5378605" y="1028701"/>
            <a:ext cx="3308196" cy="2532255"/>
            <a:chOff x="5243051" y="1028701"/>
            <a:chExt cx="3443750" cy="2613749"/>
          </a:xfrm>
        </p:grpSpPr>
        <p:pic>
          <p:nvPicPr>
            <p:cNvPr id="3067" name="Google Shape;3067;p254"/>
            <p:cNvPicPr preferRelativeResize="0"/>
            <p:nvPr/>
          </p:nvPicPr>
          <p:blipFill rotWithShape="1">
            <a:blip r:embed="rId3">
              <a:alphaModFix/>
            </a:blip>
            <a:srcRect/>
            <a:stretch/>
          </p:blipFill>
          <p:spPr>
            <a:xfrm>
              <a:off x="5243051" y="1028701"/>
              <a:ext cx="3371850" cy="2613749"/>
            </a:xfrm>
            <a:prstGeom prst="rect">
              <a:avLst/>
            </a:prstGeom>
            <a:noFill/>
            <a:ln>
              <a:noFill/>
            </a:ln>
          </p:spPr>
        </p:pic>
        <p:pic>
          <p:nvPicPr>
            <p:cNvPr id="3068" name="Google Shape;3068;p254"/>
            <p:cNvPicPr preferRelativeResize="0"/>
            <p:nvPr/>
          </p:nvPicPr>
          <p:blipFill rotWithShape="1">
            <a:blip r:embed="rId4">
              <a:alphaModFix/>
            </a:blip>
            <a:srcRect/>
            <a:stretch/>
          </p:blipFill>
          <p:spPr>
            <a:xfrm>
              <a:off x="5357352" y="1029975"/>
              <a:ext cx="3329449" cy="2397751"/>
            </a:xfrm>
            <a:prstGeom prst="rect">
              <a:avLst/>
            </a:prstGeom>
            <a:noFill/>
            <a:ln>
              <a:noFill/>
            </a:ln>
          </p:spPr>
        </p:pic>
        <p:pic>
          <p:nvPicPr>
            <p:cNvPr id="3069" name="Google Shape;3069;p254"/>
            <p:cNvPicPr preferRelativeResize="0"/>
            <p:nvPr/>
          </p:nvPicPr>
          <p:blipFill rotWithShape="1">
            <a:blip r:embed="rId5">
              <a:alphaModFix/>
            </a:blip>
            <a:srcRect/>
            <a:stretch/>
          </p:blipFill>
          <p:spPr>
            <a:xfrm>
              <a:off x="7658100" y="2922412"/>
              <a:ext cx="342900" cy="183463"/>
            </a:xfrm>
            <a:prstGeom prst="rect">
              <a:avLst/>
            </a:prstGeom>
            <a:noFill/>
            <a:ln>
              <a:noFill/>
            </a:ln>
          </p:spPr>
        </p:pic>
        <p:pic>
          <p:nvPicPr>
            <p:cNvPr id="3070" name="Google Shape;3070;p254"/>
            <p:cNvPicPr preferRelativeResize="0"/>
            <p:nvPr/>
          </p:nvPicPr>
          <p:blipFill rotWithShape="1">
            <a:blip r:embed="rId6">
              <a:alphaModFix/>
            </a:blip>
            <a:srcRect/>
            <a:stretch/>
          </p:blipFill>
          <p:spPr>
            <a:xfrm>
              <a:off x="6800851" y="2914650"/>
              <a:ext cx="382214" cy="164141"/>
            </a:xfrm>
            <a:prstGeom prst="rect">
              <a:avLst/>
            </a:prstGeom>
            <a:noFill/>
            <a:ln>
              <a:noFill/>
            </a:ln>
          </p:spPr>
        </p:pic>
        <p:pic>
          <p:nvPicPr>
            <p:cNvPr id="3071" name="Google Shape;3071;p254"/>
            <p:cNvPicPr preferRelativeResize="0"/>
            <p:nvPr/>
          </p:nvPicPr>
          <p:blipFill rotWithShape="1">
            <a:blip r:embed="rId7">
              <a:alphaModFix/>
            </a:blip>
            <a:srcRect/>
            <a:stretch/>
          </p:blipFill>
          <p:spPr>
            <a:xfrm>
              <a:off x="7258050" y="2171700"/>
              <a:ext cx="324992" cy="585788"/>
            </a:xfrm>
            <a:prstGeom prst="rect">
              <a:avLst/>
            </a:prstGeom>
            <a:noFill/>
            <a:ln>
              <a:noFill/>
            </a:ln>
          </p:spPr>
        </p:pic>
        <p:pic>
          <p:nvPicPr>
            <p:cNvPr id="3072" name="Google Shape;3072;p254" descr="C:\Users\Dan\Dropbox\Office\CS 188\Ketrina Art\MDPs\AgentTopDown.png"/>
            <p:cNvPicPr preferRelativeResize="0"/>
            <p:nvPr/>
          </p:nvPicPr>
          <p:blipFill rotWithShape="1">
            <a:blip r:embed="rId8">
              <a:alphaModFix/>
            </a:blip>
            <a:srcRect/>
            <a:stretch/>
          </p:blipFill>
          <p:spPr>
            <a:xfrm>
              <a:off x="7103566" y="2686050"/>
              <a:ext cx="611684" cy="571500"/>
            </a:xfrm>
            <a:prstGeom prst="rect">
              <a:avLst/>
            </a:prstGeom>
            <a:noFill/>
            <a:ln>
              <a:noFill/>
            </a:ln>
          </p:spPr>
        </p:pic>
      </p:grpSp>
      <p:grpSp>
        <p:nvGrpSpPr>
          <p:cNvPr id="3073" name="Google Shape;3073;p254"/>
          <p:cNvGrpSpPr/>
          <p:nvPr/>
        </p:nvGrpSpPr>
        <p:grpSpPr>
          <a:xfrm>
            <a:off x="367754" y="404018"/>
            <a:ext cx="479425" cy="449263"/>
            <a:chOff x="2442" y="2025"/>
            <a:chExt cx="302" cy="283"/>
          </a:xfrm>
        </p:grpSpPr>
        <p:sp>
          <p:nvSpPr>
            <p:cNvPr id="3074" name="Google Shape;3074;p254"/>
            <p:cNvSpPr/>
            <p:nvPr/>
          </p:nvSpPr>
          <p:spPr>
            <a:xfrm>
              <a:off x="2494" y="2025"/>
              <a:ext cx="52" cy="63"/>
            </a:xfrm>
            <a:custGeom>
              <a:avLst/>
              <a:gdLst/>
              <a:ahLst/>
              <a:cxnLst/>
              <a:rect l="l" t="t" r="r" b="b"/>
              <a:pathLst>
                <a:path w="573" h="690" extrusionOk="0">
                  <a:moveTo>
                    <a:pt x="286" y="0"/>
                  </a:moveTo>
                  <a:lnTo>
                    <a:pt x="329" y="2"/>
                  </a:lnTo>
                  <a:lnTo>
                    <a:pt x="368" y="11"/>
                  </a:lnTo>
                  <a:lnTo>
                    <a:pt x="404" y="24"/>
                  </a:lnTo>
                  <a:lnTo>
                    <a:pt x="438" y="43"/>
                  </a:lnTo>
                  <a:lnTo>
                    <a:pt x="468" y="66"/>
                  </a:lnTo>
                  <a:lnTo>
                    <a:pt x="495" y="94"/>
                  </a:lnTo>
                  <a:lnTo>
                    <a:pt x="518" y="126"/>
                  </a:lnTo>
                  <a:lnTo>
                    <a:pt x="537" y="162"/>
                  </a:lnTo>
                  <a:lnTo>
                    <a:pt x="552" y="203"/>
                  </a:lnTo>
                  <a:lnTo>
                    <a:pt x="564" y="247"/>
                  </a:lnTo>
                  <a:lnTo>
                    <a:pt x="571" y="294"/>
                  </a:lnTo>
                  <a:lnTo>
                    <a:pt x="573" y="345"/>
                  </a:lnTo>
                  <a:lnTo>
                    <a:pt x="571" y="395"/>
                  </a:lnTo>
                  <a:lnTo>
                    <a:pt x="564" y="443"/>
                  </a:lnTo>
                  <a:lnTo>
                    <a:pt x="552" y="487"/>
                  </a:lnTo>
                  <a:lnTo>
                    <a:pt x="537" y="527"/>
                  </a:lnTo>
                  <a:lnTo>
                    <a:pt x="518" y="564"/>
                  </a:lnTo>
                  <a:lnTo>
                    <a:pt x="495" y="596"/>
                  </a:lnTo>
                  <a:lnTo>
                    <a:pt x="468" y="624"/>
                  </a:lnTo>
                  <a:lnTo>
                    <a:pt x="438" y="647"/>
                  </a:lnTo>
                  <a:lnTo>
                    <a:pt x="404" y="666"/>
                  </a:lnTo>
                  <a:lnTo>
                    <a:pt x="368" y="679"/>
                  </a:lnTo>
                  <a:lnTo>
                    <a:pt x="329" y="688"/>
                  </a:lnTo>
                  <a:lnTo>
                    <a:pt x="286" y="690"/>
                  </a:lnTo>
                  <a:lnTo>
                    <a:pt x="244" y="688"/>
                  </a:lnTo>
                  <a:lnTo>
                    <a:pt x="204" y="679"/>
                  </a:lnTo>
                  <a:lnTo>
                    <a:pt x="168" y="666"/>
                  </a:lnTo>
                  <a:lnTo>
                    <a:pt x="135" y="647"/>
                  </a:lnTo>
                  <a:lnTo>
                    <a:pt x="105" y="624"/>
                  </a:lnTo>
                  <a:lnTo>
                    <a:pt x="78" y="596"/>
                  </a:lnTo>
                  <a:lnTo>
                    <a:pt x="55" y="564"/>
                  </a:lnTo>
                  <a:lnTo>
                    <a:pt x="35" y="527"/>
                  </a:lnTo>
                  <a:lnTo>
                    <a:pt x="20" y="487"/>
                  </a:lnTo>
                  <a:lnTo>
                    <a:pt x="8" y="443"/>
                  </a:lnTo>
                  <a:lnTo>
                    <a:pt x="2" y="395"/>
                  </a:lnTo>
                  <a:lnTo>
                    <a:pt x="0" y="345"/>
                  </a:lnTo>
                  <a:lnTo>
                    <a:pt x="2" y="294"/>
                  </a:lnTo>
                  <a:lnTo>
                    <a:pt x="8" y="247"/>
                  </a:lnTo>
                  <a:lnTo>
                    <a:pt x="20" y="203"/>
                  </a:lnTo>
                  <a:lnTo>
                    <a:pt x="35" y="162"/>
                  </a:lnTo>
                  <a:lnTo>
                    <a:pt x="55" y="126"/>
                  </a:lnTo>
                  <a:lnTo>
                    <a:pt x="78" y="94"/>
                  </a:lnTo>
                  <a:lnTo>
                    <a:pt x="105" y="66"/>
                  </a:lnTo>
                  <a:lnTo>
                    <a:pt x="135" y="43"/>
                  </a:lnTo>
                  <a:lnTo>
                    <a:pt x="168" y="24"/>
                  </a:lnTo>
                  <a:lnTo>
                    <a:pt x="204" y="11"/>
                  </a:lnTo>
                  <a:lnTo>
                    <a:pt x="244" y="2"/>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5" name="Google Shape;3075;p254"/>
            <p:cNvSpPr/>
            <p:nvPr/>
          </p:nvSpPr>
          <p:spPr>
            <a:xfrm>
              <a:off x="2463" y="2193"/>
              <a:ext cx="52" cy="63"/>
            </a:xfrm>
            <a:custGeom>
              <a:avLst/>
              <a:gdLst/>
              <a:ahLst/>
              <a:cxnLst/>
              <a:rect l="l" t="t" r="r" b="b"/>
              <a:pathLst>
                <a:path w="573" h="690" extrusionOk="0">
                  <a:moveTo>
                    <a:pt x="286" y="0"/>
                  </a:moveTo>
                  <a:lnTo>
                    <a:pt x="328" y="3"/>
                  </a:lnTo>
                  <a:lnTo>
                    <a:pt x="368" y="11"/>
                  </a:lnTo>
                  <a:lnTo>
                    <a:pt x="404" y="24"/>
                  </a:lnTo>
                  <a:lnTo>
                    <a:pt x="438" y="43"/>
                  </a:lnTo>
                  <a:lnTo>
                    <a:pt x="468" y="66"/>
                  </a:lnTo>
                  <a:lnTo>
                    <a:pt x="495" y="94"/>
                  </a:lnTo>
                  <a:lnTo>
                    <a:pt x="518" y="126"/>
                  </a:lnTo>
                  <a:lnTo>
                    <a:pt x="538" y="162"/>
                  </a:lnTo>
                  <a:lnTo>
                    <a:pt x="552" y="203"/>
                  </a:lnTo>
                  <a:lnTo>
                    <a:pt x="564" y="246"/>
                  </a:lnTo>
                  <a:lnTo>
                    <a:pt x="571" y="294"/>
                  </a:lnTo>
                  <a:lnTo>
                    <a:pt x="573" y="345"/>
                  </a:lnTo>
                  <a:lnTo>
                    <a:pt x="571" y="396"/>
                  </a:lnTo>
                  <a:lnTo>
                    <a:pt x="564" y="443"/>
                  </a:lnTo>
                  <a:lnTo>
                    <a:pt x="552" y="488"/>
                  </a:lnTo>
                  <a:lnTo>
                    <a:pt x="538" y="528"/>
                  </a:lnTo>
                  <a:lnTo>
                    <a:pt x="518" y="564"/>
                  </a:lnTo>
                  <a:lnTo>
                    <a:pt x="495" y="596"/>
                  </a:lnTo>
                  <a:lnTo>
                    <a:pt x="468" y="624"/>
                  </a:lnTo>
                  <a:lnTo>
                    <a:pt x="438" y="648"/>
                  </a:lnTo>
                  <a:lnTo>
                    <a:pt x="404" y="666"/>
                  </a:lnTo>
                  <a:lnTo>
                    <a:pt x="368" y="679"/>
                  </a:lnTo>
                  <a:lnTo>
                    <a:pt x="328" y="687"/>
                  </a:lnTo>
                  <a:lnTo>
                    <a:pt x="286" y="690"/>
                  </a:lnTo>
                  <a:lnTo>
                    <a:pt x="244" y="687"/>
                  </a:lnTo>
                  <a:lnTo>
                    <a:pt x="204" y="679"/>
                  </a:lnTo>
                  <a:lnTo>
                    <a:pt x="168" y="666"/>
                  </a:lnTo>
                  <a:lnTo>
                    <a:pt x="134" y="648"/>
                  </a:lnTo>
                  <a:lnTo>
                    <a:pt x="104" y="624"/>
                  </a:lnTo>
                  <a:lnTo>
                    <a:pt x="77" y="596"/>
                  </a:lnTo>
                  <a:lnTo>
                    <a:pt x="55" y="564"/>
                  </a:lnTo>
                  <a:lnTo>
                    <a:pt x="35" y="528"/>
                  </a:lnTo>
                  <a:lnTo>
                    <a:pt x="19" y="488"/>
                  </a:lnTo>
                  <a:lnTo>
                    <a:pt x="9" y="443"/>
                  </a:lnTo>
                  <a:lnTo>
                    <a:pt x="2" y="396"/>
                  </a:lnTo>
                  <a:lnTo>
                    <a:pt x="0" y="345"/>
                  </a:lnTo>
                  <a:lnTo>
                    <a:pt x="2" y="294"/>
                  </a:lnTo>
                  <a:lnTo>
                    <a:pt x="9" y="246"/>
                  </a:lnTo>
                  <a:lnTo>
                    <a:pt x="19" y="203"/>
                  </a:lnTo>
                  <a:lnTo>
                    <a:pt x="35" y="162"/>
                  </a:lnTo>
                  <a:lnTo>
                    <a:pt x="55" y="126"/>
                  </a:lnTo>
                  <a:lnTo>
                    <a:pt x="77" y="94"/>
                  </a:lnTo>
                  <a:lnTo>
                    <a:pt x="104" y="66"/>
                  </a:lnTo>
                  <a:lnTo>
                    <a:pt x="134" y="43"/>
                  </a:lnTo>
                  <a:lnTo>
                    <a:pt x="168" y="24"/>
                  </a:lnTo>
                  <a:lnTo>
                    <a:pt x="204" y="11"/>
                  </a:lnTo>
                  <a:lnTo>
                    <a:pt x="244" y="3"/>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6" name="Google Shape;3076;p254"/>
            <p:cNvSpPr/>
            <p:nvPr/>
          </p:nvSpPr>
          <p:spPr>
            <a:xfrm>
              <a:off x="2442" y="2256"/>
              <a:ext cx="94" cy="52"/>
            </a:xfrm>
            <a:custGeom>
              <a:avLst/>
              <a:gdLst/>
              <a:ahLst/>
              <a:cxnLst/>
              <a:rect l="l" t="t" r="r" b="b"/>
              <a:pathLst>
                <a:path w="1032" h="576" extrusionOk="0">
                  <a:moveTo>
                    <a:pt x="516" y="0"/>
                  </a:moveTo>
                  <a:lnTo>
                    <a:pt x="577" y="0"/>
                  </a:lnTo>
                  <a:lnTo>
                    <a:pt x="633" y="4"/>
                  </a:lnTo>
                  <a:lnTo>
                    <a:pt x="686" y="7"/>
                  </a:lnTo>
                  <a:lnTo>
                    <a:pt x="734" y="13"/>
                  </a:lnTo>
                  <a:lnTo>
                    <a:pt x="777" y="21"/>
                  </a:lnTo>
                  <a:lnTo>
                    <a:pt x="816" y="33"/>
                  </a:lnTo>
                  <a:lnTo>
                    <a:pt x="852" y="46"/>
                  </a:lnTo>
                  <a:lnTo>
                    <a:pt x="884" y="63"/>
                  </a:lnTo>
                  <a:lnTo>
                    <a:pt x="913" y="84"/>
                  </a:lnTo>
                  <a:lnTo>
                    <a:pt x="938" y="107"/>
                  </a:lnTo>
                  <a:lnTo>
                    <a:pt x="960" y="135"/>
                  </a:lnTo>
                  <a:lnTo>
                    <a:pt x="979" y="167"/>
                  </a:lnTo>
                  <a:lnTo>
                    <a:pt x="995" y="203"/>
                  </a:lnTo>
                  <a:lnTo>
                    <a:pt x="1008" y="245"/>
                  </a:lnTo>
                  <a:lnTo>
                    <a:pt x="1019" y="291"/>
                  </a:lnTo>
                  <a:lnTo>
                    <a:pt x="1027" y="342"/>
                  </a:lnTo>
                  <a:lnTo>
                    <a:pt x="1032" y="399"/>
                  </a:lnTo>
                  <a:lnTo>
                    <a:pt x="1032" y="518"/>
                  </a:lnTo>
                  <a:lnTo>
                    <a:pt x="1029" y="536"/>
                  </a:lnTo>
                  <a:lnTo>
                    <a:pt x="1022" y="552"/>
                  </a:lnTo>
                  <a:lnTo>
                    <a:pt x="1009" y="564"/>
                  </a:lnTo>
                  <a:lnTo>
                    <a:pt x="993" y="572"/>
                  </a:lnTo>
                  <a:lnTo>
                    <a:pt x="975" y="576"/>
                  </a:lnTo>
                  <a:lnTo>
                    <a:pt x="58" y="576"/>
                  </a:lnTo>
                  <a:lnTo>
                    <a:pt x="39" y="572"/>
                  </a:lnTo>
                  <a:lnTo>
                    <a:pt x="23" y="564"/>
                  </a:lnTo>
                  <a:lnTo>
                    <a:pt x="11" y="552"/>
                  </a:lnTo>
                  <a:lnTo>
                    <a:pt x="3" y="536"/>
                  </a:lnTo>
                  <a:lnTo>
                    <a:pt x="0" y="518"/>
                  </a:lnTo>
                  <a:lnTo>
                    <a:pt x="0" y="403"/>
                  </a:lnTo>
                  <a:lnTo>
                    <a:pt x="6" y="346"/>
                  </a:lnTo>
                  <a:lnTo>
                    <a:pt x="14" y="294"/>
                  </a:lnTo>
                  <a:lnTo>
                    <a:pt x="24" y="247"/>
                  </a:lnTo>
                  <a:lnTo>
                    <a:pt x="38" y="205"/>
                  </a:lnTo>
                  <a:lnTo>
                    <a:pt x="53" y="168"/>
                  </a:lnTo>
                  <a:lnTo>
                    <a:pt x="72" y="136"/>
                  </a:lnTo>
                  <a:lnTo>
                    <a:pt x="94" y="108"/>
                  </a:lnTo>
                  <a:lnTo>
                    <a:pt x="120" y="84"/>
                  </a:lnTo>
                  <a:lnTo>
                    <a:pt x="148" y="64"/>
                  </a:lnTo>
                  <a:lnTo>
                    <a:pt x="180" y="46"/>
                  </a:lnTo>
                  <a:lnTo>
                    <a:pt x="216" y="33"/>
                  </a:lnTo>
                  <a:lnTo>
                    <a:pt x="256" y="21"/>
                  </a:lnTo>
                  <a:lnTo>
                    <a:pt x="299" y="13"/>
                  </a:lnTo>
                  <a:lnTo>
                    <a:pt x="347" y="7"/>
                  </a:lnTo>
                  <a:lnTo>
                    <a:pt x="399" y="4"/>
                  </a:lnTo>
                  <a:lnTo>
                    <a:pt x="456" y="0"/>
                  </a:lnTo>
                  <a:lnTo>
                    <a:pt x="51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7" name="Google Shape;3077;p254"/>
            <p:cNvSpPr/>
            <p:nvPr/>
          </p:nvSpPr>
          <p:spPr>
            <a:xfrm>
              <a:off x="2567" y="2193"/>
              <a:ext cx="52" cy="63"/>
            </a:xfrm>
            <a:custGeom>
              <a:avLst/>
              <a:gdLst/>
              <a:ahLst/>
              <a:cxnLst/>
              <a:rect l="l" t="t" r="r" b="b"/>
              <a:pathLst>
                <a:path w="574" h="690" extrusionOk="0">
                  <a:moveTo>
                    <a:pt x="287" y="0"/>
                  </a:moveTo>
                  <a:lnTo>
                    <a:pt x="329" y="3"/>
                  </a:lnTo>
                  <a:lnTo>
                    <a:pt x="369" y="11"/>
                  </a:lnTo>
                  <a:lnTo>
                    <a:pt x="406" y="24"/>
                  </a:lnTo>
                  <a:lnTo>
                    <a:pt x="439" y="43"/>
                  </a:lnTo>
                  <a:lnTo>
                    <a:pt x="469" y="66"/>
                  </a:lnTo>
                  <a:lnTo>
                    <a:pt x="496" y="94"/>
                  </a:lnTo>
                  <a:lnTo>
                    <a:pt x="519" y="126"/>
                  </a:lnTo>
                  <a:lnTo>
                    <a:pt x="538" y="162"/>
                  </a:lnTo>
                  <a:lnTo>
                    <a:pt x="554" y="203"/>
                  </a:lnTo>
                  <a:lnTo>
                    <a:pt x="565" y="246"/>
                  </a:lnTo>
                  <a:lnTo>
                    <a:pt x="571" y="294"/>
                  </a:lnTo>
                  <a:lnTo>
                    <a:pt x="574" y="345"/>
                  </a:lnTo>
                  <a:lnTo>
                    <a:pt x="571" y="396"/>
                  </a:lnTo>
                  <a:lnTo>
                    <a:pt x="565" y="443"/>
                  </a:lnTo>
                  <a:lnTo>
                    <a:pt x="554" y="488"/>
                  </a:lnTo>
                  <a:lnTo>
                    <a:pt x="538" y="528"/>
                  </a:lnTo>
                  <a:lnTo>
                    <a:pt x="519" y="564"/>
                  </a:lnTo>
                  <a:lnTo>
                    <a:pt x="496" y="596"/>
                  </a:lnTo>
                  <a:lnTo>
                    <a:pt x="469" y="624"/>
                  </a:lnTo>
                  <a:lnTo>
                    <a:pt x="439" y="648"/>
                  </a:lnTo>
                  <a:lnTo>
                    <a:pt x="406" y="666"/>
                  </a:lnTo>
                  <a:lnTo>
                    <a:pt x="369" y="679"/>
                  </a:lnTo>
                  <a:lnTo>
                    <a:pt x="329" y="687"/>
                  </a:lnTo>
                  <a:lnTo>
                    <a:pt x="287" y="690"/>
                  </a:lnTo>
                  <a:lnTo>
                    <a:pt x="245" y="687"/>
                  </a:lnTo>
                  <a:lnTo>
                    <a:pt x="206" y="679"/>
                  </a:lnTo>
                  <a:lnTo>
                    <a:pt x="169" y="666"/>
                  </a:lnTo>
                  <a:lnTo>
                    <a:pt x="135" y="648"/>
                  </a:lnTo>
                  <a:lnTo>
                    <a:pt x="105" y="624"/>
                  </a:lnTo>
                  <a:lnTo>
                    <a:pt x="78" y="596"/>
                  </a:lnTo>
                  <a:lnTo>
                    <a:pt x="55" y="564"/>
                  </a:lnTo>
                  <a:lnTo>
                    <a:pt x="37" y="528"/>
                  </a:lnTo>
                  <a:lnTo>
                    <a:pt x="21" y="488"/>
                  </a:lnTo>
                  <a:lnTo>
                    <a:pt x="10" y="443"/>
                  </a:lnTo>
                  <a:lnTo>
                    <a:pt x="2" y="396"/>
                  </a:lnTo>
                  <a:lnTo>
                    <a:pt x="0" y="345"/>
                  </a:lnTo>
                  <a:lnTo>
                    <a:pt x="2" y="294"/>
                  </a:lnTo>
                  <a:lnTo>
                    <a:pt x="10" y="246"/>
                  </a:lnTo>
                  <a:lnTo>
                    <a:pt x="21" y="203"/>
                  </a:lnTo>
                  <a:lnTo>
                    <a:pt x="37" y="162"/>
                  </a:lnTo>
                  <a:lnTo>
                    <a:pt x="55" y="126"/>
                  </a:lnTo>
                  <a:lnTo>
                    <a:pt x="78" y="94"/>
                  </a:lnTo>
                  <a:lnTo>
                    <a:pt x="105" y="66"/>
                  </a:lnTo>
                  <a:lnTo>
                    <a:pt x="135" y="43"/>
                  </a:lnTo>
                  <a:lnTo>
                    <a:pt x="169" y="24"/>
                  </a:lnTo>
                  <a:lnTo>
                    <a:pt x="206" y="11"/>
                  </a:lnTo>
                  <a:lnTo>
                    <a:pt x="245" y="3"/>
                  </a:lnTo>
                  <a:lnTo>
                    <a:pt x="28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8" name="Google Shape;3078;p254"/>
            <p:cNvSpPr/>
            <p:nvPr/>
          </p:nvSpPr>
          <p:spPr>
            <a:xfrm>
              <a:off x="2546" y="2256"/>
              <a:ext cx="94" cy="52"/>
            </a:xfrm>
            <a:custGeom>
              <a:avLst/>
              <a:gdLst/>
              <a:ahLst/>
              <a:cxnLst/>
              <a:rect l="l" t="t" r="r" b="b"/>
              <a:pathLst>
                <a:path w="1033" h="576" extrusionOk="0">
                  <a:moveTo>
                    <a:pt x="516" y="0"/>
                  </a:moveTo>
                  <a:lnTo>
                    <a:pt x="578" y="0"/>
                  </a:lnTo>
                  <a:lnTo>
                    <a:pt x="634" y="4"/>
                  </a:lnTo>
                  <a:lnTo>
                    <a:pt x="685" y="7"/>
                  </a:lnTo>
                  <a:lnTo>
                    <a:pt x="733" y="13"/>
                  </a:lnTo>
                  <a:lnTo>
                    <a:pt x="777" y="21"/>
                  </a:lnTo>
                  <a:lnTo>
                    <a:pt x="816" y="33"/>
                  </a:lnTo>
                  <a:lnTo>
                    <a:pt x="852" y="46"/>
                  </a:lnTo>
                  <a:lnTo>
                    <a:pt x="884" y="63"/>
                  </a:lnTo>
                  <a:lnTo>
                    <a:pt x="912" y="84"/>
                  </a:lnTo>
                  <a:lnTo>
                    <a:pt x="938" y="107"/>
                  </a:lnTo>
                  <a:lnTo>
                    <a:pt x="960" y="135"/>
                  </a:lnTo>
                  <a:lnTo>
                    <a:pt x="979" y="167"/>
                  </a:lnTo>
                  <a:lnTo>
                    <a:pt x="994" y="203"/>
                  </a:lnTo>
                  <a:lnTo>
                    <a:pt x="1008" y="245"/>
                  </a:lnTo>
                  <a:lnTo>
                    <a:pt x="1018" y="291"/>
                  </a:lnTo>
                  <a:lnTo>
                    <a:pt x="1026" y="342"/>
                  </a:lnTo>
                  <a:lnTo>
                    <a:pt x="1033" y="399"/>
                  </a:lnTo>
                  <a:lnTo>
                    <a:pt x="1033" y="518"/>
                  </a:lnTo>
                  <a:lnTo>
                    <a:pt x="1030" y="536"/>
                  </a:lnTo>
                  <a:lnTo>
                    <a:pt x="1021" y="552"/>
                  </a:lnTo>
                  <a:lnTo>
                    <a:pt x="1009" y="564"/>
                  </a:lnTo>
                  <a:lnTo>
                    <a:pt x="993" y="572"/>
                  </a:lnTo>
                  <a:lnTo>
                    <a:pt x="975" y="576"/>
                  </a:lnTo>
                  <a:lnTo>
                    <a:pt x="57" y="576"/>
                  </a:lnTo>
                  <a:lnTo>
                    <a:pt x="40" y="572"/>
                  </a:lnTo>
                  <a:lnTo>
                    <a:pt x="23" y="564"/>
                  </a:lnTo>
                  <a:lnTo>
                    <a:pt x="12" y="552"/>
                  </a:lnTo>
                  <a:lnTo>
                    <a:pt x="3" y="536"/>
                  </a:lnTo>
                  <a:lnTo>
                    <a:pt x="0" y="518"/>
                  </a:lnTo>
                  <a:lnTo>
                    <a:pt x="0" y="403"/>
                  </a:lnTo>
                  <a:lnTo>
                    <a:pt x="5" y="346"/>
                  </a:lnTo>
                  <a:lnTo>
                    <a:pt x="14" y="294"/>
                  </a:lnTo>
                  <a:lnTo>
                    <a:pt x="24" y="247"/>
                  </a:lnTo>
                  <a:lnTo>
                    <a:pt x="37" y="205"/>
                  </a:lnTo>
                  <a:lnTo>
                    <a:pt x="53" y="168"/>
                  </a:lnTo>
                  <a:lnTo>
                    <a:pt x="73" y="136"/>
                  </a:lnTo>
                  <a:lnTo>
                    <a:pt x="95" y="108"/>
                  </a:lnTo>
                  <a:lnTo>
                    <a:pt x="119" y="84"/>
                  </a:lnTo>
                  <a:lnTo>
                    <a:pt x="148" y="64"/>
                  </a:lnTo>
                  <a:lnTo>
                    <a:pt x="181" y="46"/>
                  </a:lnTo>
                  <a:lnTo>
                    <a:pt x="216" y="33"/>
                  </a:lnTo>
                  <a:lnTo>
                    <a:pt x="255" y="21"/>
                  </a:lnTo>
                  <a:lnTo>
                    <a:pt x="300" y="13"/>
                  </a:lnTo>
                  <a:lnTo>
                    <a:pt x="347" y="7"/>
                  </a:lnTo>
                  <a:lnTo>
                    <a:pt x="399" y="4"/>
                  </a:lnTo>
                  <a:lnTo>
                    <a:pt x="455" y="0"/>
                  </a:lnTo>
                  <a:lnTo>
                    <a:pt x="51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9" name="Google Shape;3079;p254"/>
            <p:cNvSpPr/>
            <p:nvPr/>
          </p:nvSpPr>
          <p:spPr>
            <a:xfrm>
              <a:off x="2463" y="2025"/>
              <a:ext cx="271" cy="243"/>
            </a:xfrm>
            <a:custGeom>
              <a:avLst/>
              <a:gdLst/>
              <a:ahLst/>
              <a:cxnLst/>
              <a:rect l="l" t="t" r="r" b="b"/>
              <a:pathLst>
                <a:path w="2981" h="2668" extrusionOk="0">
                  <a:moveTo>
                    <a:pt x="2924" y="0"/>
                  </a:moveTo>
                  <a:lnTo>
                    <a:pt x="2939" y="1"/>
                  </a:lnTo>
                  <a:lnTo>
                    <a:pt x="2951" y="6"/>
                  </a:lnTo>
                  <a:lnTo>
                    <a:pt x="2963" y="15"/>
                  </a:lnTo>
                  <a:lnTo>
                    <a:pt x="2973" y="26"/>
                  </a:lnTo>
                  <a:lnTo>
                    <a:pt x="2979" y="40"/>
                  </a:lnTo>
                  <a:lnTo>
                    <a:pt x="2981" y="54"/>
                  </a:lnTo>
                  <a:lnTo>
                    <a:pt x="2980" y="69"/>
                  </a:lnTo>
                  <a:lnTo>
                    <a:pt x="2976" y="83"/>
                  </a:lnTo>
                  <a:lnTo>
                    <a:pt x="2968" y="96"/>
                  </a:lnTo>
                  <a:lnTo>
                    <a:pt x="2955" y="105"/>
                  </a:lnTo>
                  <a:lnTo>
                    <a:pt x="1835" y="836"/>
                  </a:lnTo>
                  <a:lnTo>
                    <a:pt x="1832" y="865"/>
                  </a:lnTo>
                  <a:lnTo>
                    <a:pt x="1822" y="891"/>
                  </a:lnTo>
                  <a:lnTo>
                    <a:pt x="1809" y="915"/>
                  </a:lnTo>
                  <a:lnTo>
                    <a:pt x="1791" y="936"/>
                  </a:lnTo>
                  <a:lnTo>
                    <a:pt x="1770" y="954"/>
                  </a:lnTo>
                  <a:lnTo>
                    <a:pt x="1747" y="966"/>
                  </a:lnTo>
                  <a:lnTo>
                    <a:pt x="1720" y="975"/>
                  </a:lnTo>
                  <a:lnTo>
                    <a:pt x="1692" y="978"/>
                  </a:lnTo>
                  <a:lnTo>
                    <a:pt x="1031" y="1031"/>
                  </a:lnTo>
                  <a:lnTo>
                    <a:pt x="1031" y="2484"/>
                  </a:lnTo>
                  <a:lnTo>
                    <a:pt x="996" y="2504"/>
                  </a:lnTo>
                  <a:lnTo>
                    <a:pt x="963" y="2529"/>
                  </a:lnTo>
                  <a:lnTo>
                    <a:pt x="933" y="2557"/>
                  </a:lnTo>
                  <a:lnTo>
                    <a:pt x="905" y="2590"/>
                  </a:lnTo>
                  <a:lnTo>
                    <a:pt x="881" y="2626"/>
                  </a:lnTo>
                  <a:lnTo>
                    <a:pt x="860" y="2668"/>
                  </a:lnTo>
                  <a:lnTo>
                    <a:pt x="840" y="2628"/>
                  </a:lnTo>
                  <a:lnTo>
                    <a:pt x="818" y="2593"/>
                  </a:lnTo>
                  <a:lnTo>
                    <a:pt x="792" y="2561"/>
                  </a:lnTo>
                  <a:lnTo>
                    <a:pt x="763" y="2534"/>
                  </a:lnTo>
                  <a:lnTo>
                    <a:pt x="732" y="2510"/>
                  </a:lnTo>
                  <a:lnTo>
                    <a:pt x="697" y="2489"/>
                  </a:lnTo>
                  <a:lnTo>
                    <a:pt x="661" y="2471"/>
                  </a:lnTo>
                  <a:lnTo>
                    <a:pt x="622" y="2457"/>
                  </a:lnTo>
                  <a:lnTo>
                    <a:pt x="641" y="2418"/>
                  </a:lnTo>
                  <a:lnTo>
                    <a:pt x="658" y="2377"/>
                  </a:lnTo>
                  <a:lnTo>
                    <a:pt x="670" y="2333"/>
                  </a:lnTo>
                  <a:lnTo>
                    <a:pt x="680" y="2286"/>
                  </a:lnTo>
                  <a:lnTo>
                    <a:pt x="686" y="2237"/>
                  </a:lnTo>
                  <a:lnTo>
                    <a:pt x="688" y="2186"/>
                  </a:lnTo>
                  <a:lnTo>
                    <a:pt x="685" y="2128"/>
                  </a:lnTo>
                  <a:lnTo>
                    <a:pt x="678" y="2074"/>
                  </a:lnTo>
                  <a:lnTo>
                    <a:pt x="666" y="2023"/>
                  </a:lnTo>
                  <a:lnTo>
                    <a:pt x="650" y="1974"/>
                  </a:lnTo>
                  <a:lnTo>
                    <a:pt x="630" y="1930"/>
                  </a:lnTo>
                  <a:lnTo>
                    <a:pt x="605" y="1890"/>
                  </a:lnTo>
                  <a:lnTo>
                    <a:pt x="577" y="1852"/>
                  </a:lnTo>
                  <a:lnTo>
                    <a:pt x="545" y="1820"/>
                  </a:lnTo>
                  <a:lnTo>
                    <a:pt x="510" y="1792"/>
                  </a:lnTo>
                  <a:lnTo>
                    <a:pt x="470" y="1769"/>
                  </a:lnTo>
                  <a:lnTo>
                    <a:pt x="429" y="1750"/>
                  </a:lnTo>
                  <a:lnTo>
                    <a:pt x="384" y="1737"/>
                  </a:lnTo>
                  <a:lnTo>
                    <a:pt x="337" y="1729"/>
                  </a:lnTo>
                  <a:lnTo>
                    <a:pt x="286" y="1725"/>
                  </a:lnTo>
                  <a:lnTo>
                    <a:pt x="239" y="1729"/>
                  </a:lnTo>
                  <a:lnTo>
                    <a:pt x="195" y="1736"/>
                  </a:lnTo>
                  <a:lnTo>
                    <a:pt x="152" y="1747"/>
                  </a:lnTo>
                  <a:lnTo>
                    <a:pt x="112" y="1764"/>
                  </a:lnTo>
                  <a:lnTo>
                    <a:pt x="74" y="1785"/>
                  </a:lnTo>
                  <a:lnTo>
                    <a:pt x="40" y="1810"/>
                  </a:lnTo>
                  <a:lnTo>
                    <a:pt x="9" y="1839"/>
                  </a:lnTo>
                  <a:lnTo>
                    <a:pt x="2" y="1812"/>
                  </a:lnTo>
                  <a:lnTo>
                    <a:pt x="0" y="1784"/>
                  </a:lnTo>
                  <a:lnTo>
                    <a:pt x="57" y="1031"/>
                  </a:lnTo>
                  <a:lnTo>
                    <a:pt x="63" y="986"/>
                  </a:lnTo>
                  <a:lnTo>
                    <a:pt x="73" y="944"/>
                  </a:lnTo>
                  <a:lnTo>
                    <a:pt x="86" y="908"/>
                  </a:lnTo>
                  <a:lnTo>
                    <a:pt x="102" y="875"/>
                  </a:lnTo>
                  <a:lnTo>
                    <a:pt x="122" y="845"/>
                  </a:lnTo>
                  <a:lnTo>
                    <a:pt x="144" y="819"/>
                  </a:lnTo>
                  <a:lnTo>
                    <a:pt x="169" y="796"/>
                  </a:lnTo>
                  <a:lnTo>
                    <a:pt x="196" y="775"/>
                  </a:lnTo>
                  <a:lnTo>
                    <a:pt x="225" y="757"/>
                  </a:lnTo>
                  <a:lnTo>
                    <a:pt x="256" y="743"/>
                  </a:lnTo>
                  <a:lnTo>
                    <a:pt x="289" y="730"/>
                  </a:lnTo>
                  <a:lnTo>
                    <a:pt x="323" y="720"/>
                  </a:lnTo>
                  <a:lnTo>
                    <a:pt x="359" y="711"/>
                  </a:lnTo>
                  <a:lnTo>
                    <a:pt x="397" y="704"/>
                  </a:lnTo>
                  <a:lnTo>
                    <a:pt x="434" y="699"/>
                  </a:lnTo>
                  <a:lnTo>
                    <a:pt x="472" y="696"/>
                  </a:lnTo>
                  <a:lnTo>
                    <a:pt x="512" y="693"/>
                  </a:lnTo>
                  <a:lnTo>
                    <a:pt x="551" y="691"/>
                  </a:lnTo>
                  <a:lnTo>
                    <a:pt x="591" y="691"/>
                  </a:lnTo>
                  <a:lnTo>
                    <a:pt x="630" y="690"/>
                  </a:lnTo>
                  <a:lnTo>
                    <a:pt x="1692" y="690"/>
                  </a:lnTo>
                  <a:lnTo>
                    <a:pt x="1719" y="693"/>
                  </a:lnTo>
                  <a:lnTo>
                    <a:pt x="1744" y="701"/>
                  </a:lnTo>
                  <a:lnTo>
                    <a:pt x="1768" y="713"/>
                  </a:lnTo>
                  <a:lnTo>
                    <a:pt x="1789" y="729"/>
                  </a:lnTo>
                  <a:lnTo>
                    <a:pt x="2893" y="8"/>
                  </a:lnTo>
                  <a:lnTo>
                    <a:pt x="2904" y="3"/>
                  </a:lnTo>
                  <a:lnTo>
                    <a:pt x="2915" y="0"/>
                  </a:lnTo>
                  <a:lnTo>
                    <a:pt x="292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80" name="Google Shape;3080;p254"/>
            <p:cNvSpPr/>
            <p:nvPr/>
          </p:nvSpPr>
          <p:spPr>
            <a:xfrm>
              <a:off x="2672" y="2193"/>
              <a:ext cx="52" cy="63"/>
            </a:xfrm>
            <a:custGeom>
              <a:avLst/>
              <a:gdLst/>
              <a:ahLst/>
              <a:cxnLst/>
              <a:rect l="l" t="t" r="r" b="b"/>
              <a:pathLst>
                <a:path w="573" h="690" extrusionOk="0">
                  <a:moveTo>
                    <a:pt x="286" y="0"/>
                  </a:moveTo>
                  <a:lnTo>
                    <a:pt x="328" y="3"/>
                  </a:lnTo>
                  <a:lnTo>
                    <a:pt x="368" y="11"/>
                  </a:lnTo>
                  <a:lnTo>
                    <a:pt x="404" y="24"/>
                  </a:lnTo>
                  <a:lnTo>
                    <a:pt x="438" y="43"/>
                  </a:lnTo>
                  <a:lnTo>
                    <a:pt x="468" y="66"/>
                  </a:lnTo>
                  <a:lnTo>
                    <a:pt x="495" y="94"/>
                  </a:lnTo>
                  <a:lnTo>
                    <a:pt x="518" y="126"/>
                  </a:lnTo>
                  <a:lnTo>
                    <a:pt x="537" y="162"/>
                  </a:lnTo>
                  <a:lnTo>
                    <a:pt x="552" y="203"/>
                  </a:lnTo>
                  <a:lnTo>
                    <a:pt x="564" y="246"/>
                  </a:lnTo>
                  <a:lnTo>
                    <a:pt x="571" y="294"/>
                  </a:lnTo>
                  <a:lnTo>
                    <a:pt x="573" y="345"/>
                  </a:lnTo>
                  <a:lnTo>
                    <a:pt x="571" y="396"/>
                  </a:lnTo>
                  <a:lnTo>
                    <a:pt x="564" y="443"/>
                  </a:lnTo>
                  <a:lnTo>
                    <a:pt x="552" y="488"/>
                  </a:lnTo>
                  <a:lnTo>
                    <a:pt x="537" y="528"/>
                  </a:lnTo>
                  <a:lnTo>
                    <a:pt x="518" y="564"/>
                  </a:lnTo>
                  <a:lnTo>
                    <a:pt x="495" y="596"/>
                  </a:lnTo>
                  <a:lnTo>
                    <a:pt x="468" y="624"/>
                  </a:lnTo>
                  <a:lnTo>
                    <a:pt x="438" y="648"/>
                  </a:lnTo>
                  <a:lnTo>
                    <a:pt x="404" y="666"/>
                  </a:lnTo>
                  <a:lnTo>
                    <a:pt x="368" y="679"/>
                  </a:lnTo>
                  <a:lnTo>
                    <a:pt x="328" y="687"/>
                  </a:lnTo>
                  <a:lnTo>
                    <a:pt x="286" y="690"/>
                  </a:lnTo>
                  <a:lnTo>
                    <a:pt x="243" y="687"/>
                  </a:lnTo>
                  <a:lnTo>
                    <a:pt x="204" y="679"/>
                  </a:lnTo>
                  <a:lnTo>
                    <a:pt x="168" y="666"/>
                  </a:lnTo>
                  <a:lnTo>
                    <a:pt x="135" y="648"/>
                  </a:lnTo>
                  <a:lnTo>
                    <a:pt x="105" y="624"/>
                  </a:lnTo>
                  <a:lnTo>
                    <a:pt x="78" y="596"/>
                  </a:lnTo>
                  <a:lnTo>
                    <a:pt x="55" y="564"/>
                  </a:lnTo>
                  <a:lnTo>
                    <a:pt x="35" y="528"/>
                  </a:lnTo>
                  <a:lnTo>
                    <a:pt x="20" y="488"/>
                  </a:lnTo>
                  <a:lnTo>
                    <a:pt x="8" y="443"/>
                  </a:lnTo>
                  <a:lnTo>
                    <a:pt x="2" y="396"/>
                  </a:lnTo>
                  <a:lnTo>
                    <a:pt x="0" y="345"/>
                  </a:lnTo>
                  <a:lnTo>
                    <a:pt x="2" y="294"/>
                  </a:lnTo>
                  <a:lnTo>
                    <a:pt x="8" y="246"/>
                  </a:lnTo>
                  <a:lnTo>
                    <a:pt x="20" y="203"/>
                  </a:lnTo>
                  <a:lnTo>
                    <a:pt x="35" y="162"/>
                  </a:lnTo>
                  <a:lnTo>
                    <a:pt x="55" y="126"/>
                  </a:lnTo>
                  <a:lnTo>
                    <a:pt x="78" y="94"/>
                  </a:lnTo>
                  <a:lnTo>
                    <a:pt x="105" y="66"/>
                  </a:lnTo>
                  <a:lnTo>
                    <a:pt x="135" y="43"/>
                  </a:lnTo>
                  <a:lnTo>
                    <a:pt x="168" y="24"/>
                  </a:lnTo>
                  <a:lnTo>
                    <a:pt x="204" y="11"/>
                  </a:lnTo>
                  <a:lnTo>
                    <a:pt x="243" y="3"/>
                  </a:lnTo>
                  <a:lnTo>
                    <a:pt x="28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81" name="Google Shape;3081;p254"/>
            <p:cNvSpPr/>
            <p:nvPr/>
          </p:nvSpPr>
          <p:spPr>
            <a:xfrm>
              <a:off x="2651" y="2256"/>
              <a:ext cx="93" cy="52"/>
            </a:xfrm>
            <a:custGeom>
              <a:avLst/>
              <a:gdLst/>
              <a:ahLst/>
              <a:cxnLst/>
              <a:rect l="l" t="t" r="r" b="b"/>
              <a:pathLst>
                <a:path w="1032" h="576" extrusionOk="0">
                  <a:moveTo>
                    <a:pt x="516" y="0"/>
                  </a:moveTo>
                  <a:lnTo>
                    <a:pt x="577" y="0"/>
                  </a:lnTo>
                  <a:lnTo>
                    <a:pt x="633" y="4"/>
                  </a:lnTo>
                  <a:lnTo>
                    <a:pt x="685" y="7"/>
                  </a:lnTo>
                  <a:lnTo>
                    <a:pt x="733" y="13"/>
                  </a:lnTo>
                  <a:lnTo>
                    <a:pt x="777" y="21"/>
                  </a:lnTo>
                  <a:lnTo>
                    <a:pt x="817" y="33"/>
                  </a:lnTo>
                  <a:lnTo>
                    <a:pt x="852" y="46"/>
                  </a:lnTo>
                  <a:lnTo>
                    <a:pt x="884" y="63"/>
                  </a:lnTo>
                  <a:lnTo>
                    <a:pt x="913" y="84"/>
                  </a:lnTo>
                  <a:lnTo>
                    <a:pt x="938" y="107"/>
                  </a:lnTo>
                  <a:lnTo>
                    <a:pt x="960" y="135"/>
                  </a:lnTo>
                  <a:lnTo>
                    <a:pt x="979" y="167"/>
                  </a:lnTo>
                  <a:lnTo>
                    <a:pt x="995" y="203"/>
                  </a:lnTo>
                  <a:lnTo>
                    <a:pt x="1008" y="245"/>
                  </a:lnTo>
                  <a:lnTo>
                    <a:pt x="1019" y="291"/>
                  </a:lnTo>
                  <a:lnTo>
                    <a:pt x="1026" y="342"/>
                  </a:lnTo>
                  <a:lnTo>
                    <a:pt x="1032" y="399"/>
                  </a:lnTo>
                  <a:lnTo>
                    <a:pt x="1032" y="518"/>
                  </a:lnTo>
                  <a:lnTo>
                    <a:pt x="1029" y="536"/>
                  </a:lnTo>
                  <a:lnTo>
                    <a:pt x="1021" y="552"/>
                  </a:lnTo>
                  <a:lnTo>
                    <a:pt x="1008" y="564"/>
                  </a:lnTo>
                  <a:lnTo>
                    <a:pt x="993" y="572"/>
                  </a:lnTo>
                  <a:lnTo>
                    <a:pt x="975" y="576"/>
                  </a:lnTo>
                  <a:lnTo>
                    <a:pt x="58" y="576"/>
                  </a:lnTo>
                  <a:lnTo>
                    <a:pt x="39" y="572"/>
                  </a:lnTo>
                  <a:lnTo>
                    <a:pt x="24" y="564"/>
                  </a:lnTo>
                  <a:lnTo>
                    <a:pt x="11" y="552"/>
                  </a:lnTo>
                  <a:lnTo>
                    <a:pt x="3" y="536"/>
                  </a:lnTo>
                  <a:lnTo>
                    <a:pt x="0" y="518"/>
                  </a:lnTo>
                  <a:lnTo>
                    <a:pt x="0" y="403"/>
                  </a:lnTo>
                  <a:lnTo>
                    <a:pt x="6" y="346"/>
                  </a:lnTo>
                  <a:lnTo>
                    <a:pt x="14" y="294"/>
                  </a:lnTo>
                  <a:lnTo>
                    <a:pt x="25" y="247"/>
                  </a:lnTo>
                  <a:lnTo>
                    <a:pt x="37" y="205"/>
                  </a:lnTo>
                  <a:lnTo>
                    <a:pt x="54" y="168"/>
                  </a:lnTo>
                  <a:lnTo>
                    <a:pt x="72" y="136"/>
                  </a:lnTo>
                  <a:lnTo>
                    <a:pt x="94" y="108"/>
                  </a:lnTo>
                  <a:lnTo>
                    <a:pt x="120" y="84"/>
                  </a:lnTo>
                  <a:lnTo>
                    <a:pt x="148" y="64"/>
                  </a:lnTo>
                  <a:lnTo>
                    <a:pt x="180" y="46"/>
                  </a:lnTo>
                  <a:lnTo>
                    <a:pt x="216" y="33"/>
                  </a:lnTo>
                  <a:lnTo>
                    <a:pt x="256" y="21"/>
                  </a:lnTo>
                  <a:lnTo>
                    <a:pt x="299" y="13"/>
                  </a:lnTo>
                  <a:lnTo>
                    <a:pt x="347" y="7"/>
                  </a:lnTo>
                  <a:lnTo>
                    <a:pt x="399" y="4"/>
                  </a:lnTo>
                  <a:lnTo>
                    <a:pt x="455" y="0"/>
                  </a:lnTo>
                  <a:lnTo>
                    <a:pt x="516"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82" name="Google Shape;3082;p254"/>
          <p:cNvSpPr txBox="1"/>
          <p:nvPr/>
        </p:nvSpPr>
        <p:spPr>
          <a:xfrm>
            <a:off x="5488407" y="3734802"/>
            <a:ext cx="5333536" cy="484971"/>
          </a:xfrm>
          <a:prstGeom prst="rect">
            <a:avLst/>
          </a:prstGeom>
          <a:noFill/>
          <a:ln>
            <a:noFill/>
          </a:ln>
        </p:spPr>
        <p:txBody>
          <a:bodyPr spcFirstLastPara="1" wrap="square" lIns="91425" tIns="45700" rIns="91425" bIns="45700" anchor="t" anchorCtr="0">
            <a:noAutofit/>
          </a:bodyPr>
          <a:lstStyle/>
          <a:p>
            <a:pPr marL="287338" marR="0" lvl="0" indent="-287338" algn="l" rtl="0">
              <a:lnSpc>
                <a:spcPct val="100000"/>
              </a:lnSpc>
              <a:spcBef>
                <a:spcPts val="0"/>
              </a:spcBef>
              <a:spcAft>
                <a:spcPts val="0"/>
              </a:spcAft>
              <a:buClr>
                <a:schemeClr val="lt2"/>
              </a:buClr>
              <a:buSzPts val="1600"/>
              <a:buFont typeface="Arimo"/>
              <a:buChar char="4"/>
            </a:pPr>
            <a:r>
              <a:rPr lang="en-US" sz="1600" b="0" i="0" u="none" strike="noStrike" cap="none">
                <a:solidFill>
                  <a:schemeClr val="accent6"/>
                </a:solidFill>
                <a:latin typeface="Calibri"/>
                <a:ea typeface="Calibri"/>
                <a:cs typeface="Calibri"/>
                <a:sym typeface="Calibri"/>
              </a:rPr>
              <a:t>Goal</a:t>
            </a:r>
            <a:r>
              <a:rPr lang="en-US" sz="1600" b="0" i="0" u="none" strike="noStrike" cap="none">
                <a:solidFill>
                  <a:schemeClr val="dk2"/>
                </a:solidFill>
                <a:latin typeface="Calibri"/>
                <a:ea typeface="Calibri"/>
                <a:cs typeface="Calibri"/>
                <a:sym typeface="Calibri"/>
              </a:rPr>
              <a:t>: maximize sum of rewards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87"/>
        <p:cNvGrpSpPr/>
        <p:nvPr/>
      </p:nvGrpSpPr>
      <p:grpSpPr>
        <a:xfrm>
          <a:off x="0" y="0"/>
          <a:ext cx="0" cy="0"/>
          <a:chOff x="0" y="0"/>
          <a:chExt cx="0" cy="0"/>
        </a:xfrm>
      </p:grpSpPr>
      <p:sp>
        <p:nvSpPr>
          <p:cNvPr id="3088" name="Google Shape;3088;p255"/>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Grid World Actions</a:t>
            </a:r>
            <a:endParaRPr/>
          </a:p>
        </p:txBody>
      </p:sp>
      <p:pic>
        <p:nvPicPr>
          <p:cNvPr id="3089" name="Google Shape;3089;p255"/>
          <p:cNvPicPr preferRelativeResize="0"/>
          <p:nvPr/>
        </p:nvPicPr>
        <p:blipFill rotWithShape="1">
          <a:blip r:embed="rId3">
            <a:alphaModFix/>
          </a:blip>
          <a:srcRect/>
          <a:stretch/>
        </p:blipFill>
        <p:spPr>
          <a:xfrm>
            <a:off x="1077231" y="1296591"/>
            <a:ext cx="1550697" cy="2335168"/>
          </a:xfrm>
          <a:prstGeom prst="rect">
            <a:avLst/>
          </a:prstGeom>
          <a:noFill/>
          <a:ln>
            <a:noFill/>
          </a:ln>
        </p:spPr>
      </p:pic>
      <p:pic>
        <p:nvPicPr>
          <p:cNvPr id="3090" name="Google Shape;3090;p255"/>
          <p:cNvPicPr preferRelativeResize="0"/>
          <p:nvPr/>
        </p:nvPicPr>
        <p:blipFill rotWithShape="1">
          <a:blip r:embed="rId4">
            <a:alphaModFix/>
          </a:blip>
          <a:srcRect/>
          <a:stretch/>
        </p:blipFill>
        <p:spPr>
          <a:xfrm>
            <a:off x="3788215" y="1354054"/>
            <a:ext cx="4955735" cy="3389083"/>
          </a:xfrm>
          <a:prstGeom prst="rect">
            <a:avLst/>
          </a:prstGeom>
          <a:noFill/>
          <a:ln>
            <a:noFill/>
          </a:ln>
        </p:spPr>
      </p:pic>
      <p:sp>
        <p:nvSpPr>
          <p:cNvPr id="3091" name="Google Shape;3091;p255"/>
          <p:cNvSpPr txBox="1"/>
          <p:nvPr/>
        </p:nvSpPr>
        <p:spPr>
          <a:xfrm>
            <a:off x="310024" y="911051"/>
            <a:ext cx="337185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alatino"/>
                <a:ea typeface="Palatino"/>
                <a:cs typeface="Palatino"/>
                <a:sym typeface="Palatino"/>
              </a:rPr>
              <a:t>Deterministic Grid World</a:t>
            </a:r>
            <a:endParaRPr sz="1400" b="0" i="0" u="none" strike="noStrike" cap="none">
              <a:solidFill>
                <a:srgbClr val="000000"/>
              </a:solidFill>
              <a:latin typeface="Arial"/>
              <a:ea typeface="Arial"/>
              <a:cs typeface="Arial"/>
              <a:sym typeface="Arial"/>
            </a:endParaRPr>
          </a:p>
        </p:txBody>
      </p:sp>
      <p:sp>
        <p:nvSpPr>
          <p:cNvPr id="3092" name="Google Shape;3092;p255"/>
          <p:cNvSpPr txBox="1"/>
          <p:nvPr/>
        </p:nvSpPr>
        <p:spPr>
          <a:xfrm>
            <a:off x="4743450" y="911051"/>
            <a:ext cx="337185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alatino"/>
                <a:ea typeface="Palatino"/>
                <a:cs typeface="Palatino"/>
                <a:sym typeface="Palatino"/>
              </a:rPr>
              <a:t>Stochastic Grid World</a:t>
            </a:r>
            <a:endParaRPr sz="1400" b="0" i="0" u="none" strike="noStrike" cap="none">
              <a:solidFill>
                <a:srgbClr val="000000"/>
              </a:solidFill>
              <a:latin typeface="Arial"/>
              <a:ea typeface="Arial"/>
              <a:cs typeface="Arial"/>
              <a:sym typeface="Arial"/>
            </a:endParaRPr>
          </a:p>
        </p:txBody>
      </p:sp>
      <p:cxnSp>
        <p:nvCxnSpPr>
          <p:cNvPr id="3093" name="Google Shape;3093;p255"/>
          <p:cNvCxnSpPr/>
          <p:nvPr/>
        </p:nvCxnSpPr>
        <p:spPr>
          <a:xfrm>
            <a:off x="3657600" y="965475"/>
            <a:ext cx="0" cy="3803530"/>
          </a:xfrm>
          <a:prstGeom prst="straightConnector1">
            <a:avLst/>
          </a:prstGeom>
          <a:noFill/>
          <a:ln w="50800" cap="flat" cmpd="sng">
            <a:solidFill>
              <a:schemeClr val="accent2"/>
            </a:solidFill>
            <a:prstDash val="solid"/>
            <a:round/>
            <a:headEnd type="none" w="sm" len="sm"/>
            <a:tailEnd type="none" w="sm" len="sm"/>
          </a:ln>
        </p:spPr>
      </p:cxnSp>
      <p:pic>
        <p:nvPicPr>
          <p:cNvPr id="3094" name="Google Shape;3094;p255"/>
          <p:cNvPicPr preferRelativeResize="0"/>
          <p:nvPr/>
        </p:nvPicPr>
        <p:blipFill rotWithShape="1">
          <a:blip r:embed="rId5">
            <a:alphaModFix/>
          </a:blip>
          <a:srcRect/>
          <a:stretch/>
        </p:blipFill>
        <p:spPr>
          <a:xfrm>
            <a:off x="1028700" y="3658287"/>
            <a:ext cx="1543050" cy="1081961"/>
          </a:xfrm>
          <a:prstGeom prst="rect">
            <a:avLst/>
          </a:prstGeom>
          <a:noFill/>
          <a:ln>
            <a:noFill/>
          </a:ln>
        </p:spPr>
      </p:pic>
      <p:pic>
        <p:nvPicPr>
          <p:cNvPr id="3095" name="Google Shape;3095;p255" descr="\\.host\Shared Folders\Shared with PC\images\Markov.jpg"/>
          <p:cNvPicPr preferRelativeResize="0"/>
          <p:nvPr/>
        </p:nvPicPr>
        <p:blipFill rotWithShape="1">
          <a:blip r:embed="rId6">
            <a:alphaModFix/>
          </a:blip>
          <a:srcRect/>
          <a:stretch/>
        </p:blipFill>
        <p:spPr>
          <a:xfrm>
            <a:off x="466809" y="503339"/>
            <a:ext cx="329249" cy="4287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p256"/>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Markov Decision Processes</a:t>
            </a:r>
            <a:endParaRPr/>
          </a:p>
        </p:txBody>
      </p:sp>
      <p:sp>
        <p:nvSpPr>
          <p:cNvPr id="3102" name="Google Shape;3102;p256"/>
          <p:cNvSpPr txBox="1">
            <a:spLocks noGrp="1"/>
          </p:cNvSpPr>
          <p:nvPr>
            <p:ph type="body" idx="1"/>
          </p:nvPr>
        </p:nvSpPr>
        <p:spPr>
          <a:xfrm>
            <a:off x="80319" y="1120378"/>
            <a:ext cx="4991283" cy="3689366"/>
          </a:xfrm>
          <a:prstGeom prst="rect">
            <a:avLst/>
          </a:prstGeom>
          <a:blipFill rotWithShape="1">
            <a:blip r:embed="rId3">
              <a:alphaModFix/>
            </a:blip>
            <a:stretch>
              <a:fillRect l="-2440" t="-4791" r="-1704"/>
            </a:stretch>
          </a:blip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000"/>
              <a:buNone/>
            </a:pPr>
            <a:endParaRPr/>
          </a:p>
        </p:txBody>
      </p:sp>
      <p:pic>
        <p:nvPicPr>
          <p:cNvPr id="3103" name="Google Shape;3103;p256"/>
          <p:cNvPicPr preferRelativeResize="0"/>
          <p:nvPr/>
        </p:nvPicPr>
        <p:blipFill rotWithShape="1">
          <a:blip r:embed="rId4">
            <a:alphaModFix/>
          </a:blip>
          <a:srcRect/>
          <a:stretch/>
        </p:blipFill>
        <p:spPr>
          <a:xfrm>
            <a:off x="5243051" y="1028701"/>
            <a:ext cx="3371850" cy="2613749"/>
          </a:xfrm>
          <a:prstGeom prst="rect">
            <a:avLst/>
          </a:prstGeom>
          <a:noFill/>
          <a:ln>
            <a:noFill/>
          </a:ln>
        </p:spPr>
      </p:pic>
      <p:pic>
        <p:nvPicPr>
          <p:cNvPr id="3104" name="Google Shape;3104;p256"/>
          <p:cNvPicPr preferRelativeResize="0"/>
          <p:nvPr/>
        </p:nvPicPr>
        <p:blipFill rotWithShape="1">
          <a:blip r:embed="rId5">
            <a:alphaModFix/>
          </a:blip>
          <a:srcRect/>
          <a:stretch/>
        </p:blipFill>
        <p:spPr>
          <a:xfrm>
            <a:off x="5357352" y="1029975"/>
            <a:ext cx="3329449" cy="2397751"/>
          </a:xfrm>
          <a:prstGeom prst="rect">
            <a:avLst/>
          </a:prstGeom>
          <a:noFill/>
          <a:ln>
            <a:noFill/>
          </a:ln>
        </p:spPr>
      </p:pic>
      <p:pic>
        <p:nvPicPr>
          <p:cNvPr id="3105" name="Google Shape;3105;p256"/>
          <p:cNvPicPr preferRelativeResize="0"/>
          <p:nvPr/>
        </p:nvPicPr>
        <p:blipFill rotWithShape="1">
          <a:blip r:embed="rId6">
            <a:alphaModFix/>
          </a:blip>
          <a:srcRect/>
          <a:stretch/>
        </p:blipFill>
        <p:spPr>
          <a:xfrm>
            <a:off x="7658100" y="2922412"/>
            <a:ext cx="342900" cy="183463"/>
          </a:xfrm>
          <a:prstGeom prst="rect">
            <a:avLst/>
          </a:prstGeom>
          <a:noFill/>
          <a:ln>
            <a:noFill/>
          </a:ln>
        </p:spPr>
      </p:pic>
      <p:pic>
        <p:nvPicPr>
          <p:cNvPr id="3106" name="Google Shape;3106;p256"/>
          <p:cNvPicPr preferRelativeResize="0"/>
          <p:nvPr/>
        </p:nvPicPr>
        <p:blipFill rotWithShape="1">
          <a:blip r:embed="rId7">
            <a:alphaModFix/>
          </a:blip>
          <a:srcRect/>
          <a:stretch/>
        </p:blipFill>
        <p:spPr>
          <a:xfrm>
            <a:off x="6800851" y="2914650"/>
            <a:ext cx="382214" cy="164141"/>
          </a:xfrm>
          <a:prstGeom prst="rect">
            <a:avLst/>
          </a:prstGeom>
          <a:noFill/>
          <a:ln>
            <a:noFill/>
          </a:ln>
        </p:spPr>
      </p:pic>
      <p:pic>
        <p:nvPicPr>
          <p:cNvPr id="3107" name="Google Shape;3107;p256"/>
          <p:cNvPicPr preferRelativeResize="0"/>
          <p:nvPr/>
        </p:nvPicPr>
        <p:blipFill rotWithShape="1">
          <a:blip r:embed="rId8">
            <a:alphaModFix/>
          </a:blip>
          <a:srcRect/>
          <a:stretch/>
        </p:blipFill>
        <p:spPr>
          <a:xfrm>
            <a:off x="7258050" y="2171700"/>
            <a:ext cx="324992" cy="585788"/>
          </a:xfrm>
          <a:prstGeom prst="rect">
            <a:avLst/>
          </a:prstGeom>
          <a:noFill/>
          <a:ln>
            <a:noFill/>
          </a:ln>
        </p:spPr>
      </p:pic>
      <p:pic>
        <p:nvPicPr>
          <p:cNvPr id="3108" name="Google Shape;3108;p256" descr="C:\Users\Dan\Dropbox\Office\CS 188\Ketrina Art\MDPs\AgentTopDown.png"/>
          <p:cNvPicPr preferRelativeResize="0"/>
          <p:nvPr/>
        </p:nvPicPr>
        <p:blipFill rotWithShape="1">
          <a:blip r:embed="rId9">
            <a:alphaModFix/>
          </a:blip>
          <a:srcRect/>
          <a:stretch/>
        </p:blipFill>
        <p:spPr>
          <a:xfrm>
            <a:off x="7103566" y="2686050"/>
            <a:ext cx="611684" cy="571500"/>
          </a:xfrm>
          <a:prstGeom prst="rect">
            <a:avLst/>
          </a:prstGeom>
          <a:noFill/>
          <a:ln>
            <a:noFill/>
          </a:ln>
        </p:spPr>
      </p:pic>
      <p:pic>
        <p:nvPicPr>
          <p:cNvPr id="3109" name="Google Shape;3109;p256" descr="\\.host\Shared Folders\Shared with PC\images\Markov.jpg"/>
          <p:cNvPicPr preferRelativeResize="0"/>
          <p:nvPr/>
        </p:nvPicPr>
        <p:blipFill rotWithShape="1">
          <a:blip r:embed="rId10">
            <a:alphaModFix/>
          </a:blip>
          <a:srcRect/>
          <a:stretch/>
        </p:blipFill>
        <p:spPr>
          <a:xfrm>
            <a:off x="466809" y="503339"/>
            <a:ext cx="329249" cy="4287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pic>
        <p:nvPicPr>
          <p:cNvPr id="1487" name="Google Shape;1487;p194"/>
          <p:cNvPicPr preferRelativeResize="0"/>
          <p:nvPr/>
        </p:nvPicPr>
        <p:blipFill rotWithShape="1">
          <a:blip r:embed="rId3">
            <a:alphaModFix/>
          </a:blip>
          <a:srcRect/>
          <a:stretch/>
        </p:blipFill>
        <p:spPr>
          <a:xfrm>
            <a:off x="374646" y="934975"/>
            <a:ext cx="3795903" cy="2750058"/>
          </a:xfrm>
          <a:prstGeom prst="rect">
            <a:avLst/>
          </a:prstGeom>
          <a:noFill/>
          <a:ln>
            <a:noFill/>
          </a:ln>
        </p:spPr>
      </p:pic>
      <p:pic>
        <p:nvPicPr>
          <p:cNvPr id="1488" name="Google Shape;1488;p194"/>
          <p:cNvPicPr preferRelativeResize="0"/>
          <p:nvPr/>
        </p:nvPicPr>
        <p:blipFill rotWithShape="1">
          <a:blip r:embed="rId4">
            <a:alphaModFix/>
          </a:blip>
          <a:srcRect/>
          <a:stretch/>
        </p:blipFill>
        <p:spPr>
          <a:xfrm>
            <a:off x="4423152" y="141734"/>
            <a:ext cx="2328291" cy="2518029"/>
          </a:xfrm>
          <a:prstGeom prst="rect">
            <a:avLst/>
          </a:prstGeom>
          <a:noFill/>
          <a:ln>
            <a:noFill/>
          </a:ln>
        </p:spPr>
      </p:pic>
      <p:grpSp>
        <p:nvGrpSpPr>
          <p:cNvPr id="1489" name="Google Shape;1489;p194"/>
          <p:cNvGrpSpPr/>
          <p:nvPr/>
        </p:nvGrpSpPr>
        <p:grpSpPr>
          <a:xfrm>
            <a:off x="4437249" y="110872"/>
            <a:ext cx="4585335" cy="4477004"/>
            <a:chOff x="5803899" y="664463"/>
            <a:chExt cx="6113780" cy="5969338"/>
          </a:xfrm>
        </p:grpSpPr>
        <p:pic>
          <p:nvPicPr>
            <p:cNvPr id="1490" name="Google Shape;1490;p194"/>
            <p:cNvPicPr preferRelativeResize="0"/>
            <p:nvPr/>
          </p:nvPicPr>
          <p:blipFill rotWithShape="1">
            <a:blip r:embed="rId5">
              <a:alphaModFix/>
            </a:blip>
            <a:srcRect/>
            <a:stretch/>
          </p:blipFill>
          <p:spPr>
            <a:xfrm>
              <a:off x="5803899" y="4221479"/>
              <a:ext cx="3990848" cy="2412322"/>
            </a:xfrm>
            <a:prstGeom prst="rect">
              <a:avLst/>
            </a:prstGeom>
            <a:noFill/>
            <a:ln>
              <a:noFill/>
            </a:ln>
          </p:spPr>
        </p:pic>
        <p:pic>
          <p:nvPicPr>
            <p:cNvPr id="1491" name="Google Shape;1491;p194"/>
            <p:cNvPicPr preferRelativeResize="0"/>
            <p:nvPr/>
          </p:nvPicPr>
          <p:blipFill rotWithShape="1">
            <a:blip r:embed="rId6">
              <a:alphaModFix/>
            </a:blip>
            <a:srcRect/>
            <a:stretch/>
          </p:blipFill>
          <p:spPr>
            <a:xfrm>
              <a:off x="9224772" y="664463"/>
              <a:ext cx="2692907" cy="4285488"/>
            </a:xfrm>
            <a:prstGeom prst="rect">
              <a:avLst/>
            </a:prstGeom>
            <a:noFill/>
            <a:ln>
              <a:noFill/>
            </a:ln>
          </p:spPr>
        </p:pic>
      </p:grpSp>
      <p:sp>
        <p:nvSpPr>
          <p:cNvPr id="1492" name="Google Shape;1492;p194"/>
          <p:cNvSpPr txBox="1"/>
          <p:nvPr/>
        </p:nvSpPr>
        <p:spPr>
          <a:xfrm>
            <a:off x="7787573" y="3341047"/>
            <a:ext cx="1176900" cy="348600"/>
          </a:xfrm>
          <a:prstGeom prst="rect">
            <a:avLst/>
          </a:prstGeom>
          <a:noFill/>
          <a:ln>
            <a:noFill/>
          </a:ln>
        </p:spPr>
        <p:txBody>
          <a:bodyPr spcFirstLastPara="1" wrap="square" lIns="0" tIns="10000"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Calibri"/>
                <a:ea typeface="Calibri"/>
                <a:cs typeface="Calibri"/>
                <a:sym typeface="Calibri"/>
              </a:rPr>
              <a:t>image credit: UW IPD</a:t>
            </a:r>
            <a:endParaRPr sz="1100" b="0" i="0" u="none" strike="noStrike" cap="none">
              <a:solidFill>
                <a:srgbClr val="0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3115" name="Google Shape;3115;p257"/>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What is Markov about MDPs?</a:t>
            </a:r>
            <a:endParaRPr/>
          </a:p>
        </p:txBody>
      </p:sp>
      <p:sp>
        <p:nvSpPr>
          <p:cNvPr id="3116" name="Google Shape;3116;p257"/>
          <p:cNvSpPr txBox="1">
            <a:spLocks noGrp="1"/>
          </p:cNvSpPr>
          <p:nvPr>
            <p:ph type="body" idx="1"/>
          </p:nvPr>
        </p:nvSpPr>
        <p:spPr>
          <a:xfrm>
            <a:off x="342900" y="1085850"/>
            <a:ext cx="6457950" cy="3882389"/>
          </a:xfrm>
          <a:prstGeom prst="rect">
            <a:avLst/>
          </a:prstGeom>
          <a:blipFill rotWithShape="1">
            <a:blip r:embed="rId3">
              <a:alphaModFix/>
            </a:blip>
            <a:stretch>
              <a:fillRect l="-1979" t="-1096" r="-2448"/>
            </a:stretch>
          </a:blip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000"/>
              <a:buNone/>
            </a:pPr>
            <a:endParaRPr/>
          </a:p>
        </p:txBody>
      </p:sp>
      <p:pic>
        <p:nvPicPr>
          <p:cNvPr id="3117" name="Google Shape;3117;p257" descr="\\.host\Shared Folders\Shared with PC\images\Markov.jpg"/>
          <p:cNvPicPr preferRelativeResize="0"/>
          <p:nvPr/>
        </p:nvPicPr>
        <p:blipFill rotWithShape="1">
          <a:blip r:embed="rId4">
            <a:alphaModFix/>
          </a:blip>
          <a:srcRect/>
          <a:stretch/>
        </p:blipFill>
        <p:spPr>
          <a:xfrm>
            <a:off x="6972300" y="1085850"/>
            <a:ext cx="1607344" cy="2093119"/>
          </a:xfrm>
          <a:prstGeom prst="rect">
            <a:avLst/>
          </a:prstGeom>
          <a:noFill/>
          <a:ln>
            <a:noFill/>
          </a:ln>
        </p:spPr>
      </p:pic>
      <p:sp>
        <p:nvSpPr>
          <p:cNvPr id="3118" name="Google Shape;3118;p257"/>
          <p:cNvSpPr txBox="1"/>
          <p:nvPr/>
        </p:nvSpPr>
        <p:spPr>
          <a:xfrm>
            <a:off x="7086600" y="3250853"/>
            <a:ext cx="1543050" cy="7155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Andrey Markov (1856-1922)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pic>
        <p:nvPicPr>
          <p:cNvPr id="3119" name="Google Shape;3119;p257" descr="\\.host\Shared Folders\Shared with PC\images\Markov.jpg"/>
          <p:cNvPicPr preferRelativeResize="0"/>
          <p:nvPr/>
        </p:nvPicPr>
        <p:blipFill rotWithShape="1">
          <a:blip r:embed="rId4">
            <a:alphaModFix/>
          </a:blip>
          <a:srcRect/>
          <a:stretch/>
        </p:blipFill>
        <p:spPr>
          <a:xfrm>
            <a:off x="466809" y="503339"/>
            <a:ext cx="329249" cy="42875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sp>
        <p:nvSpPr>
          <p:cNvPr id="3125" name="Google Shape;3125;p258"/>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Policies</a:t>
            </a:r>
            <a:endParaRPr/>
          </a:p>
        </p:txBody>
      </p:sp>
      <p:sp>
        <p:nvSpPr>
          <p:cNvPr id="3126" name="Google Shape;3126;p258"/>
          <p:cNvSpPr txBox="1">
            <a:spLocks noGrp="1"/>
          </p:cNvSpPr>
          <p:nvPr>
            <p:ph type="body" idx="1"/>
          </p:nvPr>
        </p:nvSpPr>
        <p:spPr>
          <a:xfrm>
            <a:off x="228600" y="1085851"/>
            <a:ext cx="4800600" cy="3394472"/>
          </a:xfrm>
          <a:prstGeom prst="rect">
            <a:avLst/>
          </a:prstGeom>
          <a:noFill/>
          <a:ln>
            <a:noFill/>
          </a:ln>
        </p:spPr>
        <p:txBody>
          <a:bodyPr spcFirstLastPara="1" wrap="square" lIns="0" tIns="0" rIns="0" bIns="0" anchor="t" anchorCtr="0">
            <a:normAutofit/>
          </a:bodyPr>
          <a:lstStyle/>
          <a:p>
            <a:pPr marL="287020" lvl="0" indent="-287020" algn="l" rtl="0">
              <a:lnSpc>
                <a:spcPct val="100000"/>
              </a:lnSpc>
              <a:spcBef>
                <a:spcPts val="0"/>
              </a:spcBef>
              <a:spcAft>
                <a:spcPts val="0"/>
              </a:spcAft>
              <a:buSzPts val="1800"/>
              <a:buFont typeface="Noto Sans Symbols"/>
              <a:buChar char="❖"/>
            </a:pPr>
            <a:r>
              <a:rPr lang="en-US" sz="1800"/>
              <a:t>In deterministic single-agent search problems, we wanted an optimal </a:t>
            </a:r>
            <a:r>
              <a:rPr lang="en-US" sz="1800">
                <a:solidFill>
                  <a:schemeClr val="accent6"/>
                </a:solidFill>
              </a:rPr>
              <a:t>plan</a:t>
            </a:r>
            <a:r>
              <a:rPr lang="en-US" sz="1800"/>
              <a:t>, or sequence of actions, from start to a goal</a:t>
            </a:r>
            <a:endParaRPr/>
          </a:p>
          <a:p>
            <a:pPr marL="114300" lvl="0" indent="0" algn="l" rtl="0">
              <a:lnSpc>
                <a:spcPct val="100000"/>
              </a:lnSpc>
              <a:spcBef>
                <a:spcPts val="1200"/>
              </a:spcBef>
              <a:spcAft>
                <a:spcPts val="0"/>
              </a:spcAft>
              <a:buSzPts val="1800"/>
              <a:buNone/>
            </a:pPr>
            <a:endParaRPr sz="1800"/>
          </a:p>
          <a:p>
            <a:pPr marL="287020" lvl="0" indent="-287020" algn="l" rtl="0">
              <a:lnSpc>
                <a:spcPct val="100000"/>
              </a:lnSpc>
              <a:spcBef>
                <a:spcPts val="1200"/>
              </a:spcBef>
              <a:spcAft>
                <a:spcPts val="0"/>
              </a:spcAft>
              <a:buSzPts val="1800"/>
              <a:buFont typeface="Noto Sans Symbols"/>
              <a:buChar char="❖"/>
            </a:pPr>
            <a:r>
              <a:rPr lang="en-US" sz="1800"/>
              <a:t>For MDPs, we want an optimal </a:t>
            </a:r>
            <a:endParaRPr/>
          </a:p>
          <a:p>
            <a:pPr marL="0" lvl="0" indent="0" algn="l" rtl="0">
              <a:lnSpc>
                <a:spcPct val="100000"/>
              </a:lnSpc>
              <a:spcBef>
                <a:spcPts val="1200"/>
              </a:spcBef>
              <a:spcAft>
                <a:spcPts val="0"/>
              </a:spcAft>
              <a:buSzPts val="1800"/>
              <a:buNone/>
            </a:pPr>
            <a:r>
              <a:rPr lang="en-US" sz="1800">
                <a:solidFill>
                  <a:srgbClr val="CC0000"/>
                </a:solidFill>
              </a:rPr>
              <a:t>	</a:t>
            </a:r>
            <a:r>
              <a:rPr lang="en-US" sz="1800">
                <a:solidFill>
                  <a:schemeClr val="accent6"/>
                </a:solidFill>
              </a:rPr>
              <a:t>policy π*: S → A</a:t>
            </a:r>
            <a:endParaRPr>
              <a:solidFill>
                <a:schemeClr val="accent6"/>
              </a:solidFill>
            </a:endParaRPr>
          </a:p>
          <a:p>
            <a:pPr marL="803275" lvl="1" indent="-285750" algn="l" rtl="0">
              <a:lnSpc>
                <a:spcPct val="100000"/>
              </a:lnSpc>
              <a:spcBef>
                <a:spcPts val="600"/>
              </a:spcBef>
              <a:spcAft>
                <a:spcPts val="0"/>
              </a:spcAft>
              <a:buSzPts val="1500"/>
              <a:buFont typeface="Noto Sans Symbols"/>
              <a:buChar char="⮚"/>
            </a:pPr>
            <a:r>
              <a:rPr lang="en-US" sz="1500"/>
              <a:t>A policy </a:t>
            </a:r>
            <a:r>
              <a:rPr lang="en-US" sz="1500">
                <a:solidFill>
                  <a:schemeClr val="accent6"/>
                </a:solidFill>
              </a:rPr>
              <a:t>π</a:t>
            </a:r>
            <a:r>
              <a:rPr lang="en-US" sz="1500"/>
              <a:t> gives an action for each state</a:t>
            </a:r>
            <a:endParaRPr/>
          </a:p>
          <a:p>
            <a:pPr marL="803275" lvl="1" indent="-285750" algn="l" rtl="0">
              <a:lnSpc>
                <a:spcPct val="100000"/>
              </a:lnSpc>
              <a:spcBef>
                <a:spcPts val="600"/>
              </a:spcBef>
              <a:spcAft>
                <a:spcPts val="0"/>
              </a:spcAft>
              <a:buSzPts val="1500"/>
              <a:buFont typeface="Noto Sans Symbols"/>
              <a:buChar char="⮚"/>
            </a:pPr>
            <a:r>
              <a:rPr lang="en-US" sz="1500"/>
              <a:t>An optimal policy is one that maximizes        expected utility if followed</a:t>
            </a:r>
            <a:endParaRPr/>
          </a:p>
          <a:p>
            <a:pPr marL="0" lvl="0" indent="0" algn="l" rtl="0">
              <a:lnSpc>
                <a:spcPct val="100000"/>
              </a:lnSpc>
              <a:spcBef>
                <a:spcPts val="1200"/>
              </a:spcBef>
              <a:spcAft>
                <a:spcPts val="0"/>
              </a:spcAft>
              <a:buSzPts val="1800"/>
              <a:buNone/>
            </a:pPr>
            <a:endParaRPr sz="1800"/>
          </a:p>
          <a:p>
            <a:pPr marL="803275" lvl="1" indent="-190500" algn="l" rtl="0">
              <a:lnSpc>
                <a:spcPct val="100000"/>
              </a:lnSpc>
              <a:spcBef>
                <a:spcPts val="600"/>
              </a:spcBef>
              <a:spcAft>
                <a:spcPts val="0"/>
              </a:spcAft>
              <a:buSzPts val="1500"/>
              <a:buNone/>
            </a:pPr>
            <a:endParaRPr sz="1500"/>
          </a:p>
        </p:txBody>
      </p:sp>
      <p:pic>
        <p:nvPicPr>
          <p:cNvPr id="3127" name="Google Shape;3127;p258"/>
          <p:cNvPicPr preferRelativeResize="0"/>
          <p:nvPr/>
        </p:nvPicPr>
        <p:blipFill rotWithShape="1">
          <a:blip r:embed="rId3">
            <a:alphaModFix/>
          </a:blip>
          <a:srcRect/>
          <a:stretch/>
        </p:blipFill>
        <p:spPr>
          <a:xfrm>
            <a:off x="5486400" y="1143000"/>
            <a:ext cx="3009900" cy="2293144"/>
          </a:xfrm>
          <a:prstGeom prst="rect">
            <a:avLst/>
          </a:prstGeom>
          <a:noFill/>
          <a:ln>
            <a:noFill/>
          </a:ln>
        </p:spPr>
      </p:pic>
      <p:sp>
        <p:nvSpPr>
          <p:cNvPr id="3128" name="Google Shape;3128;p258"/>
          <p:cNvSpPr txBox="1"/>
          <p:nvPr/>
        </p:nvSpPr>
        <p:spPr>
          <a:xfrm>
            <a:off x="4972050" y="3543301"/>
            <a:ext cx="38290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Optimal policy when </a:t>
            </a:r>
            <a:r>
              <a:rPr lang="en-US" sz="1800" b="0" i="0" u="none" strike="noStrike" cap="none">
                <a:solidFill>
                  <a:schemeClr val="accent6"/>
                </a:solidFill>
                <a:latin typeface="Calibri"/>
                <a:ea typeface="Calibri"/>
                <a:cs typeface="Calibri"/>
                <a:sym typeface="Calibri"/>
              </a:rPr>
              <a:t>R(s, a, s’) = -0.03 </a:t>
            </a:r>
            <a:r>
              <a:rPr lang="en-US" sz="1800" b="0" i="0" u="none" strike="noStrike" cap="none">
                <a:solidFill>
                  <a:schemeClr val="dk1"/>
                </a:solidFill>
                <a:latin typeface="Calibri"/>
                <a:ea typeface="Calibri"/>
                <a:cs typeface="Calibri"/>
                <a:sym typeface="Calibri"/>
              </a:rPr>
              <a:t>for all non-terminals </a:t>
            </a:r>
            <a:r>
              <a:rPr lang="en-US" sz="1800" b="0" i="0" u="none" strike="noStrike" cap="none">
                <a:solidFill>
                  <a:schemeClr val="accent6"/>
                </a:solidFill>
                <a:latin typeface="Calibri"/>
                <a:ea typeface="Calibri"/>
                <a:cs typeface="Calibri"/>
                <a:sym typeface="Calibri"/>
              </a:rPr>
              <a:t>s</a:t>
            </a:r>
            <a:endParaRPr sz="1800" b="0" i="0" u="none" strike="noStrike" cap="none">
              <a:solidFill>
                <a:schemeClr val="accent6"/>
              </a:solidFill>
              <a:latin typeface="Calibri"/>
              <a:ea typeface="Calibri"/>
              <a:cs typeface="Calibri"/>
              <a:sym typeface="Calibri"/>
            </a:endParaRPr>
          </a:p>
        </p:txBody>
      </p:sp>
      <p:pic>
        <p:nvPicPr>
          <p:cNvPr id="3129" name="Google Shape;3129;p258"/>
          <p:cNvPicPr preferRelativeResize="0"/>
          <p:nvPr/>
        </p:nvPicPr>
        <p:blipFill rotWithShape="1">
          <a:blip r:embed="rId4">
            <a:alphaModFix/>
          </a:blip>
          <a:srcRect/>
          <a:stretch/>
        </p:blipFill>
        <p:spPr>
          <a:xfrm>
            <a:off x="4914900" y="971806"/>
            <a:ext cx="4057650" cy="2372246"/>
          </a:xfrm>
          <a:prstGeom prst="rect">
            <a:avLst/>
          </a:prstGeom>
          <a:noFill/>
          <a:ln>
            <a:noFill/>
          </a:ln>
        </p:spPr>
      </p:pic>
      <p:pic>
        <p:nvPicPr>
          <p:cNvPr id="3130" name="Google Shape;3130;p258" descr="\\.host\Shared Folders\Shared with PC\images\Markov.jpg"/>
          <p:cNvPicPr preferRelativeResize="0"/>
          <p:nvPr/>
        </p:nvPicPr>
        <p:blipFill rotWithShape="1">
          <a:blip r:embed="rId5">
            <a:alphaModFix/>
          </a:blip>
          <a:srcRect/>
          <a:stretch/>
        </p:blipFill>
        <p:spPr>
          <a:xfrm>
            <a:off x="466809" y="503339"/>
            <a:ext cx="329249" cy="42875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3135"/>
        <p:cNvGrpSpPr/>
        <p:nvPr/>
      </p:nvGrpSpPr>
      <p:grpSpPr>
        <a:xfrm>
          <a:off x="0" y="0"/>
          <a:ext cx="0" cy="0"/>
          <a:chOff x="0" y="0"/>
          <a:chExt cx="0" cy="0"/>
        </a:xfrm>
      </p:grpSpPr>
      <p:sp>
        <p:nvSpPr>
          <p:cNvPr id="3136" name="Google Shape;3136;p259"/>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latin typeface="Calibri"/>
                <a:ea typeface="Calibri"/>
                <a:cs typeface="Calibri"/>
                <a:sym typeface="Calibri"/>
              </a:rPr>
              <a:t>Example: Racing</a:t>
            </a:r>
            <a:endParaRPr/>
          </a:p>
        </p:txBody>
      </p:sp>
      <p:sp>
        <p:nvSpPr>
          <p:cNvPr id="3137" name="Google Shape;3137;p259"/>
          <p:cNvSpPr txBox="1">
            <a:spLocks noGrp="1"/>
          </p:cNvSpPr>
          <p:nvPr>
            <p:ph type="body" idx="1"/>
          </p:nvPr>
        </p:nvSpPr>
        <p:spPr>
          <a:xfrm>
            <a:off x="171450" y="971550"/>
            <a:ext cx="8534400" cy="3546873"/>
          </a:xfrm>
          <a:prstGeom prst="rect">
            <a:avLst/>
          </a:prstGeom>
          <a:noFill/>
          <a:ln>
            <a:noFill/>
          </a:ln>
        </p:spPr>
        <p:txBody>
          <a:bodyPr spcFirstLastPara="1" wrap="square" lIns="0" tIns="0" rIns="0" bIns="0" anchor="t" anchorCtr="0">
            <a:normAutofit/>
          </a:bodyPr>
          <a:lstStyle/>
          <a:p>
            <a:pPr marL="287020" lvl="0" indent="-287020" algn="l" rtl="0">
              <a:lnSpc>
                <a:spcPct val="100000"/>
              </a:lnSpc>
              <a:spcBef>
                <a:spcPts val="0"/>
              </a:spcBef>
              <a:spcAft>
                <a:spcPts val="0"/>
              </a:spcAft>
              <a:buClr>
                <a:schemeClr val="dk1"/>
              </a:buClr>
              <a:buSzPts val="1500"/>
              <a:buFont typeface="Noto Sans Symbols"/>
              <a:buChar char="❖"/>
            </a:pPr>
            <a:r>
              <a:rPr lang="en-US" sz="1500">
                <a:solidFill>
                  <a:schemeClr val="dk1"/>
                </a:solidFill>
                <a:latin typeface="Calibri"/>
                <a:ea typeface="Calibri"/>
                <a:cs typeface="Calibri"/>
                <a:sym typeface="Calibri"/>
              </a:rPr>
              <a:t>A robot car wants to travel far, quickly</a:t>
            </a:r>
            <a:endParaRPr/>
          </a:p>
          <a:p>
            <a:pPr marL="287020" lvl="0" indent="-287020" algn="l" rtl="0">
              <a:lnSpc>
                <a:spcPct val="100000"/>
              </a:lnSpc>
              <a:spcBef>
                <a:spcPts val="1200"/>
              </a:spcBef>
              <a:spcAft>
                <a:spcPts val="0"/>
              </a:spcAft>
              <a:buClr>
                <a:schemeClr val="dk1"/>
              </a:buClr>
              <a:buSzPts val="1500"/>
              <a:buFont typeface="Noto Sans Symbols"/>
              <a:buChar char="❖"/>
            </a:pPr>
            <a:r>
              <a:rPr lang="en-US" sz="1500">
                <a:solidFill>
                  <a:schemeClr val="dk1"/>
                </a:solidFill>
                <a:latin typeface="Calibri"/>
                <a:ea typeface="Calibri"/>
                <a:cs typeface="Calibri"/>
                <a:sym typeface="Calibri"/>
              </a:rPr>
              <a:t>Three states: </a:t>
            </a:r>
            <a:r>
              <a:rPr lang="en-US" sz="1500">
                <a:solidFill>
                  <a:srgbClr val="00B0F0"/>
                </a:solidFill>
                <a:latin typeface="Calibri"/>
                <a:ea typeface="Calibri"/>
                <a:cs typeface="Calibri"/>
                <a:sym typeface="Calibri"/>
              </a:rPr>
              <a:t>Cool</a:t>
            </a:r>
            <a:r>
              <a:rPr lang="en-US" sz="1500">
                <a:solidFill>
                  <a:schemeClr val="dk1"/>
                </a:solidFill>
                <a:latin typeface="Calibri"/>
                <a:ea typeface="Calibri"/>
                <a:cs typeface="Calibri"/>
                <a:sym typeface="Calibri"/>
              </a:rPr>
              <a:t>, </a:t>
            </a:r>
            <a:r>
              <a:rPr lang="en-US" sz="1500">
                <a:solidFill>
                  <a:srgbClr val="7F2727"/>
                </a:solidFill>
                <a:latin typeface="Calibri"/>
                <a:ea typeface="Calibri"/>
                <a:cs typeface="Calibri"/>
                <a:sym typeface="Calibri"/>
              </a:rPr>
              <a:t>Warm</a:t>
            </a:r>
            <a:r>
              <a:rPr lang="en-US" sz="1500">
                <a:solidFill>
                  <a:schemeClr val="dk1"/>
                </a:solidFill>
                <a:latin typeface="Calibri"/>
                <a:ea typeface="Calibri"/>
                <a:cs typeface="Calibri"/>
                <a:sym typeface="Calibri"/>
              </a:rPr>
              <a:t>, Overheated</a:t>
            </a:r>
            <a:endParaRPr/>
          </a:p>
          <a:p>
            <a:pPr marL="287020" lvl="0" indent="-287020" algn="l" rtl="0">
              <a:lnSpc>
                <a:spcPct val="100000"/>
              </a:lnSpc>
              <a:spcBef>
                <a:spcPts val="1200"/>
              </a:spcBef>
              <a:spcAft>
                <a:spcPts val="0"/>
              </a:spcAft>
              <a:buClr>
                <a:schemeClr val="dk1"/>
              </a:buClr>
              <a:buSzPts val="1500"/>
              <a:buFont typeface="Noto Sans Symbols"/>
              <a:buChar char="❖"/>
            </a:pPr>
            <a:r>
              <a:rPr lang="en-US" sz="1500">
                <a:solidFill>
                  <a:schemeClr val="dk1"/>
                </a:solidFill>
                <a:latin typeface="Calibri"/>
                <a:ea typeface="Calibri"/>
                <a:cs typeface="Calibri"/>
                <a:sym typeface="Calibri"/>
              </a:rPr>
              <a:t>Two actions: </a:t>
            </a:r>
            <a:r>
              <a:rPr lang="en-US" sz="1500" i="1">
                <a:latin typeface="Calibri"/>
                <a:ea typeface="Calibri"/>
                <a:cs typeface="Calibri"/>
                <a:sym typeface="Calibri"/>
              </a:rPr>
              <a:t>Slow</a:t>
            </a:r>
            <a:r>
              <a:rPr lang="en-US" sz="1500">
                <a:solidFill>
                  <a:schemeClr val="dk1"/>
                </a:solidFill>
                <a:latin typeface="Calibri"/>
                <a:ea typeface="Calibri"/>
                <a:cs typeface="Calibri"/>
                <a:sym typeface="Calibri"/>
              </a:rPr>
              <a:t>, </a:t>
            </a:r>
            <a:r>
              <a:rPr lang="en-US" sz="1500" i="1">
                <a:solidFill>
                  <a:srgbClr val="C00000"/>
                </a:solidFill>
                <a:latin typeface="Calibri"/>
                <a:ea typeface="Calibri"/>
                <a:cs typeface="Calibri"/>
                <a:sym typeface="Calibri"/>
              </a:rPr>
              <a:t>Fast</a:t>
            </a:r>
            <a:endParaRPr sz="1500" i="1">
              <a:solidFill>
                <a:srgbClr val="0000FF"/>
              </a:solidFill>
              <a:latin typeface="Calibri"/>
              <a:ea typeface="Calibri"/>
              <a:cs typeface="Calibri"/>
              <a:sym typeface="Calibri"/>
            </a:endParaRPr>
          </a:p>
          <a:p>
            <a:pPr marL="287020" lvl="0" indent="-287020" algn="l" rtl="0">
              <a:lnSpc>
                <a:spcPct val="100000"/>
              </a:lnSpc>
              <a:spcBef>
                <a:spcPts val="1200"/>
              </a:spcBef>
              <a:spcAft>
                <a:spcPts val="0"/>
              </a:spcAft>
              <a:buClr>
                <a:schemeClr val="dk1"/>
              </a:buClr>
              <a:buSzPts val="1500"/>
              <a:buFont typeface="Noto Sans Symbols"/>
              <a:buChar char="❖"/>
            </a:pPr>
            <a:r>
              <a:rPr lang="en-US" sz="1500">
                <a:solidFill>
                  <a:schemeClr val="dk1"/>
                </a:solidFill>
                <a:latin typeface="Calibri"/>
                <a:ea typeface="Calibri"/>
                <a:cs typeface="Calibri"/>
                <a:sym typeface="Calibri"/>
              </a:rPr>
              <a:t>Going faster gets double reward</a:t>
            </a:r>
            <a:endParaRPr/>
          </a:p>
          <a:p>
            <a:pPr marL="287020" lvl="0" indent="-191770" algn="l" rtl="0">
              <a:lnSpc>
                <a:spcPct val="100000"/>
              </a:lnSpc>
              <a:spcBef>
                <a:spcPts val="1200"/>
              </a:spcBef>
              <a:spcAft>
                <a:spcPts val="0"/>
              </a:spcAft>
              <a:buSzPts val="1500"/>
              <a:buNone/>
            </a:pPr>
            <a:endParaRPr sz="1500">
              <a:latin typeface="Calibri"/>
              <a:ea typeface="Calibri"/>
              <a:cs typeface="Calibri"/>
              <a:sym typeface="Calibri"/>
            </a:endParaRPr>
          </a:p>
        </p:txBody>
      </p:sp>
      <p:grpSp>
        <p:nvGrpSpPr>
          <p:cNvPr id="3138" name="Google Shape;3138;p259"/>
          <p:cNvGrpSpPr/>
          <p:nvPr/>
        </p:nvGrpSpPr>
        <p:grpSpPr>
          <a:xfrm>
            <a:off x="628650" y="1714500"/>
            <a:ext cx="8283522" cy="2994883"/>
            <a:chOff x="838200" y="2286000"/>
            <a:chExt cx="11044696" cy="3993176"/>
          </a:xfrm>
        </p:grpSpPr>
        <p:pic>
          <p:nvPicPr>
            <p:cNvPr id="3139" name="Google Shape;3139;p259"/>
            <p:cNvPicPr preferRelativeResize="0"/>
            <p:nvPr/>
          </p:nvPicPr>
          <p:blipFill rotWithShape="1">
            <a:blip r:embed="rId3">
              <a:alphaModFix/>
            </a:blip>
            <a:srcRect/>
            <a:stretch/>
          </p:blipFill>
          <p:spPr>
            <a:xfrm>
              <a:off x="1983518" y="3950732"/>
              <a:ext cx="2433764" cy="1600200"/>
            </a:xfrm>
            <a:prstGeom prst="rect">
              <a:avLst/>
            </a:prstGeom>
            <a:noFill/>
            <a:ln>
              <a:noFill/>
            </a:ln>
          </p:spPr>
        </p:pic>
        <p:pic>
          <p:nvPicPr>
            <p:cNvPr id="3140" name="Google Shape;3140;p259"/>
            <p:cNvPicPr preferRelativeResize="0"/>
            <p:nvPr/>
          </p:nvPicPr>
          <p:blipFill rotWithShape="1">
            <a:blip r:embed="rId4">
              <a:alphaModFix/>
            </a:blip>
            <a:srcRect/>
            <a:stretch/>
          </p:blipFill>
          <p:spPr>
            <a:xfrm>
              <a:off x="5946913" y="2731532"/>
              <a:ext cx="2660373" cy="1676400"/>
            </a:xfrm>
            <a:prstGeom prst="rect">
              <a:avLst/>
            </a:prstGeom>
            <a:noFill/>
            <a:ln>
              <a:noFill/>
            </a:ln>
          </p:spPr>
        </p:pic>
        <p:pic>
          <p:nvPicPr>
            <p:cNvPr id="3141" name="Google Shape;3141;p259"/>
            <p:cNvPicPr preferRelativeResize="0"/>
            <p:nvPr/>
          </p:nvPicPr>
          <p:blipFill rotWithShape="1">
            <a:blip r:embed="rId5">
              <a:alphaModFix/>
            </a:blip>
            <a:srcRect/>
            <a:stretch/>
          </p:blipFill>
          <p:spPr>
            <a:xfrm>
              <a:off x="9300704" y="3798332"/>
              <a:ext cx="2582192" cy="1828800"/>
            </a:xfrm>
            <a:prstGeom prst="rect">
              <a:avLst/>
            </a:prstGeom>
            <a:noFill/>
            <a:ln>
              <a:noFill/>
            </a:ln>
          </p:spPr>
        </p:pic>
        <p:sp>
          <p:nvSpPr>
            <p:cNvPr id="3142" name="Google Shape;3142;p259"/>
            <p:cNvSpPr txBox="1"/>
            <p:nvPr/>
          </p:nvSpPr>
          <p:spPr>
            <a:xfrm>
              <a:off x="2057400" y="5341442"/>
              <a:ext cx="2286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B0F0"/>
                  </a:solidFill>
                  <a:latin typeface="Calibri"/>
                  <a:ea typeface="Calibri"/>
                  <a:cs typeface="Calibri"/>
                  <a:sym typeface="Calibri"/>
                </a:rPr>
                <a:t>Cool</a:t>
              </a:r>
              <a:endParaRPr sz="1400" b="0" i="0" u="none" strike="noStrike" cap="none">
                <a:solidFill>
                  <a:srgbClr val="000000"/>
                </a:solidFill>
                <a:latin typeface="Arial"/>
                <a:ea typeface="Arial"/>
                <a:cs typeface="Arial"/>
                <a:sym typeface="Arial"/>
              </a:endParaRPr>
            </a:p>
          </p:txBody>
        </p:sp>
        <p:sp>
          <p:nvSpPr>
            <p:cNvPr id="3143" name="Google Shape;3143;p259"/>
            <p:cNvSpPr txBox="1"/>
            <p:nvPr/>
          </p:nvSpPr>
          <p:spPr>
            <a:xfrm>
              <a:off x="5943600" y="4160222"/>
              <a:ext cx="2286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7F2727"/>
                  </a:solidFill>
                  <a:latin typeface="Calibri"/>
                  <a:ea typeface="Calibri"/>
                  <a:cs typeface="Calibri"/>
                  <a:sym typeface="Calibri"/>
                </a:rPr>
                <a:t>Warm</a:t>
              </a:r>
              <a:endParaRPr sz="1400" b="0" i="0" u="none" strike="noStrike" cap="none">
                <a:solidFill>
                  <a:srgbClr val="000000"/>
                </a:solidFill>
                <a:latin typeface="Arial"/>
                <a:ea typeface="Arial"/>
                <a:cs typeface="Arial"/>
                <a:sym typeface="Arial"/>
              </a:endParaRPr>
            </a:p>
          </p:txBody>
        </p:sp>
        <p:sp>
          <p:nvSpPr>
            <p:cNvPr id="3144" name="Google Shape;3144;p259"/>
            <p:cNvSpPr txBox="1"/>
            <p:nvPr/>
          </p:nvSpPr>
          <p:spPr>
            <a:xfrm>
              <a:off x="9296400" y="5455622"/>
              <a:ext cx="2286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Overheated</a:t>
              </a:r>
              <a:endParaRPr sz="1400" b="0" i="0" u="none" strike="noStrike" cap="none">
                <a:solidFill>
                  <a:srgbClr val="000000"/>
                </a:solidFill>
                <a:latin typeface="Arial"/>
                <a:ea typeface="Arial"/>
                <a:cs typeface="Arial"/>
                <a:sym typeface="Arial"/>
              </a:endParaRPr>
            </a:p>
          </p:txBody>
        </p:sp>
        <p:cxnSp>
          <p:nvCxnSpPr>
            <p:cNvPr id="3145" name="Google Shape;3145;p259"/>
            <p:cNvCxnSpPr>
              <a:stCxn id="3139" idx="3"/>
              <a:endCxn id="3142" idx="2"/>
            </p:cNvCxnSpPr>
            <p:nvPr/>
          </p:nvCxnSpPr>
          <p:spPr>
            <a:xfrm flipH="1">
              <a:off x="3200482" y="4750832"/>
              <a:ext cx="1216800" cy="1021500"/>
            </a:xfrm>
            <a:prstGeom prst="curvedConnector4">
              <a:avLst>
                <a:gd name="adj1" fmla="val -326871"/>
                <a:gd name="adj2" fmla="val 592557"/>
              </a:avLst>
            </a:prstGeom>
            <a:noFill/>
            <a:ln w="76200" cap="flat" cmpd="sng">
              <a:solidFill>
                <a:srgbClr val="C00000"/>
              </a:solidFill>
              <a:prstDash val="solid"/>
              <a:round/>
              <a:headEnd type="none" w="sm" len="sm"/>
              <a:tailEnd type="triangle" w="med" len="med"/>
            </a:ln>
          </p:spPr>
        </p:cxnSp>
        <p:cxnSp>
          <p:nvCxnSpPr>
            <p:cNvPr id="3146" name="Google Shape;3146;p259"/>
            <p:cNvCxnSpPr>
              <a:stCxn id="3139" idx="3"/>
              <a:endCxn id="3143" idx="2"/>
            </p:cNvCxnSpPr>
            <p:nvPr/>
          </p:nvCxnSpPr>
          <p:spPr>
            <a:xfrm rot="10800000" flipH="1">
              <a:off x="4417282" y="4591232"/>
              <a:ext cx="2669400" cy="159600"/>
            </a:xfrm>
            <a:prstGeom prst="curvedConnector2">
              <a:avLst/>
            </a:prstGeom>
            <a:noFill/>
            <a:ln w="76200" cap="flat" cmpd="sng">
              <a:solidFill>
                <a:srgbClr val="C00000"/>
              </a:solidFill>
              <a:prstDash val="solid"/>
              <a:round/>
              <a:headEnd type="none" w="sm" len="sm"/>
              <a:tailEnd type="triangle" w="med" len="med"/>
            </a:ln>
          </p:spPr>
        </p:cxnSp>
        <p:sp>
          <p:nvSpPr>
            <p:cNvPr id="3147" name="Google Shape;3147;p259"/>
            <p:cNvSpPr txBox="1"/>
            <p:nvPr/>
          </p:nvSpPr>
          <p:spPr>
            <a:xfrm>
              <a:off x="4724400" y="4788932"/>
              <a:ext cx="9144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1" u="none" strike="noStrike" cap="none">
                  <a:solidFill>
                    <a:srgbClr val="C00000"/>
                  </a:solidFill>
                  <a:latin typeface="Calibri"/>
                  <a:ea typeface="Calibri"/>
                  <a:cs typeface="Calibri"/>
                  <a:sym typeface="Calibri"/>
                </a:rPr>
                <a:t>Fast</a:t>
              </a:r>
              <a:endParaRPr sz="1400" b="0" i="0" u="none" strike="noStrike" cap="none">
                <a:solidFill>
                  <a:srgbClr val="000000"/>
                </a:solidFill>
                <a:latin typeface="Arial"/>
                <a:ea typeface="Arial"/>
                <a:cs typeface="Arial"/>
                <a:sym typeface="Arial"/>
              </a:endParaRPr>
            </a:p>
          </p:txBody>
        </p:sp>
        <p:cxnSp>
          <p:nvCxnSpPr>
            <p:cNvPr id="3148" name="Google Shape;3148;p259"/>
            <p:cNvCxnSpPr>
              <a:stCxn id="3140" idx="0"/>
            </p:cNvCxnSpPr>
            <p:nvPr/>
          </p:nvCxnSpPr>
          <p:spPr>
            <a:xfrm rot="-5400000" flipH="1">
              <a:off x="8096250" y="1912382"/>
              <a:ext cx="1447800" cy="3086100"/>
            </a:xfrm>
            <a:prstGeom prst="curvedConnector4">
              <a:avLst>
                <a:gd name="adj1" fmla="val 118672"/>
                <a:gd name="adj2" fmla="val 370245"/>
              </a:avLst>
            </a:prstGeom>
            <a:noFill/>
            <a:ln w="76200" cap="flat" cmpd="sng">
              <a:solidFill>
                <a:srgbClr val="C00000"/>
              </a:solidFill>
              <a:prstDash val="solid"/>
              <a:round/>
              <a:headEnd type="none" w="sm" len="sm"/>
              <a:tailEnd type="triangle" w="med" len="med"/>
            </a:ln>
          </p:spPr>
        </p:cxnSp>
        <p:sp>
          <p:nvSpPr>
            <p:cNvPr id="3149" name="Google Shape;3149;p259"/>
            <p:cNvSpPr txBox="1"/>
            <p:nvPr/>
          </p:nvSpPr>
          <p:spPr>
            <a:xfrm>
              <a:off x="9144000" y="2731532"/>
              <a:ext cx="9144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1" u="none" strike="noStrike" cap="none">
                  <a:solidFill>
                    <a:srgbClr val="C00000"/>
                  </a:solidFill>
                  <a:latin typeface="Calibri"/>
                  <a:ea typeface="Calibri"/>
                  <a:cs typeface="Calibri"/>
                  <a:sym typeface="Calibri"/>
                </a:rPr>
                <a:t>Fast</a:t>
              </a:r>
              <a:endParaRPr sz="1400" b="0" i="0" u="none" strike="noStrike" cap="none">
                <a:solidFill>
                  <a:srgbClr val="000000"/>
                </a:solidFill>
                <a:latin typeface="Arial"/>
                <a:ea typeface="Arial"/>
                <a:cs typeface="Arial"/>
                <a:sym typeface="Arial"/>
              </a:endParaRPr>
            </a:p>
          </p:txBody>
        </p:sp>
        <p:cxnSp>
          <p:nvCxnSpPr>
            <p:cNvPr id="3150" name="Google Shape;3150;p259"/>
            <p:cNvCxnSpPr>
              <a:stCxn id="3139" idx="1"/>
            </p:cNvCxnSpPr>
            <p:nvPr/>
          </p:nvCxnSpPr>
          <p:spPr>
            <a:xfrm>
              <a:off x="1983518" y="4750832"/>
              <a:ext cx="152400" cy="190500"/>
            </a:xfrm>
            <a:prstGeom prst="curvedConnector4">
              <a:avLst>
                <a:gd name="adj1" fmla="val -117657"/>
                <a:gd name="adj2" fmla="val 2797652"/>
              </a:avLst>
            </a:prstGeom>
            <a:noFill/>
            <a:ln w="76200" cap="flat" cmpd="sng">
              <a:solidFill>
                <a:schemeClr val="accent2"/>
              </a:solidFill>
              <a:prstDash val="solid"/>
              <a:round/>
              <a:headEnd type="none" w="sm" len="sm"/>
              <a:tailEnd type="triangle" w="med" len="med"/>
            </a:ln>
          </p:spPr>
        </p:cxnSp>
        <p:cxnSp>
          <p:nvCxnSpPr>
            <p:cNvPr id="3151" name="Google Shape;3151;p259"/>
            <p:cNvCxnSpPr>
              <a:stCxn id="3140" idx="1"/>
              <a:endCxn id="3139" idx="0"/>
            </p:cNvCxnSpPr>
            <p:nvPr/>
          </p:nvCxnSpPr>
          <p:spPr>
            <a:xfrm flipH="1">
              <a:off x="3200413" y="3569732"/>
              <a:ext cx="2746500" cy="381000"/>
            </a:xfrm>
            <a:prstGeom prst="curvedConnector2">
              <a:avLst/>
            </a:prstGeom>
            <a:noFill/>
            <a:ln w="76200" cap="flat" cmpd="sng">
              <a:solidFill>
                <a:schemeClr val="accent2"/>
              </a:solidFill>
              <a:prstDash val="solid"/>
              <a:round/>
              <a:headEnd type="none" w="sm" len="sm"/>
              <a:tailEnd type="triangle" w="med" len="med"/>
            </a:ln>
          </p:spPr>
        </p:cxnSp>
        <p:sp>
          <p:nvSpPr>
            <p:cNvPr id="3152" name="Google Shape;3152;p259"/>
            <p:cNvSpPr txBox="1"/>
            <p:nvPr/>
          </p:nvSpPr>
          <p:spPr>
            <a:xfrm>
              <a:off x="990600" y="4331732"/>
              <a:ext cx="9144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1" u="none" strike="noStrike" cap="none">
                  <a:solidFill>
                    <a:schemeClr val="accent6"/>
                  </a:solidFill>
                  <a:latin typeface="Calibri"/>
                  <a:ea typeface="Calibri"/>
                  <a:cs typeface="Calibri"/>
                  <a:sym typeface="Calibri"/>
                </a:rPr>
                <a:t>Slow</a:t>
              </a:r>
              <a:endParaRPr sz="1400" b="0" i="0" u="none" strike="noStrike" cap="none">
                <a:solidFill>
                  <a:srgbClr val="000000"/>
                </a:solidFill>
                <a:latin typeface="Arial"/>
                <a:ea typeface="Arial"/>
                <a:cs typeface="Arial"/>
                <a:sym typeface="Arial"/>
              </a:endParaRPr>
            </a:p>
          </p:txBody>
        </p:sp>
        <p:sp>
          <p:nvSpPr>
            <p:cNvPr id="3153" name="Google Shape;3153;p259"/>
            <p:cNvSpPr txBox="1"/>
            <p:nvPr/>
          </p:nvSpPr>
          <p:spPr>
            <a:xfrm>
              <a:off x="4495800" y="3112532"/>
              <a:ext cx="9144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1" u="none" strike="noStrike" cap="none">
                  <a:solidFill>
                    <a:schemeClr val="accent6"/>
                  </a:solidFill>
                  <a:latin typeface="Calibri"/>
                  <a:ea typeface="Calibri"/>
                  <a:cs typeface="Calibri"/>
                  <a:sym typeface="Calibri"/>
                </a:rPr>
                <a:t>Slow</a:t>
              </a:r>
              <a:endParaRPr sz="1400" b="0" i="0" u="none" strike="noStrike" cap="none">
                <a:solidFill>
                  <a:srgbClr val="000000"/>
                </a:solidFill>
                <a:latin typeface="Arial"/>
                <a:ea typeface="Arial"/>
                <a:cs typeface="Arial"/>
                <a:sym typeface="Arial"/>
              </a:endParaRPr>
            </a:p>
          </p:txBody>
        </p:sp>
        <p:cxnSp>
          <p:nvCxnSpPr>
            <p:cNvPr id="3154" name="Google Shape;3154;p259"/>
            <p:cNvCxnSpPr/>
            <p:nvPr/>
          </p:nvCxnSpPr>
          <p:spPr>
            <a:xfrm rot="5400000">
              <a:off x="5962650" y="3398282"/>
              <a:ext cx="152400" cy="190500"/>
            </a:xfrm>
            <a:prstGeom prst="curvedConnector4">
              <a:avLst>
                <a:gd name="adj1" fmla="val 614770"/>
                <a:gd name="adj2" fmla="val -1646471"/>
              </a:avLst>
            </a:prstGeom>
            <a:noFill/>
            <a:ln w="76200" cap="flat" cmpd="sng">
              <a:solidFill>
                <a:schemeClr val="accent2"/>
              </a:solidFill>
              <a:prstDash val="solid"/>
              <a:round/>
              <a:headEnd type="triangle" w="med" len="med"/>
              <a:tailEnd type="none" w="sm" len="sm"/>
            </a:ln>
          </p:spPr>
        </p:cxnSp>
        <p:sp>
          <p:nvSpPr>
            <p:cNvPr id="3155" name="Google Shape;3155;p259"/>
            <p:cNvSpPr txBox="1"/>
            <p:nvPr/>
          </p:nvSpPr>
          <p:spPr>
            <a:xfrm>
              <a:off x="4572000" y="3645932"/>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accent6"/>
                  </a:solidFill>
                  <a:latin typeface="Calibri"/>
                  <a:ea typeface="Calibri"/>
                  <a:cs typeface="Calibri"/>
                  <a:sym typeface="Calibri"/>
                </a:rPr>
                <a:t>0.5 </a:t>
              </a:r>
              <a:endParaRPr sz="1400" b="0" i="0" u="none" strike="noStrike" cap="none">
                <a:solidFill>
                  <a:srgbClr val="000000"/>
                </a:solidFill>
                <a:latin typeface="Arial"/>
                <a:ea typeface="Arial"/>
                <a:cs typeface="Arial"/>
                <a:sym typeface="Arial"/>
              </a:endParaRPr>
            </a:p>
          </p:txBody>
        </p:sp>
        <p:sp>
          <p:nvSpPr>
            <p:cNvPr id="3156" name="Google Shape;3156;p259"/>
            <p:cNvSpPr txBox="1"/>
            <p:nvPr/>
          </p:nvSpPr>
          <p:spPr>
            <a:xfrm>
              <a:off x="4800600" y="2286000"/>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accent6"/>
                  </a:solidFill>
                  <a:latin typeface="Calibri"/>
                  <a:ea typeface="Calibri"/>
                  <a:cs typeface="Calibri"/>
                  <a:sym typeface="Calibri"/>
                </a:rPr>
                <a:t>0.5 </a:t>
              </a:r>
              <a:endParaRPr sz="1400" b="0" i="0" u="none" strike="noStrike" cap="none">
                <a:solidFill>
                  <a:srgbClr val="000000"/>
                </a:solidFill>
                <a:latin typeface="Arial"/>
                <a:ea typeface="Arial"/>
                <a:cs typeface="Arial"/>
                <a:sym typeface="Arial"/>
              </a:endParaRPr>
            </a:p>
          </p:txBody>
        </p:sp>
        <p:sp>
          <p:nvSpPr>
            <p:cNvPr id="3157" name="Google Shape;3157;p259"/>
            <p:cNvSpPr txBox="1"/>
            <p:nvPr/>
          </p:nvSpPr>
          <p:spPr>
            <a:xfrm>
              <a:off x="4724400" y="5333999"/>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C00000"/>
                  </a:solidFill>
                  <a:latin typeface="Calibri"/>
                  <a:ea typeface="Calibri"/>
                  <a:cs typeface="Calibri"/>
                  <a:sym typeface="Calibri"/>
                </a:rPr>
                <a:t>0.5 </a:t>
              </a:r>
              <a:endParaRPr sz="1400" b="0" i="0" u="none" strike="noStrike" cap="none">
                <a:solidFill>
                  <a:srgbClr val="000000"/>
                </a:solidFill>
                <a:latin typeface="Arial"/>
                <a:ea typeface="Arial"/>
                <a:cs typeface="Arial"/>
                <a:sym typeface="Arial"/>
              </a:endParaRPr>
            </a:p>
          </p:txBody>
        </p:sp>
        <p:sp>
          <p:nvSpPr>
            <p:cNvPr id="3158" name="Google Shape;3158;p259"/>
            <p:cNvSpPr txBox="1"/>
            <p:nvPr/>
          </p:nvSpPr>
          <p:spPr>
            <a:xfrm>
              <a:off x="5867400" y="4788932"/>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C00000"/>
                  </a:solidFill>
                  <a:latin typeface="Calibri"/>
                  <a:ea typeface="Calibri"/>
                  <a:cs typeface="Calibri"/>
                  <a:sym typeface="Calibri"/>
                </a:rPr>
                <a:t>0.5 </a:t>
              </a:r>
              <a:endParaRPr sz="1400" b="0" i="0" u="none" strike="noStrike" cap="none">
                <a:solidFill>
                  <a:srgbClr val="000000"/>
                </a:solidFill>
                <a:latin typeface="Arial"/>
                <a:ea typeface="Arial"/>
                <a:cs typeface="Arial"/>
                <a:sym typeface="Arial"/>
              </a:endParaRPr>
            </a:p>
          </p:txBody>
        </p:sp>
        <p:sp>
          <p:nvSpPr>
            <p:cNvPr id="3159" name="Google Shape;3159;p259"/>
            <p:cNvSpPr txBox="1"/>
            <p:nvPr/>
          </p:nvSpPr>
          <p:spPr>
            <a:xfrm>
              <a:off x="838200" y="5627131"/>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accent6"/>
                  </a:solidFill>
                  <a:latin typeface="Calibri"/>
                  <a:ea typeface="Calibri"/>
                  <a:cs typeface="Calibri"/>
                  <a:sym typeface="Calibri"/>
                </a:rPr>
                <a:t>1.0 </a:t>
              </a:r>
              <a:endParaRPr sz="1400" b="0" i="0" u="none" strike="noStrike" cap="none">
                <a:solidFill>
                  <a:srgbClr val="000000"/>
                </a:solidFill>
                <a:latin typeface="Arial"/>
                <a:ea typeface="Arial"/>
                <a:cs typeface="Arial"/>
                <a:sym typeface="Arial"/>
              </a:endParaRPr>
            </a:p>
          </p:txBody>
        </p:sp>
        <p:sp>
          <p:nvSpPr>
            <p:cNvPr id="3160" name="Google Shape;3160;p259"/>
            <p:cNvSpPr txBox="1"/>
            <p:nvPr/>
          </p:nvSpPr>
          <p:spPr>
            <a:xfrm>
              <a:off x="10210800" y="2579132"/>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C00000"/>
                  </a:solidFill>
                  <a:latin typeface="Calibri"/>
                  <a:ea typeface="Calibri"/>
                  <a:cs typeface="Calibri"/>
                  <a:sym typeface="Calibri"/>
                </a:rPr>
                <a:t>1.0 </a:t>
              </a:r>
              <a:endParaRPr sz="1400" b="0" i="0" u="none" strike="noStrike" cap="none">
                <a:solidFill>
                  <a:srgbClr val="000000"/>
                </a:solidFill>
                <a:latin typeface="Arial"/>
                <a:ea typeface="Arial"/>
                <a:cs typeface="Arial"/>
                <a:sym typeface="Arial"/>
              </a:endParaRPr>
            </a:p>
          </p:txBody>
        </p:sp>
        <p:sp>
          <p:nvSpPr>
            <p:cNvPr id="3161" name="Google Shape;3161;p259"/>
            <p:cNvSpPr txBox="1"/>
            <p:nvPr/>
          </p:nvSpPr>
          <p:spPr>
            <a:xfrm>
              <a:off x="1905000" y="5486399"/>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B050"/>
                  </a:solidFill>
                  <a:latin typeface="Calibri"/>
                  <a:ea typeface="Calibri"/>
                  <a:cs typeface="Calibri"/>
                  <a:sym typeface="Calibri"/>
                </a:rPr>
                <a:t>+1 </a:t>
              </a:r>
              <a:endParaRPr sz="1400" b="0" i="0" u="none" strike="noStrike" cap="none">
                <a:solidFill>
                  <a:srgbClr val="000000"/>
                </a:solidFill>
                <a:latin typeface="Arial"/>
                <a:ea typeface="Arial"/>
                <a:cs typeface="Arial"/>
                <a:sym typeface="Arial"/>
              </a:endParaRPr>
            </a:p>
          </p:txBody>
        </p:sp>
        <p:sp>
          <p:nvSpPr>
            <p:cNvPr id="3162" name="Google Shape;3162;p259"/>
            <p:cNvSpPr txBox="1"/>
            <p:nvPr/>
          </p:nvSpPr>
          <p:spPr>
            <a:xfrm>
              <a:off x="3581400" y="3288268"/>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B050"/>
                  </a:solidFill>
                  <a:latin typeface="Calibri"/>
                  <a:ea typeface="Calibri"/>
                  <a:cs typeface="Calibri"/>
                  <a:sym typeface="Calibri"/>
                </a:rPr>
                <a:t>+1 </a:t>
              </a:r>
              <a:endParaRPr sz="1400" b="0" i="0" u="none" strike="noStrike" cap="none">
                <a:solidFill>
                  <a:srgbClr val="000000"/>
                </a:solidFill>
                <a:latin typeface="Arial"/>
                <a:ea typeface="Arial"/>
                <a:cs typeface="Arial"/>
                <a:sym typeface="Arial"/>
              </a:endParaRPr>
            </a:p>
          </p:txBody>
        </p:sp>
        <p:sp>
          <p:nvSpPr>
            <p:cNvPr id="3163" name="Google Shape;3163;p259"/>
            <p:cNvSpPr txBox="1"/>
            <p:nvPr/>
          </p:nvSpPr>
          <p:spPr>
            <a:xfrm>
              <a:off x="5943600" y="2286000"/>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B050"/>
                  </a:solidFill>
                  <a:latin typeface="Calibri"/>
                  <a:ea typeface="Calibri"/>
                  <a:cs typeface="Calibri"/>
                  <a:sym typeface="Calibri"/>
                </a:rPr>
                <a:t>+1 </a:t>
              </a:r>
              <a:endParaRPr sz="1400" b="0" i="0" u="none" strike="noStrike" cap="none">
                <a:solidFill>
                  <a:srgbClr val="000000"/>
                </a:solidFill>
                <a:latin typeface="Arial"/>
                <a:ea typeface="Arial"/>
                <a:cs typeface="Arial"/>
                <a:sym typeface="Arial"/>
              </a:endParaRPr>
            </a:p>
          </p:txBody>
        </p:sp>
        <p:sp>
          <p:nvSpPr>
            <p:cNvPr id="3164" name="Google Shape;3164;p259"/>
            <p:cNvSpPr txBox="1"/>
            <p:nvPr/>
          </p:nvSpPr>
          <p:spPr>
            <a:xfrm>
              <a:off x="4648200" y="5879067"/>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B050"/>
                  </a:solidFill>
                  <a:latin typeface="Calibri"/>
                  <a:ea typeface="Calibri"/>
                  <a:cs typeface="Calibri"/>
                  <a:sym typeface="Calibri"/>
                </a:rPr>
                <a:t>+2 </a:t>
              </a:r>
              <a:endParaRPr sz="1400" b="0" i="0" u="none" strike="noStrike" cap="none">
                <a:solidFill>
                  <a:srgbClr val="000000"/>
                </a:solidFill>
                <a:latin typeface="Arial"/>
                <a:ea typeface="Arial"/>
                <a:cs typeface="Arial"/>
                <a:sym typeface="Arial"/>
              </a:endParaRPr>
            </a:p>
          </p:txBody>
        </p:sp>
        <p:sp>
          <p:nvSpPr>
            <p:cNvPr id="3165" name="Google Shape;3165;p259"/>
            <p:cNvSpPr txBox="1"/>
            <p:nvPr/>
          </p:nvSpPr>
          <p:spPr>
            <a:xfrm>
              <a:off x="6477000" y="4788415"/>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B050"/>
                  </a:solidFill>
                  <a:latin typeface="Calibri"/>
                  <a:ea typeface="Calibri"/>
                  <a:cs typeface="Calibri"/>
                  <a:sym typeface="Calibri"/>
                </a:rPr>
                <a:t>+2 </a:t>
              </a:r>
              <a:endParaRPr sz="1400" b="0" i="0" u="none" strike="noStrike" cap="none">
                <a:solidFill>
                  <a:srgbClr val="000000"/>
                </a:solidFill>
                <a:latin typeface="Arial"/>
                <a:ea typeface="Arial"/>
                <a:cs typeface="Arial"/>
                <a:sym typeface="Arial"/>
              </a:endParaRPr>
            </a:p>
          </p:txBody>
        </p:sp>
        <p:sp>
          <p:nvSpPr>
            <p:cNvPr id="3166" name="Google Shape;3166;p259"/>
            <p:cNvSpPr txBox="1"/>
            <p:nvPr/>
          </p:nvSpPr>
          <p:spPr>
            <a:xfrm>
              <a:off x="10668000" y="3124200"/>
              <a:ext cx="60960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B050"/>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grpSp>
      <p:grpSp>
        <p:nvGrpSpPr>
          <p:cNvPr id="3167" name="Google Shape;3167;p259"/>
          <p:cNvGrpSpPr/>
          <p:nvPr/>
        </p:nvGrpSpPr>
        <p:grpSpPr>
          <a:xfrm>
            <a:off x="359647" y="443948"/>
            <a:ext cx="479425" cy="479425"/>
            <a:chOff x="1294" y="1178"/>
            <a:chExt cx="302" cy="302"/>
          </a:xfrm>
        </p:grpSpPr>
        <p:sp>
          <p:nvSpPr>
            <p:cNvPr id="3168" name="Google Shape;3168;p259"/>
            <p:cNvSpPr/>
            <p:nvPr/>
          </p:nvSpPr>
          <p:spPr>
            <a:xfrm>
              <a:off x="1487" y="1178"/>
              <a:ext cx="57" cy="62"/>
            </a:xfrm>
            <a:custGeom>
              <a:avLst/>
              <a:gdLst/>
              <a:ahLst/>
              <a:cxnLst/>
              <a:rect l="l" t="t" r="r" b="b"/>
              <a:pathLst>
                <a:path w="630" h="685" extrusionOk="0">
                  <a:moveTo>
                    <a:pt x="349" y="0"/>
                  </a:moveTo>
                  <a:lnTo>
                    <a:pt x="387" y="3"/>
                  </a:lnTo>
                  <a:lnTo>
                    <a:pt x="426" y="11"/>
                  </a:lnTo>
                  <a:lnTo>
                    <a:pt x="463" y="26"/>
                  </a:lnTo>
                  <a:lnTo>
                    <a:pt x="500" y="47"/>
                  </a:lnTo>
                  <a:lnTo>
                    <a:pt x="532" y="71"/>
                  </a:lnTo>
                  <a:lnTo>
                    <a:pt x="560" y="96"/>
                  </a:lnTo>
                  <a:lnTo>
                    <a:pt x="583" y="125"/>
                  </a:lnTo>
                  <a:lnTo>
                    <a:pt x="602" y="156"/>
                  </a:lnTo>
                  <a:lnTo>
                    <a:pt x="615" y="189"/>
                  </a:lnTo>
                  <a:lnTo>
                    <a:pt x="625" y="223"/>
                  </a:lnTo>
                  <a:lnTo>
                    <a:pt x="630" y="259"/>
                  </a:lnTo>
                  <a:lnTo>
                    <a:pt x="629" y="297"/>
                  </a:lnTo>
                  <a:lnTo>
                    <a:pt x="625" y="335"/>
                  </a:lnTo>
                  <a:lnTo>
                    <a:pt x="615" y="375"/>
                  </a:lnTo>
                  <a:lnTo>
                    <a:pt x="601" y="416"/>
                  </a:lnTo>
                  <a:lnTo>
                    <a:pt x="581" y="457"/>
                  </a:lnTo>
                  <a:lnTo>
                    <a:pt x="557" y="499"/>
                  </a:lnTo>
                  <a:lnTo>
                    <a:pt x="528" y="541"/>
                  </a:lnTo>
                  <a:lnTo>
                    <a:pt x="497" y="580"/>
                  </a:lnTo>
                  <a:lnTo>
                    <a:pt x="464" y="611"/>
                  </a:lnTo>
                  <a:lnTo>
                    <a:pt x="430" y="638"/>
                  </a:lnTo>
                  <a:lnTo>
                    <a:pt x="393" y="658"/>
                  </a:lnTo>
                  <a:lnTo>
                    <a:pt x="356" y="674"/>
                  </a:lnTo>
                  <a:lnTo>
                    <a:pt x="318" y="683"/>
                  </a:lnTo>
                  <a:lnTo>
                    <a:pt x="278" y="685"/>
                  </a:lnTo>
                  <a:lnTo>
                    <a:pt x="240" y="683"/>
                  </a:lnTo>
                  <a:lnTo>
                    <a:pt x="203" y="674"/>
                  </a:lnTo>
                  <a:lnTo>
                    <a:pt x="165" y="659"/>
                  </a:lnTo>
                  <a:lnTo>
                    <a:pt x="129" y="639"/>
                  </a:lnTo>
                  <a:lnTo>
                    <a:pt x="97" y="615"/>
                  </a:lnTo>
                  <a:lnTo>
                    <a:pt x="69" y="589"/>
                  </a:lnTo>
                  <a:lnTo>
                    <a:pt x="46" y="560"/>
                  </a:lnTo>
                  <a:lnTo>
                    <a:pt x="28" y="530"/>
                  </a:lnTo>
                  <a:lnTo>
                    <a:pt x="14" y="497"/>
                  </a:lnTo>
                  <a:lnTo>
                    <a:pt x="5" y="462"/>
                  </a:lnTo>
                  <a:lnTo>
                    <a:pt x="0" y="426"/>
                  </a:lnTo>
                  <a:lnTo>
                    <a:pt x="1" y="389"/>
                  </a:lnTo>
                  <a:lnTo>
                    <a:pt x="5" y="349"/>
                  </a:lnTo>
                  <a:lnTo>
                    <a:pt x="14" y="310"/>
                  </a:lnTo>
                  <a:lnTo>
                    <a:pt x="29" y="270"/>
                  </a:lnTo>
                  <a:lnTo>
                    <a:pt x="48" y="228"/>
                  </a:lnTo>
                  <a:lnTo>
                    <a:pt x="72" y="186"/>
                  </a:lnTo>
                  <a:lnTo>
                    <a:pt x="101" y="144"/>
                  </a:lnTo>
                  <a:lnTo>
                    <a:pt x="132" y="107"/>
                  </a:lnTo>
                  <a:lnTo>
                    <a:pt x="165" y="76"/>
                  </a:lnTo>
                  <a:lnTo>
                    <a:pt x="200" y="49"/>
                  </a:lnTo>
                  <a:lnTo>
                    <a:pt x="236" y="28"/>
                  </a:lnTo>
                  <a:lnTo>
                    <a:pt x="273" y="13"/>
                  </a:lnTo>
                  <a:lnTo>
                    <a:pt x="311" y="4"/>
                  </a:lnTo>
                  <a:lnTo>
                    <a:pt x="34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9" name="Google Shape;3169;p259"/>
            <p:cNvSpPr/>
            <p:nvPr/>
          </p:nvSpPr>
          <p:spPr>
            <a:xfrm>
              <a:off x="1294" y="1326"/>
              <a:ext cx="128" cy="81"/>
            </a:xfrm>
            <a:custGeom>
              <a:avLst/>
              <a:gdLst/>
              <a:ahLst/>
              <a:cxnLst/>
              <a:rect l="l" t="t" r="r" b="b"/>
              <a:pathLst>
                <a:path w="1408" h="887" extrusionOk="0">
                  <a:moveTo>
                    <a:pt x="1202" y="0"/>
                  </a:moveTo>
                  <a:lnTo>
                    <a:pt x="1207" y="51"/>
                  </a:lnTo>
                  <a:lnTo>
                    <a:pt x="1216" y="101"/>
                  </a:lnTo>
                  <a:lnTo>
                    <a:pt x="1227" y="147"/>
                  </a:lnTo>
                  <a:lnTo>
                    <a:pt x="1241" y="189"/>
                  </a:lnTo>
                  <a:lnTo>
                    <a:pt x="1256" y="229"/>
                  </a:lnTo>
                  <a:lnTo>
                    <a:pt x="1273" y="263"/>
                  </a:lnTo>
                  <a:lnTo>
                    <a:pt x="1289" y="292"/>
                  </a:lnTo>
                  <a:lnTo>
                    <a:pt x="1408" y="479"/>
                  </a:lnTo>
                  <a:lnTo>
                    <a:pt x="1127" y="765"/>
                  </a:lnTo>
                  <a:lnTo>
                    <a:pt x="1093" y="796"/>
                  </a:lnTo>
                  <a:lnTo>
                    <a:pt x="1061" y="822"/>
                  </a:lnTo>
                  <a:lnTo>
                    <a:pt x="1030" y="842"/>
                  </a:lnTo>
                  <a:lnTo>
                    <a:pt x="999" y="859"/>
                  </a:lnTo>
                  <a:lnTo>
                    <a:pt x="967" y="871"/>
                  </a:lnTo>
                  <a:lnTo>
                    <a:pt x="933" y="881"/>
                  </a:lnTo>
                  <a:lnTo>
                    <a:pt x="897" y="886"/>
                  </a:lnTo>
                  <a:lnTo>
                    <a:pt x="860" y="887"/>
                  </a:lnTo>
                  <a:lnTo>
                    <a:pt x="143" y="887"/>
                  </a:lnTo>
                  <a:lnTo>
                    <a:pt x="114" y="884"/>
                  </a:lnTo>
                  <a:lnTo>
                    <a:pt x="87" y="876"/>
                  </a:lnTo>
                  <a:lnTo>
                    <a:pt x="63" y="863"/>
                  </a:lnTo>
                  <a:lnTo>
                    <a:pt x="41" y="846"/>
                  </a:lnTo>
                  <a:lnTo>
                    <a:pt x="25" y="824"/>
                  </a:lnTo>
                  <a:lnTo>
                    <a:pt x="11" y="800"/>
                  </a:lnTo>
                  <a:lnTo>
                    <a:pt x="3" y="773"/>
                  </a:lnTo>
                  <a:lnTo>
                    <a:pt x="0" y="744"/>
                  </a:lnTo>
                  <a:lnTo>
                    <a:pt x="3" y="715"/>
                  </a:lnTo>
                  <a:lnTo>
                    <a:pt x="11" y="687"/>
                  </a:lnTo>
                  <a:lnTo>
                    <a:pt x="25" y="663"/>
                  </a:lnTo>
                  <a:lnTo>
                    <a:pt x="43" y="641"/>
                  </a:lnTo>
                  <a:lnTo>
                    <a:pt x="65" y="624"/>
                  </a:lnTo>
                  <a:lnTo>
                    <a:pt x="91" y="611"/>
                  </a:lnTo>
                  <a:lnTo>
                    <a:pt x="120" y="603"/>
                  </a:lnTo>
                  <a:lnTo>
                    <a:pt x="791" y="551"/>
                  </a:lnTo>
                  <a:lnTo>
                    <a:pt x="811" y="548"/>
                  </a:lnTo>
                  <a:lnTo>
                    <a:pt x="830" y="541"/>
                  </a:lnTo>
                  <a:lnTo>
                    <a:pt x="846" y="532"/>
                  </a:lnTo>
                  <a:lnTo>
                    <a:pt x="859" y="523"/>
                  </a:lnTo>
                  <a:lnTo>
                    <a:pt x="869" y="514"/>
                  </a:lnTo>
                  <a:lnTo>
                    <a:pt x="878" y="506"/>
                  </a:lnTo>
                  <a:lnTo>
                    <a:pt x="882" y="499"/>
                  </a:lnTo>
                  <a:lnTo>
                    <a:pt x="884" y="496"/>
                  </a:lnTo>
                  <a:lnTo>
                    <a:pt x="120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70" name="Google Shape;3170;p259"/>
            <p:cNvSpPr/>
            <p:nvPr/>
          </p:nvSpPr>
          <p:spPr>
            <a:xfrm>
              <a:off x="1357" y="1230"/>
              <a:ext cx="239" cy="250"/>
            </a:xfrm>
            <a:custGeom>
              <a:avLst/>
              <a:gdLst/>
              <a:ahLst/>
              <a:cxnLst/>
              <a:rect l="l" t="t" r="r" b="b"/>
              <a:pathLst>
                <a:path w="2631" h="2746" extrusionOk="0">
                  <a:moveTo>
                    <a:pt x="1029" y="0"/>
                  </a:moveTo>
                  <a:lnTo>
                    <a:pt x="1092" y="3"/>
                  </a:lnTo>
                  <a:lnTo>
                    <a:pt x="1151" y="12"/>
                  </a:lnTo>
                  <a:lnTo>
                    <a:pt x="1209" y="24"/>
                  </a:lnTo>
                  <a:lnTo>
                    <a:pt x="1265" y="41"/>
                  </a:lnTo>
                  <a:lnTo>
                    <a:pt x="1318" y="60"/>
                  </a:lnTo>
                  <a:lnTo>
                    <a:pt x="1367" y="82"/>
                  </a:lnTo>
                  <a:lnTo>
                    <a:pt x="1415" y="106"/>
                  </a:lnTo>
                  <a:lnTo>
                    <a:pt x="1460" y="131"/>
                  </a:lnTo>
                  <a:lnTo>
                    <a:pt x="1500" y="156"/>
                  </a:lnTo>
                  <a:lnTo>
                    <a:pt x="1536" y="181"/>
                  </a:lnTo>
                  <a:lnTo>
                    <a:pt x="1570" y="205"/>
                  </a:lnTo>
                  <a:lnTo>
                    <a:pt x="1598" y="227"/>
                  </a:lnTo>
                  <a:lnTo>
                    <a:pt x="1635" y="260"/>
                  </a:lnTo>
                  <a:lnTo>
                    <a:pt x="1670" y="296"/>
                  </a:lnTo>
                  <a:lnTo>
                    <a:pt x="1702" y="334"/>
                  </a:lnTo>
                  <a:lnTo>
                    <a:pt x="1730" y="374"/>
                  </a:lnTo>
                  <a:lnTo>
                    <a:pt x="1961" y="731"/>
                  </a:lnTo>
                  <a:lnTo>
                    <a:pt x="1978" y="752"/>
                  </a:lnTo>
                  <a:lnTo>
                    <a:pt x="1997" y="769"/>
                  </a:lnTo>
                  <a:lnTo>
                    <a:pt x="2016" y="784"/>
                  </a:lnTo>
                  <a:lnTo>
                    <a:pt x="2037" y="794"/>
                  </a:lnTo>
                  <a:lnTo>
                    <a:pt x="2056" y="803"/>
                  </a:lnTo>
                  <a:lnTo>
                    <a:pt x="2073" y="809"/>
                  </a:lnTo>
                  <a:lnTo>
                    <a:pt x="2087" y="812"/>
                  </a:lnTo>
                  <a:lnTo>
                    <a:pt x="2095" y="814"/>
                  </a:lnTo>
                  <a:lnTo>
                    <a:pt x="2099" y="815"/>
                  </a:lnTo>
                  <a:lnTo>
                    <a:pt x="2494" y="859"/>
                  </a:lnTo>
                  <a:lnTo>
                    <a:pt x="2522" y="865"/>
                  </a:lnTo>
                  <a:lnTo>
                    <a:pt x="2547" y="874"/>
                  </a:lnTo>
                  <a:lnTo>
                    <a:pt x="2570" y="888"/>
                  </a:lnTo>
                  <a:lnTo>
                    <a:pt x="2590" y="903"/>
                  </a:lnTo>
                  <a:lnTo>
                    <a:pt x="2606" y="923"/>
                  </a:lnTo>
                  <a:lnTo>
                    <a:pt x="2620" y="947"/>
                  </a:lnTo>
                  <a:lnTo>
                    <a:pt x="2628" y="974"/>
                  </a:lnTo>
                  <a:lnTo>
                    <a:pt x="2631" y="1002"/>
                  </a:lnTo>
                  <a:lnTo>
                    <a:pt x="2629" y="1030"/>
                  </a:lnTo>
                  <a:lnTo>
                    <a:pt x="2621" y="1057"/>
                  </a:lnTo>
                  <a:lnTo>
                    <a:pt x="2606" y="1081"/>
                  </a:lnTo>
                  <a:lnTo>
                    <a:pt x="2589" y="1103"/>
                  </a:lnTo>
                  <a:lnTo>
                    <a:pt x="2567" y="1120"/>
                  </a:lnTo>
                  <a:lnTo>
                    <a:pt x="2542" y="1133"/>
                  </a:lnTo>
                  <a:lnTo>
                    <a:pt x="2515" y="1142"/>
                  </a:lnTo>
                  <a:lnTo>
                    <a:pt x="2486" y="1145"/>
                  </a:lnTo>
                  <a:lnTo>
                    <a:pt x="1970" y="1145"/>
                  </a:lnTo>
                  <a:lnTo>
                    <a:pt x="1934" y="1142"/>
                  </a:lnTo>
                  <a:lnTo>
                    <a:pt x="1901" y="1135"/>
                  </a:lnTo>
                  <a:lnTo>
                    <a:pt x="1872" y="1125"/>
                  </a:lnTo>
                  <a:lnTo>
                    <a:pt x="1845" y="1112"/>
                  </a:lnTo>
                  <a:lnTo>
                    <a:pt x="1821" y="1097"/>
                  </a:lnTo>
                  <a:lnTo>
                    <a:pt x="1801" y="1080"/>
                  </a:lnTo>
                  <a:lnTo>
                    <a:pt x="1783" y="1065"/>
                  </a:lnTo>
                  <a:lnTo>
                    <a:pt x="1769" y="1049"/>
                  </a:lnTo>
                  <a:lnTo>
                    <a:pt x="1757" y="1036"/>
                  </a:lnTo>
                  <a:lnTo>
                    <a:pt x="1749" y="1025"/>
                  </a:lnTo>
                  <a:lnTo>
                    <a:pt x="1744" y="1017"/>
                  </a:lnTo>
                  <a:lnTo>
                    <a:pt x="1742" y="1013"/>
                  </a:lnTo>
                  <a:lnTo>
                    <a:pt x="1511" y="692"/>
                  </a:lnTo>
                  <a:lnTo>
                    <a:pt x="1254" y="1144"/>
                  </a:lnTo>
                  <a:lnTo>
                    <a:pt x="1239" y="1175"/>
                  </a:lnTo>
                  <a:lnTo>
                    <a:pt x="1225" y="1203"/>
                  </a:lnTo>
                  <a:lnTo>
                    <a:pt x="1217" y="1228"/>
                  </a:lnTo>
                  <a:lnTo>
                    <a:pt x="1211" y="1253"/>
                  </a:lnTo>
                  <a:lnTo>
                    <a:pt x="1210" y="1276"/>
                  </a:lnTo>
                  <a:lnTo>
                    <a:pt x="1211" y="1299"/>
                  </a:lnTo>
                  <a:lnTo>
                    <a:pt x="1216" y="1324"/>
                  </a:lnTo>
                  <a:lnTo>
                    <a:pt x="1224" y="1350"/>
                  </a:lnTo>
                  <a:lnTo>
                    <a:pt x="1236" y="1377"/>
                  </a:lnTo>
                  <a:lnTo>
                    <a:pt x="1448" y="1837"/>
                  </a:lnTo>
                  <a:lnTo>
                    <a:pt x="1466" y="1869"/>
                  </a:lnTo>
                  <a:lnTo>
                    <a:pt x="1478" y="1903"/>
                  </a:lnTo>
                  <a:lnTo>
                    <a:pt x="1487" y="1934"/>
                  </a:lnTo>
                  <a:lnTo>
                    <a:pt x="1490" y="1965"/>
                  </a:lnTo>
                  <a:lnTo>
                    <a:pt x="1491" y="1994"/>
                  </a:lnTo>
                  <a:lnTo>
                    <a:pt x="1488" y="2022"/>
                  </a:lnTo>
                  <a:lnTo>
                    <a:pt x="1483" y="2047"/>
                  </a:lnTo>
                  <a:lnTo>
                    <a:pt x="1477" y="2069"/>
                  </a:lnTo>
                  <a:lnTo>
                    <a:pt x="1471" y="2089"/>
                  </a:lnTo>
                  <a:lnTo>
                    <a:pt x="1465" y="2106"/>
                  </a:lnTo>
                  <a:lnTo>
                    <a:pt x="1460" y="2118"/>
                  </a:lnTo>
                  <a:lnTo>
                    <a:pt x="1455" y="2127"/>
                  </a:lnTo>
                  <a:lnTo>
                    <a:pt x="1453" y="2131"/>
                  </a:lnTo>
                  <a:lnTo>
                    <a:pt x="1126" y="2674"/>
                  </a:lnTo>
                  <a:lnTo>
                    <a:pt x="1111" y="2693"/>
                  </a:lnTo>
                  <a:lnTo>
                    <a:pt x="1095" y="2712"/>
                  </a:lnTo>
                  <a:lnTo>
                    <a:pt x="1074" y="2727"/>
                  </a:lnTo>
                  <a:lnTo>
                    <a:pt x="1051" y="2737"/>
                  </a:lnTo>
                  <a:lnTo>
                    <a:pt x="1027" y="2743"/>
                  </a:lnTo>
                  <a:lnTo>
                    <a:pt x="1001" y="2746"/>
                  </a:lnTo>
                  <a:lnTo>
                    <a:pt x="972" y="2743"/>
                  </a:lnTo>
                  <a:lnTo>
                    <a:pt x="945" y="2735"/>
                  </a:lnTo>
                  <a:lnTo>
                    <a:pt x="922" y="2721"/>
                  </a:lnTo>
                  <a:lnTo>
                    <a:pt x="900" y="2704"/>
                  </a:lnTo>
                  <a:lnTo>
                    <a:pt x="882" y="2683"/>
                  </a:lnTo>
                  <a:lnTo>
                    <a:pt x="870" y="2658"/>
                  </a:lnTo>
                  <a:lnTo>
                    <a:pt x="861" y="2631"/>
                  </a:lnTo>
                  <a:lnTo>
                    <a:pt x="858" y="2603"/>
                  </a:lnTo>
                  <a:lnTo>
                    <a:pt x="860" y="2574"/>
                  </a:lnTo>
                  <a:lnTo>
                    <a:pt x="870" y="2547"/>
                  </a:lnTo>
                  <a:lnTo>
                    <a:pt x="1100" y="2076"/>
                  </a:lnTo>
                  <a:lnTo>
                    <a:pt x="1109" y="2050"/>
                  </a:lnTo>
                  <a:lnTo>
                    <a:pt x="1114" y="2025"/>
                  </a:lnTo>
                  <a:lnTo>
                    <a:pt x="1115" y="2000"/>
                  </a:lnTo>
                  <a:lnTo>
                    <a:pt x="1113" y="1977"/>
                  </a:lnTo>
                  <a:lnTo>
                    <a:pt x="1109" y="1956"/>
                  </a:lnTo>
                  <a:lnTo>
                    <a:pt x="1104" y="1938"/>
                  </a:lnTo>
                  <a:lnTo>
                    <a:pt x="1098" y="1922"/>
                  </a:lnTo>
                  <a:lnTo>
                    <a:pt x="1092" y="1910"/>
                  </a:lnTo>
                  <a:lnTo>
                    <a:pt x="1087" y="1903"/>
                  </a:lnTo>
                  <a:lnTo>
                    <a:pt x="1085" y="1898"/>
                  </a:lnTo>
                  <a:lnTo>
                    <a:pt x="700" y="1289"/>
                  </a:lnTo>
                  <a:lnTo>
                    <a:pt x="698" y="1285"/>
                  </a:lnTo>
                  <a:lnTo>
                    <a:pt x="692" y="1276"/>
                  </a:lnTo>
                  <a:lnTo>
                    <a:pt x="686" y="1263"/>
                  </a:lnTo>
                  <a:lnTo>
                    <a:pt x="678" y="1246"/>
                  </a:lnTo>
                  <a:lnTo>
                    <a:pt x="669" y="1226"/>
                  </a:lnTo>
                  <a:lnTo>
                    <a:pt x="660" y="1201"/>
                  </a:lnTo>
                  <a:lnTo>
                    <a:pt x="651" y="1174"/>
                  </a:lnTo>
                  <a:lnTo>
                    <a:pt x="643" y="1144"/>
                  </a:lnTo>
                  <a:lnTo>
                    <a:pt x="637" y="1110"/>
                  </a:lnTo>
                  <a:lnTo>
                    <a:pt x="631" y="1074"/>
                  </a:lnTo>
                  <a:lnTo>
                    <a:pt x="629" y="1037"/>
                  </a:lnTo>
                  <a:lnTo>
                    <a:pt x="629" y="996"/>
                  </a:lnTo>
                  <a:lnTo>
                    <a:pt x="633" y="956"/>
                  </a:lnTo>
                  <a:lnTo>
                    <a:pt x="642" y="912"/>
                  </a:lnTo>
                  <a:lnTo>
                    <a:pt x="654" y="869"/>
                  </a:lnTo>
                  <a:lnTo>
                    <a:pt x="672" y="824"/>
                  </a:lnTo>
                  <a:lnTo>
                    <a:pt x="695" y="779"/>
                  </a:lnTo>
                  <a:lnTo>
                    <a:pt x="933" y="343"/>
                  </a:lnTo>
                  <a:lnTo>
                    <a:pt x="718" y="343"/>
                  </a:lnTo>
                  <a:lnTo>
                    <a:pt x="695" y="345"/>
                  </a:lnTo>
                  <a:lnTo>
                    <a:pt x="673" y="351"/>
                  </a:lnTo>
                  <a:lnTo>
                    <a:pt x="652" y="359"/>
                  </a:lnTo>
                  <a:lnTo>
                    <a:pt x="632" y="368"/>
                  </a:lnTo>
                  <a:lnTo>
                    <a:pt x="616" y="380"/>
                  </a:lnTo>
                  <a:lnTo>
                    <a:pt x="600" y="391"/>
                  </a:lnTo>
                  <a:lnTo>
                    <a:pt x="588" y="401"/>
                  </a:lnTo>
                  <a:lnTo>
                    <a:pt x="577" y="412"/>
                  </a:lnTo>
                  <a:lnTo>
                    <a:pt x="570" y="420"/>
                  </a:lnTo>
                  <a:lnTo>
                    <a:pt x="565" y="425"/>
                  </a:lnTo>
                  <a:lnTo>
                    <a:pt x="563" y="427"/>
                  </a:lnTo>
                  <a:lnTo>
                    <a:pt x="261" y="852"/>
                  </a:lnTo>
                  <a:lnTo>
                    <a:pt x="244" y="874"/>
                  </a:lnTo>
                  <a:lnTo>
                    <a:pt x="222" y="892"/>
                  </a:lnTo>
                  <a:lnTo>
                    <a:pt x="198" y="905"/>
                  </a:lnTo>
                  <a:lnTo>
                    <a:pt x="171" y="912"/>
                  </a:lnTo>
                  <a:lnTo>
                    <a:pt x="143" y="916"/>
                  </a:lnTo>
                  <a:lnTo>
                    <a:pt x="114" y="912"/>
                  </a:lnTo>
                  <a:lnTo>
                    <a:pt x="87" y="904"/>
                  </a:lnTo>
                  <a:lnTo>
                    <a:pt x="63" y="891"/>
                  </a:lnTo>
                  <a:lnTo>
                    <a:pt x="43" y="874"/>
                  </a:lnTo>
                  <a:lnTo>
                    <a:pt x="25" y="852"/>
                  </a:lnTo>
                  <a:lnTo>
                    <a:pt x="11" y="829"/>
                  </a:lnTo>
                  <a:lnTo>
                    <a:pt x="3" y="802"/>
                  </a:lnTo>
                  <a:lnTo>
                    <a:pt x="0" y="773"/>
                  </a:lnTo>
                  <a:lnTo>
                    <a:pt x="2" y="747"/>
                  </a:lnTo>
                  <a:lnTo>
                    <a:pt x="9" y="722"/>
                  </a:lnTo>
                  <a:lnTo>
                    <a:pt x="21" y="699"/>
                  </a:lnTo>
                  <a:lnTo>
                    <a:pt x="358" y="142"/>
                  </a:lnTo>
                  <a:lnTo>
                    <a:pt x="379" y="111"/>
                  </a:lnTo>
                  <a:lnTo>
                    <a:pt x="403" y="84"/>
                  </a:lnTo>
                  <a:lnTo>
                    <a:pt x="428" y="62"/>
                  </a:lnTo>
                  <a:lnTo>
                    <a:pt x="453" y="45"/>
                  </a:lnTo>
                  <a:lnTo>
                    <a:pt x="478" y="30"/>
                  </a:lnTo>
                  <a:lnTo>
                    <a:pt x="502" y="20"/>
                  </a:lnTo>
                  <a:lnTo>
                    <a:pt x="525" y="13"/>
                  </a:lnTo>
                  <a:lnTo>
                    <a:pt x="544" y="6"/>
                  </a:lnTo>
                  <a:lnTo>
                    <a:pt x="562" y="3"/>
                  </a:lnTo>
                  <a:lnTo>
                    <a:pt x="575" y="1"/>
                  </a:lnTo>
                  <a:lnTo>
                    <a:pt x="585" y="0"/>
                  </a:lnTo>
                  <a:lnTo>
                    <a:pt x="589" y="0"/>
                  </a:lnTo>
                  <a:lnTo>
                    <a:pt x="102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74"/>
        <p:cNvGrpSpPr/>
        <p:nvPr/>
      </p:nvGrpSpPr>
      <p:grpSpPr>
        <a:xfrm>
          <a:off x="0" y="0"/>
          <a:ext cx="0" cy="0"/>
          <a:chOff x="0" y="0"/>
          <a:chExt cx="0" cy="0"/>
        </a:xfrm>
      </p:grpSpPr>
      <p:sp>
        <p:nvSpPr>
          <p:cNvPr id="3175" name="Google Shape;3175;p260"/>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Recap: Defining MDPs</a:t>
            </a:r>
            <a:endParaRPr/>
          </a:p>
        </p:txBody>
      </p:sp>
      <p:sp>
        <p:nvSpPr>
          <p:cNvPr id="3176" name="Google Shape;3176;p260"/>
          <p:cNvSpPr txBox="1">
            <a:spLocks noGrp="1"/>
          </p:cNvSpPr>
          <p:nvPr>
            <p:ph type="body" idx="1"/>
          </p:nvPr>
        </p:nvSpPr>
        <p:spPr>
          <a:xfrm>
            <a:off x="304800" y="1082277"/>
            <a:ext cx="8534400" cy="3546873"/>
          </a:xfrm>
          <a:prstGeom prst="rect">
            <a:avLst/>
          </a:prstGeom>
          <a:noFill/>
          <a:ln>
            <a:noFill/>
          </a:ln>
        </p:spPr>
        <p:txBody>
          <a:bodyPr spcFirstLastPara="1" wrap="square" lIns="0" tIns="0" rIns="0" bIns="0" anchor="t" anchorCtr="0">
            <a:normAutofit fontScale="92500" lnSpcReduction="10000"/>
          </a:bodyPr>
          <a:lstStyle/>
          <a:p>
            <a:pPr marL="287020" lvl="0" indent="-287020" algn="l" rtl="0">
              <a:lnSpc>
                <a:spcPct val="80000"/>
              </a:lnSpc>
              <a:spcBef>
                <a:spcPts val="0"/>
              </a:spcBef>
              <a:spcAft>
                <a:spcPts val="0"/>
              </a:spcAft>
              <a:buSzPct val="100000"/>
              <a:buFont typeface="Noto Sans Symbols"/>
              <a:buChar char="❖"/>
            </a:pPr>
            <a:r>
              <a:rPr lang="en-US"/>
              <a:t>Markov decision processes:</a:t>
            </a:r>
            <a:endParaRPr/>
          </a:p>
          <a:p>
            <a:pPr marL="803275" lvl="1" indent="-285750" algn="l" rtl="0">
              <a:lnSpc>
                <a:spcPct val="80000"/>
              </a:lnSpc>
              <a:spcBef>
                <a:spcPts val="600"/>
              </a:spcBef>
              <a:spcAft>
                <a:spcPts val="0"/>
              </a:spcAft>
              <a:buSzPct val="100000"/>
              <a:buFont typeface="Noto Sans Symbols"/>
              <a:buChar char="⮚"/>
            </a:pPr>
            <a:r>
              <a:rPr lang="en-US"/>
              <a:t>Set of states </a:t>
            </a:r>
            <a:r>
              <a:rPr lang="en-US">
                <a:solidFill>
                  <a:schemeClr val="accent6"/>
                </a:solidFill>
              </a:rPr>
              <a:t>S</a:t>
            </a:r>
            <a:endParaRPr/>
          </a:p>
          <a:p>
            <a:pPr marL="803275" lvl="1" indent="-285750" algn="l" rtl="0">
              <a:lnSpc>
                <a:spcPct val="80000"/>
              </a:lnSpc>
              <a:spcBef>
                <a:spcPts val="600"/>
              </a:spcBef>
              <a:spcAft>
                <a:spcPts val="0"/>
              </a:spcAft>
              <a:buSzPct val="100000"/>
              <a:buFont typeface="Noto Sans Symbols"/>
              <a:buChar char="⮚"/>
            </a:pPr>
            <a:r>
              <a:rPr lang="en-US"/>
              <a:t>Set of actions </a:t>
            </a:r>
            <a:r>
              <a:rPr lang="en-US">
                <a:solidFill>
                  <a:schemeClr val="accent6"/>
                </a:solidFill>
              </a:rPr>
              <a:t>A</a:t>
            </a:r>
            <a:endParaRPr/>
          </a:p>
          <a:p>
            <a:pPr marL="803275" lvl="1" indent="-285750" algn="l" rtl="0">
              <a:lnSpc>
                <a:spcPct val="80000"/>
              </a:lnSpc>
              <a:spcBef>
                <a:spcPts val="600"/>
              </a:spcBef>
              <a:spcAft>
                <a:spcPts val="0"/>
              </a:spcAft>
              <a:buSzPct val="100000"/>
              <a:buFont typeface="Noto Sans Symbols"/>
              <a:buChar char="⮚"/>
            </a:pPr>
            <a:r>
              <a:rPr lang="en-US"/>
              <a:t>Transitions </a:t>
            </a:r>
            <a:r>
              <a:rPr lang="en-US">
                <a:solidFill>
                  <a:schemeClr val="accent6"/>
                </a:solidFill>
              </a:rPr>
              <a:t>P(s’|s,a)</a:t>
            </a:r>
            <a:r>
              <a:rPr lang="en-US"/>
              <a:t> (or </a:t>
            </a:r>
            <a:r>
              <a:rPr lang="en-US">
                <a:solidFill>
                  <a:schemeClr val="accent6"/>
                </a:solidFill>
              </a:rPr>
              <a:t>T(s,a,s’)</a:t>
            </a:r>
            <a:r>
              <a:rPr lang="en-US"/>
              <a:t> )</a:t>
            </a:r>
            <a:endParaRPr>
              <a:solidFill>
                <a:schemeClr val="accent6"/>
              </a:solidFill>
            </a:endParaRPr>
          </a:p>
          <a:p>
            <a:pPr marL="803275" lvl="1" indent="-285750" algn="l" rtl="0">
              <a:lnSpc>
                <a:spcPct val="80000"/>
              </a:lnSpc>
              <a:spcBef>
                <a:spcPts val="600"/>
              </a:spcBef>
              <a:spcAft>
                <a:spcPts val="0"/>
              </a:spcAft>
              <a:buSzPct val="100000"/>
              <a:buFont typeface="Noto Sans Symbols"/>
              <a:buChar char="⮚"/>
            </a:pPr>
            <a:r>
              <a:rPr lang="en-US"/>
              <a:t>Rewards </a:t>
            </a:r>
            <a:r>
              <a:rPr lang="en-US">
                <a:solidFill>
                  <a:schemeClr val="accent6"/>
                </a:solidFill>
              </a:rPr>
              <a:t>R(s,a,s’) </a:t>
            </a:r>
            <a:r>
              <a:rPr lang="en-US"/>
              <a:t>(and discount </a:t>
            </a:r>
            <a:r>
              <a:rPr lang="en-US">
                <a:solidFill>
                  <a:schemeClr val="accent6"/>
                </a:solidFill>
              </a:rPr>
              <a:t>γ</a:t>
            </a:r>
            <a:r>
              <a:rPr lang="en-US"/>
              <a:t>)</a:t>
            </a:r>
            <a:endParaRPr/>
          </a:p>
          <a:p>
            <a:pPr marL="803275" lvl="1" indent="-285750" algn="l" rtl="0">
              <a:lnSpc>
                <a:spcPct val="80000"/>
              </a:lnSpc>
              <a:spcBef>
                <a:spcPts val="600"/>
              </a:spcBef>
              <a:spcAft>
                <a:spcPts val="0"/>
              </a:spcAft>
              <a:buSzPct val="100000"/>
              <a:buFont typeface="Noto Sans Symbols"/>
              <a:buChar char="⮚"/>
            </a:pPr>
            <a:r>
              <a:rPr lang="en-US"/>
              <a:t>Sometimes: a </a:t>
            </a:r>
            <a:r>
              <a:rPr lang="en-US">
                <a:solidFill>
                  <a:schemeClr val="accent6"/>
                </a:solidFill>
              </a:rPr>
              <a:t>start state s</a:t>
            </a:r>
            <a:r>
              <a:rPr lang="en-US" baseline="-25000">
                <a:solidFill>
                  <a:schemeClr val="accent6"/>
                </a:solidFill>
              </a:rPr>
              <a:t>0</a:t>
            </a:r>
            <a:endParaRPr/>
          </a:p>
          <a:p>
            <a:pPr marL="803275" lvl="1" indent="-285750" algn="l" rtl="0">
              <a:lnSpc>
                <a:spcPct val="80000"/>
              </a:lnSpc>
              <a:spcBef>
                <a:spcPts val="600"/>
              </a:spcBef>
              <a:spcAft>
                <a:spcPts val="0"/>
              </a:spcAft>
              <a:buSzPct val="100000"/>
              <a:buFont typeface="Noto Sans Symbols"/>
              <a:buChar char="⮚"/>
            </a:pPr>
            <a:r>
              <a:rPr lang="en-US"/>
              <a:t>Sometimes: </a:t>
            </a:r>
            <a:r>
              <a:rPr lang="en-US">
                <a:solidFill>
                  <a:schemeClr val="accent6"/>
                </a:solidFill>
              </a:rPr>
              <a:t>terminal states</a:t>
            </a:r>
            <a:endParaRPr/>
          </a:p>
          <a:p>
            <a:pPr marL="803275" lvl="1" indent="-285750" algn="l" rtl="0">
              <a:lnSpc>
                <a:spcPct val="80000"/>
              </a:lnSpc>
              <a:spcBef>
                <a:spcPts val="600"/>
              </a:spcBef>
              <a:spcAft>
                <a:spcPts val="0"/>
              </a:spcAft>
              <a:buSzPct val="100000"/>
              <a:buFont typeface="Noto Sans Symbols"/>
              <a:buChar char="⮚"/>
            </a:pPr>
            <a:r>
              <a:rPr lang="en-US"/>
              <a:t>Sometimes: </a:t>
            </a:r>
            <a:r>
              <a:rPr lang="en-US">
                <a:solidFill>
                  <a:schemeClr val="accent6"/>
                </a:solidFill>
              </a:rPr>
              <a:t> goal states </a:t>
            </a:r>
            <a:r>
              <a:rPr lang="en-US"/>
              <a:t>(and then we call it a goal MDP)</a:t>
            </a:r>
            <a:endParaRPr>
              <a:solidFill>
                <a:schemeClr val="accent6"/>
              </a:solidFill>
            </a:endParaRPr>
          </a:p>
          <a:p>
            <a:pPr marL="803275" lvl="1" indent="-179705" algn="l" rtl="0">
              <a:lnSpc>
                <a:spcPct val="80000"/>
              </a:lnSpc>
              <a:spcBef>
                <a:spcPts val="600"/>
              </a:spcBef>
              <a:spcAft>
                <a:spcPts val="0"/>
              </a:spcAft>
              <a:buSzPct val="100000"/>
              <a:buNone/>
            </a:pPr>
            <a:endParaRPr>
              <a:solidFill>
                <a:schemeClr val="accent6"/>
              </a:solidFill>
            </a:endParaRPr>
          </a:p>
          <a:p>
            <a:pPr marL="803275" lvl="1" indent="-179705" algn="l" rtl="0">
              <a:lnSpc>
                <a:spcPct val="80000"/>
              </a:lnSpc>
              <a:spcBef>
                <a:spcPts val="600"/>
              </a:spcBef>
              <a:spcAft>
                <a:spcPts val="0"/>
              </a:spcAft>
              <a:buSzPct val="100000"/>
              <a:buNone/>
            </a:pPr>
            <a:endParaRPr baseline="-25000"/>
          </a:p>
          <a:p>
            <a:pPr marL="287020" lvl="0" indent="-287020" algn="l" rtl="0">
              <a:lnSpc>
                <a:spcPct val="80000"/>
              </a:lnSpc>
              <a:spcBef>
                <a:spcPts val="1200"/>
              </a:spcBef>
              <a:spcAft>
                <a:spcPts val="0"/>
              </a:spcAft>
              <a:buSzPct val="100000"/>
              <a:buFont typeface="Noto Sans Symbols"/>
              <a:buChar char="❖"/>
            </a:pPr>
            <a:r>
              <a:rPr lang="en-US"/>
              <a:t>MDP quantities so far:</a:t>
            </a:r>
            <a:endParaRPr/>
          </a:p>
          <a:p>
            <a:pPr marL="803275" lvl="1" indent="-285750" algn="l" rtl="0">
              <a:lnSpc>
                <a:spcPct val="80000"/>
              </a:lnSpc>
              <a:spcBef>
                <a:spcPts val="600"/>
              </a:spcBef>
              <a:spcAft>
                <a:spcPts val="0"/>
              </a:spcAft>
              <a:buSzPct val="100000"/>
              <a:buFont typeface="Noto Sans Symbols"/>
              <a:buChar char="⮚"/>
            </a:pPr>
            <a:r>
              <a:rPr lang="en-US">
                <a:solidFill>
                  <a:schemeClr val="accent6"/>
                </a:solidFill>
              </a:rPr>
              <a:t>Policy</a:t>
            </a:r>
            <a:r>
              <a:rPr lang="en-US"/>
              <a:t> = Choice of action for each state</a:t>
            </a:r>
            <a:endParaRPr/>
          </a:p>
          <a:p>
            <a:pPr marL="803275" lvl="1" indent="-285750" algn="l" rtl="0">
              <a:lnSpc>
                <a:spcPct val="80000"/>
              </a:lnSpc>
              <a:spcBef>
                <a:spcPts val="600"/>
              </a:spcBef>
              <a:spcAft>
                <a:spcPts val="0"/>
              </a:spcAft>
              <a:buSzPct val="100000"/>
              <a:buFont typeface="Noto Sans Symbols"/>
              <a:buChar char="⮚"/>
            </a:pPr>
            <a:r>
              <a:rPr lang="en-US">
                <a:solidFill>
                  <a:schemeClr val="accent6"/>
                </a:solidFill>
              </a:rPr>
              <a:t>Utility</a:t>
            </a:r>
            <a:r>
              <a:rPr lang="en-US"/>
              <a:t> = Sum of (discounted) rewards</a:t>
            </a:r>
            <a:endParaRPr/>
          </a:p>
        </p:txBody>
      </p:sp>
      <p:grpSp>
        <p:nvGrpSpPr>
          <p:cNvPr id="3177" name="Google Shape;3177;p260"/>
          <p:cNvGrpSpPr/>
          <p:nvPr/>
        </p:nvGrpSpPr>
        <p:grpSpPr>
          <a:xfrm>
            <a:off x="6000750" y="1200150"/>
            <a:ext cx="2286000" cy="2088931"/>
            <a:chOff x="2400" y="1401"/>
            <a:chExt cx="1392" cy="1272"/>
          </a:xfrm>
        </p:grpSpPr>
        <p:sp>
          <p:nvSpPr>
            <p:cNvPr id="3178" name="Google Shape;3178;p260"/>
            <p:cNvSpPr/>
            <p:nvPr/>
          </p:nvSpPr>
          <p:spPr>
            <a:xfrm>
              <a:off x="3070" y="1488"/>
              <a:ext cx="155" cy="124"/>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179" name="Google Shape;3179;p260"/>
            <p:cNvGrpSpPr/>
            <p:nvPr/>
          </p:nvGrpSpPr>
          <p:grpSpPr>
            <a:xfrm>
              <a:off x="2529" y="1617"/>
              <a:ext cx="1263" cy="361"/>
              <a:chOff x="1584" y="1680"/>
              <a:chExt cx="2352" cy="336"/>
            </a:xfrm>
          </p:grpSpPr>
          <p:cxnSp>
            <p:nvCxnSpPr>
              <p:cNvPr id="3180" name="Google Shape;3180;p260"/>
              <p:cNvCxnSpPr/>
              <p:nvPr/>
            </p:nvCxnSpPr>
            <p:spPr>
              <a:xfrm flipH="1">
                <a:off x="1584" y="1680"/>
                <a:ext cx="1152" cy="336"/>
              </a:xfrm>
              <a:prstGeom prst="straightConnector1">
                <a:avLst/>
              </a:prstGeom>
              <a:noFill/>
              <a:ln w="9525" cap="flat" cmpd="sng">
                <a:solidFill>
                  <a:schemeClr val="dk1"/>
                </a:solidFill>
                <a:prstDash val="dash"/>
                <a:round/>
                <a:headEnd type="none" w="sm" len="sm"/>
                <a:tailEnd type="triangle" w="med" len="med"/>
              </a:ln>
            </p:spPr>
          </p:cxnSp>
          <p:cxnSp>
            <p:nvCxnSpPr>
              <p:cNvPr id="3181" name="Google Shape;3181;p260"/>
              <p:cNvCxnSpPr/>
              <p:nvPr/>
            </p:nvCxnSpPr>
            <p:spPr>
              <a:xfrm>
                <a:off x="2736" y="1680"/>
                <a:ext cx="1200" cy="288"/>
              </a:xfrm>
              <a:prstGeom prst="straightConnector1">
                <a:avLst/>
              </a:prstGeom>
              <a:noFill/>
              <a:ln w="9525" cap="flat" cmpd="sng">
                <a:solidFill>
                  <a:schemeClr val="dk1"/>
                </a:solidFill>
                <a:prstDash val="dash"/>
                <a:round/>
                <a:headEnd type="none" w="sm" len="sm"/>
                <a:tailEnd type="triangle" w="med" len="med"/>
              </a:ln>
            </p:spPr>
          </p:cxnSp>
          <p:cxnSp>
            <p:nvCxnSpPr>
              <p:cNvPr id="3182" name="Google Shape;3182;p260"/>
              <p:cNvCxnSpPr/>
              <p:nvPr/>
            </p:nvCxnSpPr>
            <p:spPr>
              <a:xfrm flipH="1">
                <a:off x="2304" y="1680"/>
                <a:ext cx="432" cy="336"/>
              </a:xfrm>
              <a:prstGeom prst="straightConnector1">
                <a:avLst/>
              </a:prstGeom>
              <a:noFill/>
              <a:ln w="28575" cap="flat" cmpd="sng">
                <a:solidFill>
                  <a:schemeClr val="dk1"/>
                </a:solidFill>
                <a:prstDash val="solid"/>
                <a:round/>
                <a:headEnd type="none" w="sm" len="sm"/>
                <a:tailEnd type="triangle" w="med" len="med"/>
              </a:ln>
            </p:spPr>
          </p:cxnSp>
          <p:cxnSp>
            <p:nvCxnSpPr>
              <p:cNvPr id="3183" name="Google Shape;3183;p260"/>
              <p:cNvCxnSpPr/>
              <p:nvPr/>
            </p:nvCxnSpPr>
            <p:spPr>
              <a:xfrm>
                <a:off x="2736" y="1680"/>
                <a:ext cx="432" cy="288"/>
              </a:xfrm>
              <a:prstGeom prst="straightConnector1">
                <a:avLst/>
              </a:prstGeom>
              <a:noFill/>
              <a:ln w="9525" cap="flat" cmpd="sng">
                <a:solidFill>
                  <a:schemeClr val="dk1"/>
                </a:solidFill>
                <a:prstDash val="dash"/>
                <a:round/>
                <a:headEnd type="none" w="sm" len="sm"/>
                <a:tailEnd type="triangle" w="med" len="med"/>
              </a:ln>
            </p:spPr>
          </p:cxnSp>
        </p:grpSp>
        <p:sp>
          <p:nvSpPr>
            <p:cNvPr id="3184" name="Google Shape;3184;p260"/>
            <p:cNvSpPr/>
            <p:nvPr/>
          </p:nvSpPr>
          <p:spPr>
            <a:xfrm>
              <a:off x="2864" y="1978"/>
              <a:ext cx="129" cy="129"/>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185" name="Google Shape;3185;p260"/>
            <p:cNvGrpSpPr/>
            <p:nvPr/>
          </p:nvGrpSpPr>
          <p:grpSpPr>
            <a:xfrm>
              <a:off x="2400" y="2107"/>
              <a:ext cx="1057" cy="386"/>
              <a:chOff x="1536" y="2400"/>
              <a:chExt cx="1584" cy="624"/>
            </a:xfrm>
          </p:grpSpPr>
          <p:cxnSp>
            <p:nvCxnSpPr>
              <p:cNvPr id="3186" name="Google Shape;3186;p260"/>
              <p:cNvCxnSpPr/>
              <p:nvPr/>
            </p:nvCxnSpPr>
            <p:spPr>
              <a:xfrm flipH="1">
                <a:off x="1536" y="2400"/>
                <a:ext cx="776" cy="624"/>
              </a:xfrm>
              <a:prstGeom prst="straightConnector1">
                <a:avLst/>
              </a:prstGeom>
              <a:noFill/>
              <a:ln w="9525" cap="flat" cmpd="sng">
                <a:solidFill>
                  <a:schemeClr val="dk1"/>
                </a:solidFill>
                <a:prstDash val="dash"/>
                <a:round/>
                <a:headEnd type="none" w="sm" len="sm"/>
                <a:tailEnd type="triangle" w="med" len="med"/>
              </a:ln>
            </p:spPr>
          </p:cxnSp>
          <p:cxnSp>
            <p:nvCxnSpPr>
              <p:cNvPr id="3187" name="Google Shape;3187;p260"/>
              <p:cNvCxnSpPr/>
              <p:nvPr/>
            </p:nvCxnSpPr>
            <p:spPr>
              <a:xfrm>
                <a:off x="2312" y="2400"/>
                <a:ext cx="808" cy="624"/>
              </a:xfrm>
              <a:prstGeom prst="straightConnector1">
                <a:avLst/>
              </a:prstGeom>
              <a:noFill/>
              <a:ln w="9525" cap="flat" cmpd="sng">
                <a:solidFill>
                  <a:schemeClr val="dk1"/>
                </a:solidFill>
                <a:prstDash val="dash"/>
                <a:round/>
                <a:headEnd type="none" w="sm" len="sm"/>
                <a:tailEnd type="triangle" w="med" len="med"/>
              </a:ln>
            </p:spPr>
          </p:cxnSp>
          <p:cxnSp>
            <p:nvCxnSpPr>
              <p:cNvPr id="3188" name="Google Shape;3188;p260"/>
              <p:cNvCxnSpPr/>
              <p:nvPr/>
            </p:nvCxnSpPr>
            <p:spPr>
              <a:xfrm flipH="1">
                <a:off x="2021" y="2400"/>
                <a:ext cx="291" cy="624"/>
              </a:xfrm>
              <a:prstGeom prst="straightConnector1">
                <a:avLst/>
              </a:prstGeom>
              <a:noFill/>
              <a:ln w="9525" cap="flat" cmpd="sng">
                <a:solidFill>
                  <a:schemeClr val="lt1"/>
                </a:solidFill>
                <a:prstDash val="dash"/>
                <a:round/>
                <a:headEnd type="none" w="sm" len="sm"/>
                <a:tailEnd type="triangle" w="med" len="med"/>
              </a:ln>
            </p:spPr>
          </p:cxnSp>
          <p:cxnSp>
            <p:nvCxnSpPr>
              <p:cNvPr id="3189" name="Google Shape;3189;p260"/>
              <p:cNvCxnSpPr/>
              <p:nvPr/>
            </p:nvCxnSpPr>
            <p:spPr>
              <a:xfrm>
                <a:off x="2312" y="2400"/>
                <a:ext cx="280" cy="624"/>
              </a:xfrm>
              <a:prstGeom prst="straightConnector1">
                <a:avLst/>
              </a:prstGeom>
              <a:noFill/>
              <a:ln w="28575" cap="flat" cmpd="sng">
                <a:solidFill>
                  <a:schemeClr val="dk1"/>
                </a:solidFill>
                <a:prstDash val="solid"/>
                <a:round/>
                <a:headEnd type="none" w="sm" len="sm"/>
                <a:tailEnd type="triangle" w="med" len="med"/>
              </a:ln>
            </p:spPr>
          </p:cxnSp>
        </p:grpSp>
        <p:sp>
          <p:nvSpPr>
            <p:cNvPr id="3190" name="Google Shape;3190;p260"/>
            <p:cNvSpPr txBox="1"/>
            <p:nvPr/>
          </p:nvSpPr>
          <p:spPr>
            <a:xfrm>
              <a:off x="3071" y="1680"/>
              <a:ext cx="129" cy="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3191" name="Google Shape;3191;p260"/>
            <p:cNvSpPr txBox="1"/>
            <p:nvPr/>
          </p:nvSpPr>
          <p:spPr>
            <a:xfrm>
              <a:off x="3216" y="1401"/>
              <a:ext cx="129" cy="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FF"/>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3192" name="Google Shape;3192;p260"/>
            <p:cNvSpPr txBox="1"/>
            <p:nvPr/>
          </p:nvSpPr>
          <p:spPr>
            <a:xfrm>
              <a:off x="3024" y="1920"/>
              <a:ext cx="559" cy="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8000"/>
                  </a:solidFill>
                  <a:latin typeface="Calibri"/>
                  <a:ea typeface="Calibri"/>
                  <a:cs typeface="Calibri"/>
                  <a:sym typeface="Calibri"/>
                </a:rPr>
                <a:t>s, a</a:t>
              </a:r>
              <a:endParaRPr sz="1400" b="0" i="0" u="none" strike="noStrike" cap="none">
                <a:solidFill>
                  <a:srgbClr val="000000"/>
                </a:solidFill>
                <a:latin typeface="Arial"/>
                <a:ea typeface="Arial"/>
                <a:cs typeface="Arial"/>
                <a:sym typeface="Arial"/>
              </a:endParaRPr>
            </a:p>
          </p:txBody>
        </p:sp>
        <p:sp>
          <p:nvSpPr>
            <p:cNvPr id="3193" name="Google Shape;3193;p260"/>
            <p:cNvSpPr txBox="1"/>
            <p:nvPr/>
          </p:nvSpPr>
          <p:spPr>
            <a:xfrm>
              <a:off x="2609" y="2261"/>
              <a:ext cx="504" cy="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s,a,s’</a:t>
              </a:r>
              <a:endParaRPr sz="1800" b="0" i="0" u="none" strike="noStrike" cap="none">
                <a:solidFill>
                  <a:schemeClr val="dk1"/>
                </a:solidFill>
                <a:latin typeface="Calibri"/>
                <a:ea typeface="Calibri"/>
                <a:cs typeface="Calibri"/>
                <a:sym typeface="Calibri"/>
              </a:endParaRPr>
            </a:p>
          </p:txBody>
        </p:sp>
        <p:sp>
          <p:nvSpPr>
            <p:cNvPr id="3194" name="Google Shape;3194;p260"/>
            <p:cNvSpPr/>
            <p:nvPr/>
          </p:nvSpPr>
          <p:spPr>
            <a:xfrm>
              <a:off x="3019" y="2499"/>
              <a:ext cx="154" cy="123"/>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95" name="Google Shape;3195;p260"/>
            <p:cNvSpPr txBox="1"/>
            <p:nvPr/>
          </p:nvSpPr>
          <p:spPr>
            <a:xfrm>
              <a:off x="3096" y="2448"/>
              <a:ext cx="331" cy="22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1800"/>
                <a:buFont typeface="Arial"/>
                <a:buNone/>
              </a:pPr>
              <a:r>
                <a:rPr lang="en-US" sz="1800" b="0" i="0" u="none" strike="noStrike" cap="none">
                  <a:solidFill>
                    <a:srgbClr val="0000FF"/>
                  </a:solidFill>
                  <a:latin typeface="Calibri"/>
                  <a:ea typeface="Calibri"/>
                  <a:cs typeface="Calibri"/>
                  <a:sym typeface="Calibri"/>
                </a:rPr>
                <a:t>s’</a:t>
              </a:r>
              <a:endParaRPr sz="1800" b="0" i="0" u="none" strike="noStrike" cap="none">
                <a:solidFill>
                  <a:srgbClr val="0000FF"/>
                </a:solidFill>
                <a:latin typeface="Calibri"/>
                <a:ea typeface="Calibri"/>
                <a:cs typeface="Calibri"/>
                <a:sym typeface="Calibri"/>
              </a:endParaRPr>
            </a:p>
          </p:txBody>
        </p:sp>
      </p:grpSp>
      <p:pic>
        <p:nvPicPr>
          <p:cNvPr id="3196" name="Google Shape;3196;p260" descr="\\.host\Shared Folders\Shared with PC\images\Markov.jpg"/>
          <p:cNvPicPr preferRelativeResize="0"/>
          <p:nvPr/>
        </p:nvPicPr>
        <p:blipFill rotWithShape="1">
          <a:blip r:embed="rId3">
            <a:alphaModFix/>
          </a:blip>
          <a:srcRect/>
          <a:stretch/>
        </p:blipFill>
        <p:spPr>
          <a:xfrm>
            <a:off x="466809" y="503339"/>
            <a:ext cx="329249" cy="42875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01"/>
        <p:cNvGrpSpPr/>
        <p:nvPr/>
      </p:nvGrpSpPr>
      <p:grpSpPr>
        <a:xfrm>
          <a:off x="0" y="0"/>
          <a:ext cx="0" cy="0"/>
          <a:chOff x="0" y="0"/>
          <a:chExt cx="0" cy="0"/>
        </a:xfrm>
      </p:grpSpPr>
      <p:sp>
        <p:nvSpPr>
          <p:cNvPr id="3202" name="Google Shape;3202;p261"/>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Value for a given policy</a:t>
            </a:r>
            <a:endParaRPr/>
          </a:p>
        </p:txBody>
      </p:sp>
      <p:sp>
        <p:nvSpPr>
          <p:cNvPr id="3203" name="Google Shape;3203;p261"/>
          <p:cNvSpPr txBox="1"/>
          <p:nvPr/>
        </p:nvSpPr>
        <p:spPr>
          <a:xfrm>
            <a:off x="342900" y="971550"/>
            <a:ext cx="5029200" cy="3714750"/>
          </a:xfrm>
          <a:prstGeom prst="rect">
            <a:avLst/>
          </a:prstGeom>
          <a:blipFill rotWithShape="1">
            <a:blip r:embed="rId3">
              <a:alphaModFix/>
            </a:blip>
            <a:stretch>
              <a:fillRect l="-121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04" name="Google Shape;3204;p261"/>
          <p:cNvSpPr/>
          <p:nvPr/>
        </p:nvSpPr>
        <p:spPr>
          <a:xfrm>
            <a:off x="6549629" y="1657350"/>
            <a:ext cx="263128" cy="207169"/>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205" name="Google Shape;3205;p261"/>
          <p:cNvSpPr/>
          <p:nvPr/>
        </p:nvSpPr>
        <p:spPr>
          <a:xfrm>
            <a:off x="6461523" y="3351610"/>
            <a:ext cx="263128" cy="207169"/>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cxnSp>
        <p:nvCxnSpPr>
          <p:cNvPr id="3206" name="Google Shape;3206;p261"/>
          <p:cNvCxnSpPr/>
          <p:nvPr/>
        </p:nvCxnSpPr>
        <p:spPr>
          <a:xfrm flipH="1">
            <a:off x="5628085" y="1874044"/>
            <a:ext cx="1052513" cy="604838"/>
          </a:xfrm>
          <a:prstGeom prst="straightConnector1">
            <a:avLst/>
          </a:prstGeom>
          <a:noFill/>
          <a:ln w="9525" cap="flat" cmpd="sng">
            <a:solidFill>
              <a:schemeClr val="dk1"/>
            </a:solidFill>
            <a:prstDash val="dash"/>
            <a:round/>
            <a:headEnd type="none" w="sm" len="sm"/>
            <a:tailEnd type="triangle" w="med" len="med"/>
          </a:ln>
        </p:spPr>
      </p:cxnSp>
      <p:cxnSp>
        <p:nvCxnSpPr>
          <p:cNvPr id="3207" name="Google Shape;3207;p261"/>
          <p:cNvCxnSpPr/>
          <p:nvPr/>
        </p:nvCxnSpPr>
        <p:spPr>
          <a:xfrm flipH="1">
            <a:off x="6286501" y="1874044"/>
            <a:ext cx="394097" cy="604838"/>
          </a:xfrm>
          <a:prstGeom prst="straightConnector1">
            <a:avLst/>
          </a:prstGeom>
          <a:noFill/>
          <a:ln w="28575" cap="flat" cmpd="sng">
            <a:solidFill>
              <a:schemeClr val="dk1"/>
            </a:solidFill>
            <a:prstDash val="solid"/>
            <a:round/>
            <a:headEnd type="none" w="sm" len="sm"/>
            <a:tailEnd type="triangle" w="med" len="med"/>
          </a:ln>
        </p:spPr>
      </p:cxnSp>
      <p:cxnSp>
        <p:nvCxnSpPr>
          <p:cNvPr id="3208" name="Google Shape;3208;p261"/>
          <p:cNvCxnSpPr/>
          <p:nvPr/>
        </p:nvCxnSpPr>
        <p:spPr>
          <a:xfrm>
            <a:off x="6680597" y="1874044"/>
            <a:ext cx="394097" cy="517922"/>
          </a:xfrm>
          <a:prstGeom prst="straightConnector1">
            <a:avLst/>
          </a:prstGeom>
          <a:noFill/>
          <a:ln w="9525" cap="flat" cmpd="sng">
            <a:solidFill>
              <a:schemeClr val="dk1"/>
            </a:solidFill>
            <a:prstDash val="dash"/>
            <a:round/>
            <a:headEnd type="none" w="sm" len="sm"/>
            <a:tailEnd type="triangle" w="med" len="med"/>
          </a:ln>
        </p:spPr>
      </p:cxnSp>
      <p:sp>
        <p:nvSpPr>
          <p:cNvPr id="3209" name="Google Shape;3209;p261"/>
          <p:cNvSpPr/>
          <p:nvPr/>
        </p:nvSpPr>
        <p:spPr>
          <a:xfrm>
            <a:off x="6198394" y="2478881"/>
            <a:ext cx="219075" cy="215504"/>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cxnSp>
        <p:nvCxnSpPr>
          <p:cNvPr id="3210" name="Google Shape;3210;p261"/>
          <p:cNvCxnSpPr/>
          <p:nvPr/>
        </p:nvCxnSpPr>
        <p:spPr>
          <a:xfrm flipH="1">
            <a:off x="5772151" y="2694385"/>
            <a:ext cx="517922" cy="348853"/>
          </a:xfrm>
          <a:prstGeom prst="straightConnector1">
            <a:avLst/>
          </a:prstGeom>
          <a:noFill/>
          <a:ln w="9525" cap="flat" cmpd="sng">
            <a:solidFill>
              <a:schemeClr val="dk1"/>
            </a:solidFill>
            <a:prstDash val="dash"/>
            <a:round/>
            <a:headEnd type="none" w="sm" len="sm"/>
            <a:tailEnd type="triangle" w="med" len="med"/>
          </a:ln>
        </p:spPr>
      </p:cxnSp>
      <p:cxnSp>
        <p:nvCxnSpPr>
          <p:cNvPr id="3211" name="Google Shape;3211;p261"/>
          <p:cNvCxnSpPr/>
          <p:nvPr/>
        </p:nvCxnSpPr>
        <p:spPr>
          <a:xfrm>
            <a:off x="6290073" y="2694385"/>
            <a:ext cx="567928" cy="291703"/>
          </a:xfrm>
          <a:prstGeom prst="straightConnector1">
            <a:avLst/>
          </a:prstGeom>
          <a:noFill/>
          <a:ln w="9525" cap="flat" cmpd="sng">
            <a:solidFill>
              <a:schemeClr val="dk1"/>
            </a:solidFill>
            <a:prstDash val="dash"/>
            <a:round/>
            <a:headEnd type="none" w="sm" len="sm"/>
            <a:tailEnd type="triangle" w="med" len="med"/>
          </a:ln>
        </p:spPr>
      </p:cxnSp>
      <p:cxnSp>
        <p:nvCxnSpPr>
          <p:cNvPr id="3212" name="Google Shape;3212;p261"/>
          <p:cNvCxnSpPr/>
          <p:nvPr/>
        </p:nvCxnSpPr>
        <p:spPr>
          <a:xfrm flipH="1">
            <a:off x="5959079" y="2694385"/>
            <a:ext cx="330994" cy="647700"/>
          </a:xfrm>
          <a:prstGeom prst="straightConnector1">
            <a:avLst/>
          </a:prstGeom>
          <a:noFill/>
          <a:ln w="9525" cap="flat" cmpd="sng">
            <a:solidFill>
              <a:schemeClr val="lt1"/>
            </a:solidFill>
            <a:prstDash val="dash"/>
            <a:round/>
            <a:headEnd type="none" w="sm" len="sm"/>
            <a:tailEnd type="triangle" w="med" len="med"/>
          </a:ln>
        </p:spPr>
      </p:cxnSp>
      <p:cxnSp>
        <p:nvCxnSpPr>
          <p:cNvPr id="3213" name="Google Shape;3213;p261"/>
          <p:cNvCxnSpPr/>
          <p:nvPr/>
        </p:nvCxnSpPr>
        <p:spPr>
          <a:xfrm>
            <a:off x="6290072" y="2694385"/>
            <a:ext cx="317897" cy="647700"/>
          </a:xfrm>
          <a:prstGeom prst="straightConnector1">
            <a:avLst/>
          </a:prstGeom>
          <a:noFill/>
          <a:ln w="28575" cap="flat" cmpd="sng">
            <a:solidFill>
              <a:srgbClr val="C00000"/>
            </a:solidFill>
            <a:prstDash val="solid"/>
            <a:round/>
            <a:headEnd type="none" w="sm" len="sm"/>
            <a:tailEnd type="triangle" w="med" len="med"/>
          </a:ln>
        </p:spPr>
      </p:cxnSp>
      <p:sp>
        <p:nvSpPr>
          <p:cNvPr id="3214" name="Google Shape;3214;p261"/>
          <p:cNvSpPr txBox="1"/>
          <p:nvPr/>
        </p:nvSpPr>
        <p:spPr>
          <a:xfrm>
            <a:off x="6505575" y="2055019"/>
            <a:ext cx="219075"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3215" name="Google Shape;3215;p261"/>
          <p:cNvSpPr txBox="1"/>
          <p:nvPr/>
        </p:nvSpPr>
        <p:spPr>
          <a:xfrm>
            <a:off x="6812756" y="1657350"/>
            <a:ext cx="219075"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00FF"/>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3216" name="Google Shape;3216;p261"/>
          <p:cNvSpPr txBox="1"/>
          <p:nvPr/>
        </p:nvSpPr>
        <p:spPr>
          <a:xfrm>
            <a:off x="6743700" y="3342085"/>
            <a:ext cx="285750" cy="507831"/>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1350"/>
              <a:buFont typeface="Arial"/>
              <a:buNone/>
            </a:pPr>
            <a:r>
              <a:rPr lang="en-US" sz="1350" b="0" i="0" u="none" strike="noStrike" cap="none">
                <a:solidFill>
                  <a:srgbClr val="0000FF"/>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3217" name="Google Shape;3217;p261"/>
          <p:cNvSpPr txBox="1"/>
          <p:nvPr/>
        </p:nvSpPr>
        <p:spPr>
          <a:xfrm>
            <a:off x="6417469" y="2478881"/>
            <a:ext cx="438150"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8000"/>
                </a:solidFill>
                <a:latin typeface="Calibri"/>
                <a:ea typeface="Calibri"/>
                <a:cs typeface="Calibri"/>
                <a:sym typeface="Calibri"/>
              </a:rPr>
              <a:t>s, a</a:t>
            </a:r>
            <a:endParaRPr sz="1400" b="0" i="0" u="none" strike="noStrike" cap="none">
              <a:solidFill>
                <a:srgbClr val="000000"/>
              </a:solidFill>
              <a:latin typeface="Arial"/>
              <a:ea typeface="Arial"/>
              <a:cs typeface="Arial"/>
              <a:sym typeface="Arial"/>
            </a:endParaRPr>
          </a:p>
        </p:txBody>
      </p:sp>
      <p:cxnSp>
        <p:nvCxnSpPr>
          <p:cNvPr id="3218" name="Google Shape;3218;p261"/>
          <p:cNvCxnSpPr/>
          <p:nvPr/>
        </p:nvCxnSpPr>
        <p:spPr>
          <a:xfrm flipH="1">
            <a:off x="5541169" y="3558779"/>
            <a:ext cx="1051322" cy="302419"/>
          </a:xfrm>
          <a:prstGeom prst="straightConnector1">
            <a:avLst/>
          </a:prstGeom>
          <a:noFill/>
          <a:ln w="9525" cap="flat" cmpd="sng">
            <a:solidFill>
              <a:schemeClr val="dk1"/>
            </a:solidFill>
            <a:prstDash val="dash"/>
            <a:round/>
            <a:headEnd type="none" w="sm" len="sm"/>
            <a:tailEnd type="triangle" w="med" len="med"/>
          </a:ln>
        </p:spPr>
      </p:cxnSp>
      <p:cxnSp>
        <p:nvCxnSpPr>
          <p:cNvPr id="3219" name="Google Shape;3219;p261"/>
          <p:cNvCxnSpPr/>
          <p:nvPr/>
        </p:nvCxnSpPr>
        <p:spPr>
          <a:xfrm flipH="1">
            <a:off x="6198394" y="3558779"/>
            <a:ext cx="394097" cy="302419"/>
          </a:xfrm>
          <a:prstGeom prst="straightConnector1">
            <a:avLst/>
          </a:prstGeom>
          <a:noFill/>
          <a:ln w="28575" cap="flat" cmpd="sng">
            <a:solidFill>
              <a:schemeClr val="dk1"/>
            </a:solidFill>
            <a:prstDash val="solid"/>
            <a:round/>
            <a:headEnd type="none" w="sm" len="sm"/>
            <a:tailEnd type="triangle" w="med" len="med"/>
          </a:ln>
        </p:spPr>
      </p:cxnSp>
      <p:cxnSp>
        <p:nvCxnSpPr>
          <p:cNvPr id="3220" name="Google Shape;3220;p261"/>
          <p:cNvCxnSpPr/>
          <p:nvPr/>
        </p:nvCxnSpPr>
        <p:spPr>
          <a:xfrm>
            <a:off x="6592491" y="3558779"/>
            <a:ext cx="395288" cy="258365"/>
          </a:xfrm>
          <a:prstGeom prst="straightConnector1">
            <a:avLst/>
          </a:prstGeom>
          <a:noFill/>
          <a:ln w="9525" cap="flat" cmpd="sng">
            <a:solidFill>
              <a:schemeClr val="dk1"/>
            </a:solidFill>
            <a:prstDash val="dash"/>
            <a:round/>
            <a:headEnd type="none" w="sm" len="sm"/>
            <a:tailEnd type="triangle" w="med" len="med"/>
          </a:ln>
        </p:spPr>
      </p:cxnSp>
      <p:sp>
        <p:nvSpPr>
          <p:cNvPr id="3221" name="Google Shape;3221;p261"/>
          <p:cNvSpPr txBox="1"/>
          <p:nvPr/>
        </p:nvSpPr>
        <p:spPr>
          <a:xfrm>
            <a:off x="7292578" y="3012281"/>
            <a:ext cx="1622822"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C00000"/>
                </a:solidFill>
                <a:latin typeface="Calibri"/>
                <a:ea typeface="Calibri"/>
                <a:cs typeface="Calibri"/>
                <a:sym typeface="Calibri"/>
              </a:rPr>
              <a:t>(s,a,s’) is a </a:t>
            </a:r>
            <a:br>
              <a:rPr lang="en-US" sz="1500" b="0" i="0" u="none" strike="noStrike" cap="none">
                <a:solidFill>
                  <a:srgbClr val="C00000"/>
                </a:solidFill>
                <a:latin typeface="Calibri"/>
                <a:ea typeface="Calibri"/>
                <a:cs typeface="Calibri"/>
                <a:sym typeface="Calibri"/>
              </a:rPr>
            </a:br>
            <a:r>
              <a:rPr lang="en-US" sz="1500" b="0" i="1" u="none" strike="noStrike" cap="none">
                <a:solidFill>
                  <a:srgbClr val="C00000"/>
                </a:solidFill>
                <a:latin typeface="Calibri"/>
                <a:ea typeface="Calibri"/>
                <a:cs typeface="Calibri"/>
                <a:sym typeface="Calibri"/>
              </a:rPr>
              <a:t>transition</a:t>
            </a:r>
            <a:endParaRPr sz="1400" b="0" i="0" u="none" strike="noStrike" cap="none">
              <a:solidFill>
                <a:srgbClr val="000000"/>
              </a:solidFill>
              <a:latin typeface="Arial"/>
              <a:ea typeface="Arial"/>
              <a:cs typeface="Arial"/>
              <a:sym typeface="Arial"/>
            </a:endParaRPr>
          </a:p>
        </p:txBody>
      </p:sp>
      <p:sp>
        <p:nvSpPr>
          <p:cNvPr id="3222" name="Google Shape;3222;p261"/>
          <p:cNvSpPr txBox="1"/>
          <p:nvPr/>
        </p:nvSpPr>
        <p:spPr>
          <a:xfrm>
            <a:off x="5943600" y="3006328"/>
            <a:ext cx="614363"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s,a,s’</a:t>
            </a:r>
            <a:endParaRPr sz="1400" b="0" i="0" u="none" strike="noStrike" cap="none">
              <a:solidFill>
                <a:srgbClr val="000000"/>
              </a:solidFill>
              <a:latin typeface="Arial"/>
              <a:ea typeface="Arial"/>
              <a:cs typeface="Arial"/>
              <a:sym typeface="Arial"/>
            </a:endParaRPr>
          </a:p>
        </p:txBody>
      </p:sp>
      <p:sp>
        <p:nvSpPr>
          <p:cNvPr id="3223" name="Google Shape;3223;p261"/>
          <p:cNvSpPr txBox="1"/>
          <p:nvPr/>
        </p:nvSpPr>
        <p:spPr>
          <a:xfrm>
            <a:off x="7292579" y="1557338"/>
            <a:ext cx="789384"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FF"/>
                </a:solidFill>
                <a:latin typeface="Calibri"/>
                <a:ea typeface="Calibri"/>
                <a:cs typeface="Calibri"/>
                <a:sym typeface="Calibri"/>
              </a:rPr>
              <a:t>s is a </a:t>
            </a:r>
            <a:r>
              <a:rPr lang="en-US" sz="1500" b="0" i="1" u="none" strike="noStrike" cap="none">
                <a:solidFill>
                  <a:srgbClr val="0000FF"/>
                </a:solidFill>
                <a:latin typeface="Calibri"/>
                <a:ea typeface="Calibri"/>
                <a:cs typeface="Calibri"/>
                <a:sym typeface="Calibri"/>
              </a:rPr>
              <a:t>state</a:t>
            </a:r>
            <a:endParaRPr sz="1400" b="0" i="0" u="none" strike="noStrike" cap="none">
              <a:solidFill>
                <a:srgbClr val="000000"/>
              </a:solidFill>
              <a:latin typeface="Arial"/>
              <a:ea typeface="Arial"/>
              <a:cs typeface="Arial"/>
              <a:sym typeface="Arial"/>
            </a:endParaRPr>
          </a:p>
        </p:txBody>
      </p:sp>
      <p:sp>
        <p:nvSpPr>
          <p:cNvPr id="3224" name="Google Shape;3224;p261"/>
          <p:cNvSpPr txBox="1"/>
          <p:nvPr/>
        </p:nvSpPr>
        <p:spPr>
          <a:xfrm>
            <a:off x="7292579" y="2286000"/>
            <a:ext cx="97155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8000"/>
                </a:solidFill>
                <a:latin typeface="Calibri"/>
                <a:ea typeface="Calibri"/>
                <a:cs typeface="Calibri"/>
                <a:sym typeface="Calibri"/>
              </a:rPr>
              <a:t>(s, a) is a </a:t>
            </a:r>
            <a:r>
              <a:rPr lang="en-US" sz="1500" b="0" i="1" u="none" strike="noStrike" cap="none">
                <a:solidFill>
                  <a:srgbClr val="008000"/>
                </a:solidFill>
                <a:latin typeface="Calibri"/>
                <a:ea typeface="Calibri"/>
                <a:cs typeface="Calibri"/>
                <a:sym typeface="Calibri"/>
              </a:rPr>
              <a:t>q-state</a:t>
            </a:r>
            <a:endParaRPr sz="1400" b="0" i="0" u="none" strike="noStrike" cap="none">
              <a:solidFill>
                <a:srgbClr val="000000"/>
              </a:solidFill>
              <a:latin typeface="Arial"/>
              <a:ea typeface="Arial"/>
              <a:cs typeface="Arial"/>
              <a:sym typeface="Arial"/>
            </a:endParaRPr>
          </a:p>
        </p:txBody>
      </p:sp>
      <p:grpSp>
        <p:nvGrpSpPr>
          <p:cNvPr id="3225" name="Google Shape;3225;p261"/>
          <p:cNvGrpSpPr/>
          <p:nvPr/>
        </p:nvGrpSpPr>
        <p:grpSpPr>
          <a:xfrm>
            <a:off x="394142" y="530363"/>
            <a:ext cx="468313" cy="438150"/>
            <a:chOff x="2443" y="2023"/>
            <a:chExt cx="295" cy="276"/>
          </a:xfrm>
        </p:grpSpPr>
        <p:sp>
          <p:nvSpPr>
            <p:cNvPr id="3226" name="Google Shape;3226;p261"/>
            <p:cNvSpPr/>
            <p:nvPr/>
          </p:nvSpPr>
          <p:spPr>
            <a:xfrm>
              <a:off x="2443" y="2109"/>
              <a:ext cx="143" cy="190"/>
            </a:xfrm>
            <a:custGeom>
              <a:avLst/>
              <a:gdLst/>
              <a:ahLst/>
              <a:cxnLst/>
              <a:rect l="l" t="t" r="r" b="b"/>
              <a:pathLst>
                <a:path w="1572" h="2097" extrusionOk="0">
                  <a:moveTo>
                    <a:pt x="0" y="0"/>
                  </a:moveTo>
                  <a:lnTo>
                    <a:pt x="813" y="0"/>
                  </a:lnTo>
                  <a:lnTo>
                    <a:pt x="1564" y="2081"/>
                  </a:lnTo>
                  <a:lnTo>
                    <a:pt x="1568" y="2088"/>
                  </a:lnTo>
                  <a:lnTo>
                    <a:pt x="1572" y="2097"/>
                  </a:lnTo>
                  <a:lnTo>
                    <a:pt x="1572" y="2096"/>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27" name="Google Shape;3227;p261"/>
            <p:cNvSpPr/>
            <p:nvPr/>
          </p:nvSpPr>
          <p:spPr>
            <a:xfrm>
              <a:off x="2529" y="2109"/>
              <a:ext cx="124" cy="171"/>
            </a:xfrm>
            <a:custGeom>
              <a:avLst/>
              <a:gdLst/>
              <a:ahLst/>
              <a:cxnLst/>
              <a:rect l="l" t="t" r="r" b="b"/>
              <a:pathLst>
                <a:path w="1363" h="1887" extrusionOk="0">
                  <a:moveTo>
                    <a:pt x="0" y="0"/>
                  </a:moveTo>
                  <a:lnTo>
                    <a:pt x="1363" y="0"/>
                  </a:lnTo>
                  <a:lnTo>
                    <a:pt x="682" y="1887"/>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28" name="Google Shape;3228;p261"/>
            <p:cNvSpPr/>
            <p:nvPr/>
          </p:nvSpPr>
          <p:spPr>
            <a:xfrm>
              <a:off x="2595" y="2109"/>
              <a:ext cx="143" cy="190"/>
            </a:xfrm>
            <a:custGeom>
              <a:avLst/>
              <a:gdLst/>
              <a:ahLst/>
              <a:cxnLst/>
              <a:rect l="l" t="t" r="r" b="b"/>
              <a:pathLst>
                <a:path w="1572" h="2097" extrusionOk="0">
                  <a:moveTo>
                    <a:pt x="760" y="0"/>
                  </a:moveTo>
                  <a:lnTo>
                    <a:pt x="1572" y="0"/>
                  </a:lnTo>
                  <a:lnTo>
                    <a:pt x="0" y="2096"/>
                  </a:lnTo>
                  <a:lnTo>
                    <a:pt x="0" y="2097"/>
                  </a:lnTo>
                  <a:lnTo>
                    <a:pt x="4" y="2088"/>
                  </a:lnTo>
                  <a:lnTo>
                    <a:pt x="8" y="2081"/>
                  </a:lnTo>
                  <a:lnTo>
                    <a:pt x="76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29" name="Google Shape;3229;p261"/>
            <p:cNvSpPr/>
            <p:nvPr/>
          </p:nvSpPr>
          <p:spPr>
            <a:xfrm>
              <a:off x="2526" y="2023"/>
              <a:ext cx="129" cy="67"/>
            </a:xfrm>
            <a:custGeom>
              <a:avLst/>
              <a:gdLst/>
              <a:ahLst/>
              <a:cxnLst/>
              <a:rect l="l" t="t" r="r" b="b"/>
              <a:pathLst>
                <a:path w="1413" h="734" extrusionOk="0">
                  <a:moveTo>
                    <a:pt x="0" y="0"/>
                  </a:moveTo>
                  <a:lnTo>
                    <a:pt x="1413" y="0"/>
                  </a:lnTo>
                  <a:lnTo>
                    <a:pt x="1413" y="734"/>
                  </a:lnTo>
                  <a:lnTo>
                    <a:pt x="750" y="19"/>
                  </a:lnTo>
                  <a:lnTo>
                    <a:pt x="737" y="10"/>
                  </a:lnTo>
                  <a:lnTo>
                    <a:pt x="723" y="3"/>
                  </a:lnTo>
                  <a:lnTo>
                    <a:pt x="707" y="1"/>
                  </a:lnTo>
                  <a:lnTo>
                    <a:pt x="691" y="3"/>
                  </a:lnTo>
                  <a:lnTo>
                    <a:pt x="676" y="10"/>
                  </a:lnTo>
                  <a:lnTo>
                    <a:pt x="664" y="19"/>
                  </a:lnTo>
                  <a:lnTo>
                    <a:pt x="0" y="734"/>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0" name="Google Shape;3230;p261"/>
            <p:cNvSpPr/>
            <p:nvPr/>
          </p:nvSpPr>
          <p:spPr>
            <a:xfrm>
              <a:off x="2533" y="2036"/>
              <a:ext cx="115" cy="62"/>
            </a:xfrm>
            <a:custGeom>
              <a:avLst/>
              <a:gdLst/>
              <a:ahLst/>
              <a:cxnLst/>
              <a:rect l="l" t="t" r="r" b="b"/>
              <a:pathLst>
                <a:path w="1261" h="679" extrusionOk="0">
                  <a:moveTo>
                    <a:pt x="631" y="0"/>
                  </a:moveTo>
                  <a:lnTo>
                    <a:pt x="1261" y="679"/>
                  </a:lnTo>
                  <a:lnTo>
                    <a:pt x="0" y="679"/>
                  </a:lnTo>
                  <a:lnTo>
                    <a:pt x="63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1" name="Google Shape;3231;p261"/>
            <p:cNvSpPr/>
            <p:nvPr/>
          </p:nvSpPr>
          <p:spPr>
            <a:xfrm>
              <a:off x="2666" y="2026"/>
              <a:ext cx="71" cy="72"/>
            </a:xfrm>
            <a:custGeom>
              <a:avLst/>
              <a:gdLst/>
              <a:ahLst/>
              <a:cxnLst/>
              <a:rect l="l" t="t" r="r" b="b"/>
              <a:pathLst>
                <a:path w="790" h="790" extrusionOk="0">
                  <a:moveTo>
                    <a:pt x="0" y="0"/>
                  </a:moveTo>
                  <a:lnTo>
                    <a:pt x="790" y="790"/>
                  </a:lnTo>
                  <a:lnTo>
                    <a:pt x="0" y="79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2" name="Google Shape;3232;p261"/>
            <p:cNvSpPr/>
            <p:nvPr/>
          </p:nvSpPr>
          <p:spPr>
            <a:xfrm>
              <a:off x="2444" y="2026"/>
              <a:ext cx="72" cy="72"/>
            </a:xfrm>
            <a:custGeom>
              <a:avLst/>
              <a:gdLst/>
              <a:ahLst/>
              <a:cxnLst/>
              <a:rect l="l" t="t" r="r" b="b"/>
              <a:pathLst>
                <a:path w="790" h="790" extrusionOk="0">
                  <a:moveTo>
                    <a:pt x="790" y="0"/>
                  </a:moveTo>
                  <a:lnTo>
                    <a:pt x="790" y="790"/>
                  </a:lnTo>
                  <a:lnTo>
                    <a:pt x="0" y="790"/>
                  </a:lnTo>
                  <a:lnTo>
                    <a:pt x="7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3237"/>
        <p:cNvGrpSpPr/>
        <p:nvPr/>
      </p:nvGrpSpPr>
      <p:grpSpPr>
        <a:xfrm>
          <a:off x="0" y="0"/>
          <a:ext cx="0" cy="0"/>
          <a:chOff x="0" y="0"/>
          <a:chExt cx="0" cy="0"/>
        </a:xfrm>
      </p:grpSpPr>
      <p:sp>
        <p:nvSpPr>
          <p:cNvPr id="3238" name="Google Shape;3238;p262"/>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Optimal Quantities</a:t>
            </a:r>
            <a:endParaRPr/>
          </a:p>
        </p:txBody>
      </p:sp>
      <p:sp>
        <p:nvSpPr>
          <p:cNvPr id="3239" name="Google Shape;3239;p262"/>
          <p:cNvSpPr txBox="1"/>
          <p:nvPr/>
        </p:nvSpPr>
        <p:spPr>
          <a:xfrm>
            <a:off x="342900" y="971550"/>
            <a:ext cx="5029200" cy="3714750"/>
          </a:xfrm>
          <a:prstGeom prst="rect">
            <a:avLst/>
          </a:prstGeom>
          <a:noFill/>
          <a:ln>
            <a:noFill/>
          </a:ln>
        </p:spPr>
        <p:txBody>
          <a:bodyPr spcFirstLastPara="1" wrap="square" lIns="68575" tIns="34275" rIns="68575" bIns="34275" anchor="t" anchorCtr="0">
            <a:noAutofit/>
          </a:bodyPr>
          <a:lstStyle/>
          <a:p>
            <a:pPr marL="256540" marR="0" lvl="0" indent="-123190" algn="l" rtl="0">
              <a:lnSpc>
                <a:spcPct val="80000"/>
              </a:lnSpc>
              <a:spcBef>
                <a:spcPts val="0"/>
              </a:spcBef>
              <a:spcAft>
                <a:spcPts val="0"/>
              </a:spcAft>
              <a:buClr>
                <a:schemeClr val="accent2"/>
              </a:buClr>
              <a:buSzPts val="2100"/>
              <a:buFont typeface="Noto Sans Symbols"/>
              <a:buNone/>
            </a:pPr>
            <a:endParaRPr sz="2100" b="0" i="0" u="none" strike="noStrike" cap="none">
              <a:solidFill>
                <a:schemeClr val="accent2"/>
              </a:solidFill>
              <a:latin typeface="Calibri"/>
              <a:ea typeface="Calibri"/>
              <a:cs typeface="Calibri"/>
              <a:sym typeface="Calibri"/>
            </a:endParaRPr>
          </a:p>
          <a:p>
            <a:pPr marL="287020" marR="0" lvl="0" indent="-287020" algn="l" rtl="0">
              <a:lnSpc>
                <a:spcPct val="90000"/>
              </a:lnSpc>
              <a:spcBef>
                <a:spcPts val="1200"/>
              </a:spcBef>
              <a:spcAft>
                <a:spcPts val="0"/>
              </a:spcAft>
              <a:buClr>
                <a:schemeClr val="lt2"/>
              </a:buClr>
              <a:buSzPts val="2000"/>
              <a:buFont typeface="Arimo"/>
              <a:buChar char="4"/>
            </a:pPr>
            <a:r>
              <a:rPr lang="en-US" sz="2000" b="1" i="0" u="none" strike="noStrike" cap="none">
                <a:solidFill>
                  <a:srgbClr val="00499A"/>
                </a:solidFill>
                <a:latin typeface="Calibri"/>
                <a:ea typeface="Calibri"/>
                <a:cs typeface="Calibri"/>
                <a:sym typeface="Calibri"/>
              </a:rPr>
              <a:t>An optimal policy:</a:t>
            </a:r>
            <a:endParaRPr sz="1400" b="0" i="0" u="none" strike="noStrike" cap="none">
              <a:solidFill>
                <a:srgbClr val="000000"/>
              </a:solidFill>
              <a:latin typeface="Arial"/>
              <a:ea typeface="Arial"/>
              <a:cs typeface="Arial"/>
              <a:sym typeface="Arial"/>
            </a:endParaRPr>
          </a:p>
          <a:p>
            <a:pPr marL="556895" marR="0" lvl="1" indent="-213993" algn="l" rtl="0">
              <a:lnSpc>
                <a:spcPct val="80000"/>
              </a:lnSpc>
              <a:spcBef>
                <a:spcPts val="360"/>
              </a:spcBef>
              <a:spcAft>
                <a:spcPts val="0"/>
              </a:spcAft>
              <a:buClr>
                <a:srgbClr val="000000"/>
              </a:buClr>
              <a:buSzPts val="1800"/>
              <a:buFont typeface="Arial"/>
              <a:buNone/>
            </a:pPr>
            <a:r>
              <a:rPr lang="en-US" sz="1800" b="0" i="0" u="none" strike="noStrike" cap="none">
                <a:solidFill>
                  <a:schemeClr val="accent6"/>
                </a:solidFill>
                <a:latin typeface="Calibri"/>
                <a:ea typeface="Calibri"/>
                <a:cs typeface="Calibri"/>
                <a:sym typeface="Calibri"/>
              </a:rPr>
              <a:t>π*(s) = optimal action from state s</a:t>
            </a:r>
            <a:endParaRPr sz="1400" b="0" i="0" u="none" strike="noStrike" cap="none">
              <a:solidFill>
                <a:srgbClr val="000000"/>
              </a:solidFill>
              <a:latin typeface="Arial"/>
              <a:ea typeface="Arial"/>
              <a:cs typeface="Arial"/>
              <a:sym typeface="Arial"/>
            </a:endParaRPr>
          </a:p>
          <a:p>
            <a:pPr marL="287020" marR="0" lvl="0" indent="-160020" algn="l" rtl="0">
              <a:lnSpc>
                <a:spcPct val="90000"/>
              </a:lnSpc>
              <a:spcBef>
                <a:spcPts val="1200"/>
              </a:spcBef>
              <a:spcAft>
                <a:spcPts val="0"/>
              </a:spcAft>
              <a:buClr>
                <a:schemeClr val="lt2"/>
              </a:buClr>
              <a:buSzPts val="2000"/>
              <a:buFont typeface="Arimo"/>
              <a:buNone/>
            </a:pPr>
            <a:endParaRPr sz="2000" b="1" i="0" u="none" strike="noStrike" cap="none">
              <a:solidFill>
                <a:srgbClr val="00499A"/>
              </a:solidFill>
              <a:latin typeface="Calibri"/>
              <a:ea typeface="Calibri"/>
              <a:cs typeface="Calibri"/>
              <a:sym typeface="Calibri"/>
            </a:endParaRPr>
          </a:p>
          <a:p>
            <a:pPr marL="287020" marR="0" lvl="0" indent="-287020" algn="l" rtl="0">
              <a:lnSpc>
                <a:spcPct val="90000"/>
              </a:lnSpc>
              <a:spcBef>
                <a:spcPts val="1200"/>
              </a:spcBef>
              <a:spcAft>
                <a:spcPts val="0"/>
              </a:spcAft>
              <a:buClr>
                <a:schemeClr val="lt2"/>
              </a:buClr>
              <a:buSzPts val="2000"/>
              <a:buFont typeface="Arimo"/>
              <a:buChar char="4"/>
            </a:pPr>
            <a:r>
              <a:rPr lang="en-US" sz="2000" b="1" i="0" u="none" strike="noStrike" cap="none">
                <a:solidFill>
                  <a:srgbClr val="00499A"/>
                </a:solidFill>
                <a:latin typeface="Calibri"/>
                <a:ea typeface="Calibri"/>
                <a:cs typeface="Calibri"/>
                <a:sym typeface="Calibri"/>
              </a:rPr>
              <a:t>The optimal value (utility) of a state s:</a:t>
            </a:r>
            <a:endParaRPr sz="1400" b="0" i="0" u="none" strike="noStrike" cap="none">
              <a:solidFill>
                <a:srgbClr val="000000"/>
              </a:solidFill>
              <a:latin typeface="Arial"/>
              <a:ea typeface="Arial"/>
              <a:cs typeface="Arial"/>
              <a:sym typeface="Arial"/>
            </a:endParaRPr>
          </a:p>
          <a:p>
            <a:pPr marL="556895" marR="0" lvl="1" indent="-213993" algn="l" rtl="0">
              <a:lnSpc>
                <a:spcPct val="80000"/>
              </a:lnSpc>
              <a:spcBef>
                <a:spcPts val="360"/>
              </a:spcBef>
              <a:spcAft>
                <a:spcPts val="0"/>
              </a:spcAft>
              <a:buClr>
                <a:srgbClr val="000000"/>
              </a:buClr>
              <a:buSzPts val="1800"/>
              <a:buFont typeface="Arial"/>
              <a:buNone/>
            </a:pPr>
            <a:r>
              <a:rPr lang="en-US" sz="1800" b="0" i="0" u="none" strike="noStrike" cap="none">
                <a:solidFill>
                  <a:schemeClr val="accent6"/>
                </a:solidFill>
                <a:latin typeface="Calibri"/>
                <a:ea typeface="Calibri"/>
                <a:cs typeface="Calibri"/>
                <a:sym typeface="Calibri"/>
              </a:rPr>
              <a:t>V</a:t>
            </a:r>
            <a:r>
              <a:rPr lang="en-US" sz="1800" b="0" i="0" u="none" strike="noStrike" cap="none" baseline="30000">
                <a:solidFill>
                  <a:schemeClr val="accent6"/>
                </a:solidFill>
                <a:latin typeface="Calibri"/>
                <a:ea typeface="Calibri"/>
                <a:cs typeface="Calibri"/>
                <a:sym typeface="Calibri"/>
              </a:rPr>
              <a:t>*</a:t>
            </a:r>
            <a:r>
              <a:rPr lang="en-US" sz="1800" b="0" i="0" u="none" strike="noStrike" cap="none">
                <a:solidFill>
                  <a:schemeClr val="accent6"/>
                </a:solidFill>
                <a:latin typeface="Calibri"/>
                <a:ea typeface="Calibri"/>
                <a:cs typeface="Calibri"/>
                <a:sym typeface="Calibri"/>
              </a:rPr>
              <a:t>(s) </a:t>
            </a:r>
            <a:r>
              <a:rPr lang="en-US" sz="1800" b="0" i="0" u="none" strike="noStrike" cap="none">
                <a:solidFill>
                  <a:schemeClr val="dk1"/>
                </a:solidFill>
                <a:latin typeface="Calibri"/>
                <a:ea typeface="Calibri"/>
                <a:cs typeface="Calibri"/>
                <a:sym typeface="Calibri"/>
              </a:rPr>
              <a:t>= expected utility starting in </a:t>
            </a:r>
            <a:r>
              <a:rPr lang="en-US" sz="1800" b="0" i="0" u="none" strike="noStrike" cap="none">
                <a:solidFill>
                  <a:schemeClr val="accent6"/>
                </a:solidFill>
                <a:latin typeface="Calibri"/>
                <a:ea typeface="Calibri"/>
                <a:cs typeface="Calibri"/>
                <a:sym typeface="Calibri"/>
              </a:rPr>
              <a:t>s</a:t>
            </a:r>
            <a:r>
              <a:rPr lang="en-US" sz="1800" b="0" i="0" u="none" strike="noStrike" cap="none">
                <a:solidFill>
                  <a:schemeClr val="dk1"/>
                </a:solidFill>
                <a:latin typeface="Calibri"/>
                <a:ea typeface="Calibri"/>
                <a:cs typeface="Calibri"/>
                <a:sym typeface="Calibri"/>
              </a:rPr>
              <a:t> and acting optimally</a:t>
            </a:r>
            <a:endParaRPr sz="1800" b="0" i="0" u="none" strike="noStrike" cap="none">
              <a:solidFill>
                <a:schemeClr val="dk1"/>
              </a:solidFill>
              <a:latin typeface="Calibri"/>
              <a:ea typeface="Calibri"/>
              <a:cs typeface="Calibri"/>
              <a:sym typeface="Calibri"/>
            </a:endParaRPr>
          </a:p>
          <a:p>
            <a:pPr marL="287020" marR="0" lvl="0" indent="-287020" algn="l" rtl="0">
              <a:lnSpc>
                <a:spcPct val="90000"/>
              </a:lnSpc>
              <a:spcBef>
                <a:spcPts val="1200"/>
              </a:spcBef>
              <a:spcAft>
                <a:spcPts val="0"/>
              </a:spcAft>
              <a:buClr>
                <a:schemeClr val="lt2"/>
              </a:buClr>
              <a:buSzPts val="2000"/>
              <a:buFont typeface="Arimo"/>
              <a:buChar char="4"/>
            </a:pPr>
            <a:r>
              <a:rPr lang="en-US" sz="2000" b="1" i="0" u="none" strike="noStrike" cap="none">
                <a:solidFill>
                  <a:srgbClr val="00499A"/>
                </a:solidFill>
                <a:latin typeface="Calibri"/>
                <a:ea typeface="Calibri"/>
                <a:cs typeface="Calibri"/>
                <a:sym typeface="Calibri"/>
              </a:rPr>
              <a:t>The optimal value (utility) of a q-state (s,a):</a:t>
            </a:r>
            <a:endParaRPr sz="1400" b="0" i="0" u="none" strike="noStrike" cap="none">
              <a:solidFill>
                <a:srgbClr val="000000"/>
              </a:solidFill>
              <a:latin typeface="Arial"/>
              <a:ea typeface="Arial"/>
              <a:cs typeface="Arial"/>
              <a:sym typeface="Arial"/>
            </a:endParaRPr>
          </a:p>
          <a:p>
            <a:pPr marL="556895" marR="0" lvl="1" indent="-213993" algn="l" rtl="0">
              <a:lnSpc>
                <a:spcPct val="80000"/>
              </a:lnSpc>
              <a:spcBef>
                <a:spcPts val="360"/>
              </a:spcBef>
              <a:spcAft>
                <a:spcPts val="0"/>
              </a:spcAft>
              <a:buClr>
                <a:srgbClr val="000000"/>
              </a:buClr>
              <a:buSzPts val="1800"/>
              <a:buFont typeface="Arial"/>
              <a:buNone/>
            </a:pPr>
            <a:r>
              <a:rPr lang="en-US" sz="1800" b="0" i="0" u="none" strike="noStrike" cap="none">
                <a:solidFill>
                  <a:schemeClr val="accent6"/>
                </a:solidFill>
                <a:latin typeface="Calibri"/>
                <a:ea typeface="Calibri"/>
                <a:cs typeface="Calibri"/>
                <a:sym typeface="Calibri"/>
              </a:rPr>
              <a:t>Q*(s,a) </a:t>
            </a:r>
            <a:r>
              <a:rPr lang="en-US" sz="1800" b="0" i="0" u="none" strike="noStrike" cap="none">
                <a:solidFill>
                  <a:schemeClr val="dk1"/>
                </a:solidFill>
                <a:latin typeface="Calibri"/>
                <a:ea typeface="Calibri"/>
                <a:cs typeface="Calibri"/>
                <a:sym typeface="Calibri"/>
              </a:rPr>
              <a:t>= expected utility starting out having taken action </a:t>
            </a:r>
            <a:r>
              <a:rPr lang="en-US" sz="1800" b="0" i="0" u="none" strike="noStrike" cap="none">
                <a:solidFill>
                  <a:schemeClr val="accent6"/>
                </a:solidFill>
                <a:latin typeface="Calibri"/>
                <a:ea typeface="Calibri"/>
                <a:cs typeface="Calibri"/>
                <a:sym typeface="Calibri"/>
              </a:rPr>
              <a:t>a</a:t>
            </a:r>
            <a:r>
              <a:rPr lang="en-US" sz="1800" b="0" i="0" u="none" strike="noStrike" cap="none">
                <a:solidFill>
                  <a:schemeClr val="dk1"/>
                </a:solidFill>
                <a:latin typeface="Calibri"/>
                <a:ea typeface="Calibri"/>
                <a:cs typeface="Calibri"/>
                <a:sym typeface="Calibri"/>
              </a:rPr>
              <a:t> from state </a:t>
            </a:r>
            <a:r>
              <a:rPr lang="en-US" sz="1800" b="0" i="0" u="none" strike="noStrike" cap="none">
                <a:solidFill>
                  <a:schemeClr val="accent6"/>
                </a:solidFill>
                <a:latin typeface="Calibri"/>
                <a:ea typeface="Calibri"/>
                <a:cs typeface="Calibri"/>
                <a:sym typeface="Calibri"/>
              </a:rPr>
              <a:t>s</a:t>
            </a:r>
            <a:r>
              <a:rPr lang="en-US" sz="1800" b="0" i="0" u="none" strike="noStrike" cap="none">
                <a:solidFill>
                  <a:schemeClr val="dk1"/>
                </a:solidFill>
                <a:latin typeface="Calibri"/>
                <a:ea typeface="Calibri"/>
                <a:cs typeface="Calibri"/>
                <a:sym typeface="Calibri"/>
              </a:rPr>
              <a:t> and (thereafter) acting optimally</a:t>
            </a:r>
            <a:endParaRPr sz="1400" b="0" i="0" u="none" strike="noStrike" cap="none">
              <a:solidFill>
                <a:srgbClr val="000000"/>
              </a:solidFill>
              <a:latin typeface="Arial"/>
              <a:ea typeface="Arial"/>
              <a:cs typeface="Arial"/>
              <a:sym typeface="Arial"/>
            </a:endParaRPr>
          </a:p>
          <a:p>
            <a:pPr marL="556895" marR="0" lvl="1" indent="-213993" algn="l" rtl="0">
              <a:lnSpc>
                <a:spcPct val="80000"/>
              </a:lnSpc>
              <a:spcBef>
                <a:spcPts val="420"/>
              </a:spcBef>
              <a:spcAft>
                <a:spcPts val="0"/>
              </a:spcAft>
              <a:buClr>
                <a:srgbClr val="000000"/>
              </a:buClr>
              <a:buSzPts val="2100"/>
              <a:buFont typeface="Arial"/>
              <a:buNone/>
            </a:pPr>
            <a:endParaRPr sz="2100" b="0" i="0" u="none" strike="noStrike" cap="none">
              <a:solidFill>
                <a:srgbClr val="CC0000"/>
              </a:solidFill>
              <a:latin typeface="Calibri"/>
              <a:ea typeface="Calibri"/>
              <a:cs typeface="Calibri"/>
              <a:sym typeface="Calibri"/>
            </a:endParaRPr>
          </a:p>
        </p:txBody>
      </p:sp>
      <p:sp>
        <p:nvSpPr>
          <p:cNvPr id="3240" name="Google Shape;3240;p262"/>
          <p:cNvSpPr/>
          <p:nvPr/>
        </p:nvSpPr>
        <p:spPr>
          <a:xfrm>
            <a:off x="6549629" y="1657350"/>
            <a:ext cx="263128" cy="207169"/>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241" name="Google Shape;3241;p262"/>
          <p:cNvSpPr/>
          <p:nvPr/>
        </p:nvSpPr>
        <p:spPr>
          <a:xfrm>
            <a:off x="6461523" y="3351610"/>
            <a:ext cx="263128" cy="207169"/>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cxnSp>
        <p:nvCxnSpPr>
          <p:cNvPr id="3242" name="Google Shape;3242;p262"/>
          <p:cNvCxnSpPr/>
          <p:nvPr/>
        </p:nvCxnSpPr>
        <p:spPr>
          <a:xfrm flipH="1">
            <a:off x="5628085" y="1874044"/>
            <a:ext cx="1052513" cy="604838"/>
          </a:xfrm>
          <a:prstGeom prst="straightConnector1">
            <a:avLst/>
          </a:prstGeom>
          <a:noFill/>
          <a:ln w="9525" cap="flat" cmpd="sng">
            <a:solidFill>
              <a:schemeClr val="dk1"/>
            </a:solidFill>
            <a:prstDash val="dash"/>
            <a:round/>
            <a:headEnd type="none" w="sm" len="sm"/>
            <a:tailEnd type="triangle" w="med" len="med"/>
          </a:ln>
        </p:spPr>
      </p:cxnSp>
      <p:cxnSp>
        <p:nvCxnSpPr>
          <p:cNvPr id="3243" name="Google Shape;3243;p262"/>
          <p:cNvCxnSpPr/>
          <p:nvPr/>
        </p:nvCxnSpPr>
        <p:spPr>
          <a:xfrm flipH="1">
            <a:off x="6286501" y="1874044"/>
            <a:ext cx="394097" cy="604838"/>
          </a:xfrm>
          <a:prstGeom prst="straightConnector1">
            <a:avLst/>
          </a:prstGeom>
          <a:noFill/>
          <a:ln w="28575" cap="flat" cmpd="sng">
            <a:solidFill>
              <a:schemeClr val="dk1"/>
            </a:solidFill>
            <a:prstDash val="solid"/>
            <a:round/>
            <a:headEnd type="none" w="sm" len="sm"/>
            <a:tailEnd type="triangle" w="med" len="med"/>
          </a:ln>
        </p:spPr>
      </p:cxnSp>
      <p:cxnSp>
        <p:nvCxnSpPr>
          <p:cNvPr id="3244" name="Google Shape;3244;p262"/>
          <p:cNvCxnSpPr/>
          <p:nvPr/>
        </p:nvCxnSpPr>
        <p:spPr>
          <a:xfrm>
            <a:off x="6680597" y="1874044"/>
            <a:ext cx="394097" cy="517922"/>
          </a:xfrm>
          <a:prstGeom prst="straightConnector1">
            <a:avLst/>
          </a:prstGeom>
          <a:noFill/>
          <a:ln w="9525" cap="flat" cmpd="sng">
            <a:solidFill>
              <a:schemeClr val="dk1"/>
            </a:solidFill>
            <a:prstDash val="dash"/>
            <a:round/>
            <a:headEnd type="none" w="sm" len="sm"/>
            <a:tailEnd type="triangle" w="med" len="med"/>
          </a:ln>
        </p:spPr>
      </p:cxnSp>
      <p:sp>
        <p:nvSpPr>
          <p:cNvPr id="3245" name="Google Shape;3245;p262"/>
          <p:cNvSpPr/>
          <p:nvPr/>
        </p:nvSpPr>
        <p:spPr>
          <a:xfrm>
            <a:off x="6198394" y="2478881"/>
            <a:ext cx="219075" cy="215504"/>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cxnSp>
        <p:nvCxnSpPr>
          <p:cNvPr id="3246" name="Google Shape;3246;p262"/>
          <p:cNvCxnSpPr/>
          <p:nvPr/>
        </p:nvCxnSpPr>
        <p:spPr>
          <a:xfrm flipH="1">
            <a:off x="5772151" y="2694385"/>
            <a:ext cx="517922" cy="348853"/>
          </a:xfrm>
          <a:prstGeom prst="straightConnector1">
            <a:avLst/>
          </a:prstGeom>
          <a:noFill/>
          <a:ln w="9525" cap="flat" cmpd="sng">
            <a:solidFill>
              <a:schemeClr val="dk1"/>
            </a:solidFill>
            <a:prstDash val="dash"/>
            <a:round/>
            <a:headEnd type="none" w="sm" len="sm"/>
            <a:tailEnd type="triangle" w="med" len="med"/>
          </a:ln>
        </p:spPr>
      </p:cxnSp>
      <p:cxnSp>
        <p:nvCxnSpPr>
          <p:cNvPr id="3247" name="Google Shape;3247;p262"/>
          <p:cNvCxnSpPr/>
          <p:nvPr/>
        </p:nvCxnSpPr>
        <p:spPr>
          <a:xfrm>
            <a:off x="6290073" y="2694385"/>
            <a:ext cx="567928" cy="291703"/>
          </a:xfrm>
          <a:prstGeom prst="straightConnector1">
            <a:avLst/>
          </a:prstGeom>
          <a:noFill/>
          <a:ln w="9525" cap="flat" cmpd="sng">
            <a:solidFill>
              <a:schemeClr val="dk1"/>
            </a:solidFill>
            <a:prstDash val="dash"/>
            <a:round/>
            <a:headEnd type="none" w="sm" len="sm"/>
            <a:tailEnd type="triangle" w="med" len="med"/>
          </a:ln>
        </p:spPr>
      </p:cxnSp>
      <p:cxnSp>
        <p:nvCxnSpPr>
          <p:cNvPr id="3248" name="Google Shape;3248;p262"/>
          <p:cNvCxnSpPr/>
          <p:nvPr/>
        </p:nvCxnSpPr>
        <p:spPr>
          <a:xfrm flipH="1">
            <a:off x="5959079" y="2694385"/>
            <a:ext cx="330994" cy="647700"/>
          </a:xfrm>
          <a:prstGeom prst="straightConnector1">
            <a:avLst/>
          </a:prstGeom>
          <a:noFill/>
          <a:ln w="9525" cap="flat" cmpd="sng">
            <a:solidFill>
              <a:schemeClr val="lt1"/>
            </a:solidFill>
            <a:prstDash val="dash"/>
            <a:round/>
            <a:headEnd type="none" w="sm" len="sm"/>
            <a:tailEnd type="triangle" w="med" len="med"/>
          </a:ln>
        </p:spPr>
      </p:cxnSp>
      <p:cxnSp>
        <p:nvCxnSpPr>
          <p:cNvPr id="3249" name="Google Shape;3249;p262"/>
          <p:cNvCxnSpPr/>
          <p:nvPr/>
        </p:nvCxnSpPr>
        <p:spPr>
          <a:xfrm>
            <a:off x="6290072" y="2694385"/>
            <a:ext cx="317897" cy="647700"/>
          </a:xfrm>
          <a:prstGeom prst="straightConnector1">
            <a:avLst/>
          </a:prstGeom>
          <a:noFill/>
          <a:ln w="28575" cap="flat" cmpd="sng">
            <a:solidFill>
              <a:srgbClr val="C00000"/>
            </a:solidFill>
            <a:prstDash val="solid"/>
            <a:round/>
            <a:headEnd type="none" w="sm" len="sm"/>
            <a:tailEnd type="triangle" w="med" len="med"/>
          </a:ln>
        </p:spPr>
      </p:cxnSp>
      <p:sp>
        <p:nvSpPr>
          <p:cNvPr id="3250" name="Google Shape;3250;p262"/>
          <p:cNvSpPr txBox="1"/>
          <p:nvPr/>
        </p:nvSpPr>
        <p:spPr>
          <a:xfrm>
            <a:off x="6505575" y="2055019"/>
            <a:ext cx="219075"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3251" name="Google Shape;3251;p262"/>
          <p:cNvSpPr txBox="1"/>
          <p:nvPr/>
        </p:nvSpPr>
        <p:spPr>
          <a:xfrm>
            <a:off x="6812756" y="1657350"/>
            <a:ext cx="219075"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00FF"/>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3252" name="Google Shape;3252;p262"/>
          <p:cNvSpPr txBox="1"/>
          <p:nvPr/>
        </p:nvSpPr>
        <p:spPr>
          <a:xfrm>
            <a:off x="6743700" y="3342085"/>
            <a:ext cx="285750" cy="507831"/>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1350"/>
              <a:buFont typeface="Arial"/>
              <a:buNone/>
            </a:pPr>
            <a:r>
              <a:rPr lang="en-US" sz="1350" b="0" i="0" u="none" strike="noStrike" cap="none">
                <a:solidFill>
                  <a:srgbClr val="0000FF"/>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3253" name="Google Shape;3253;p262"/>
          <p:cNvSpPr txBox="1"/>
          <p:nvPr/>
        </p:nvSpPr>
        <p:spPr>
          <a:xfrm>
            <a:off x="6417469" y="2478881"/>
            <a:ext cx="438150"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008000"/>
                </a:solidFill>
                <a:latin typeface="Calibri"/>
                <a:ea typeface="Calibri"/>
                <a:cs typeface="Calibri"/>
                <a:sym typeface="Calibri"/>
              </a:rPr>
              <a:t>s, a</a:t>
            </a:r>
            <a:endParaRPr sz="1400" b="0" i="0" u="none" strike="noStrike" cap="none">
              <a:solidFill>
                <a:srgbClr val="000000"/>
              </a:solidFill>
              <a:latin typeface="Arial"/>
              <a:ea typeface="Arial"/>
              <a:cs typeface="Arial"/>
              <a:sym typeface="Arial"/>
            </a:endParaRPr>
          </a:p>
        </p:txBody>
      </p:sp>
      <p:cxnSp>
        <p:nvCxnSpPr>
          <p:cNvPr id="3254" name="Google Shape;3254;p262"/>
          <p:cNvCxnSpPr/>
          <p:nvPr/>
        </p:nvCxnSpPr>
        <p:spPr>
          <a:xfrm flipH="1">
            <a:off x="5541169" y="3558779"/>
            <a:ext cx="1051322" cy="302419"/>
          </a:xfrm>
          <a:prstGeom prst="straightConnector1">
            <a:avLst/>
          </a:prstGeom>
          <a:noFill/>
          <a:ln w="9525" cap="flat" cmpd="sng">
            <a:solidFill>
              <a:schemeClr val="dk1"/>
            </a:solidFill>
            <a:prstDash val="dash"/>
            <a:round/>
            <a:headEnd type="none" w="sm" len="sm"/>
            <a:tailEnd type="triangle" w="med" len="med"/>
          </a:ln>
        </p:spPr>
      </p:cxnSp>
      <p:cxnSp>
        <p:nvCxnSpPr>
          <p:cNvPr id="3255" name="Google Shape;3255;p262"/>
          <p:cNvCxnSpPr/>
          <p:nvPr/>
        </p:nvCxnSpPr>
        <p:spPr>
          <a:xfrm flipH="1">
            <a:off x="6198394" y="3558779"/>
            <a:ext cx="394097" cy="302419"/>
          </a:xfrm>
          <a:prstGeom prst="straightConnector1">
            <a:avLst/>
          </a:prstGeom>
          <a:noFill/>
          <a:ln w="28575" cap="flat" cmpd="sng">
            <a:solidFill>
              <a:schemeClr val="dk1"/>
            </a:solidFill>
            <a:prstDash val="solid"/>
            <a:round/>
            <a:headEnd type="none" w="sm" len="sm"/>
            <a:tailEnd type="triangle" w="med" len="med"/>
          </a:ln>
        </p:spPr>
      </p:cxnSp>
      <p:cxnSp>
        <p:nvCxnSpPr>
          <p:cNvPr id="3256" name="Google Shape;3256;p262"/>
          <p:cNvCxnSpPr/>
          <p:nvPr/>
        </p:nvCxnSpPr>
        <p:spPr>
          <a:xfrm>
            <a:off x="6592491" y="3558779"/>
            <a:ext cx="395288" cy="258365"/>
          </a:xfrm>
          <a:prstGeom prst="straightConnector1">
            <a:avLst/>
          </a:prstGeom>
          <a:noFill/>
          <a:ln w="9525" cap="flat" cmpd="sng">
            <a:solidFill>
              <a:schemeClr val="dk1"/>
            </a:solidFill>
            <a:prstDash val="dash"/>
            <a:round/>
            <a:headEnd type="none" w="sm" len="sm"/>
            <a:tailEnd type="triangle" w="med" len="med"/>
          </a:ln>
        </p:spPr>
      </p:cxnSp>
      <p:sp>
        <p:nvSpPr>
          <p:cNvPr id="3257" name="Google Shape;3257;p262"/>
          <p:cNvSpPr txBox="1"/>
          <p:nvPr/>
        </p:nvSpPr>
        <p:spPr>
          <a:xfrm>
            <a:off x="7292578" y="3012281"/>
            <a:ext cx="1622822"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C00000"/>
                </a:solidFill>
                <a:latin typeface="Calibri"/>
                <a:ea typeface="Calibri"/>
                <a:cs typeface="Calibri"/>
                <a:sym typeface="Calibri"/>
              </a:rPr>
              <a:t>(s,a,s’) is a </a:t>
            </a:r>
            <a:br>
              <a:rPr lang="en-US" sz="1500" b="0" i="0" u="none" strike="noStrike" cap="none">
                <a:solidFill>
                  <a:srgbClr val="C00000"/>
                </a:solidFill>
                <a:latin typeface="Calibri"/>
                <a:ea typeface="Calibri"/>
                <a:cs typeface="Calibri"/>
                <a:sym typeface="Calibri"/>
              </a:rPr>
            </a:br>
            <a:r>
              <a:rPr lang="en-US" sz="1500" b="0" i="1" u="none" strike="noStrike" cap="none">
                <a:solidFill>
                  <a:srgbClr val="C00000"/>
                </a:solidFill>
                <a:latin typeface="Calibri"/>
                <a:ea typeface="Calibri"/>
                <a:cs typeface="Calibri"/>
                <a:sym typeface="Calibri"/>
              </a:rPr>
              <a:t>transition</a:t>
            </a:r>
            <a:endParaRPr sz="1400" b="0" i="0" u="none" strike="noStrike" cap="none">
              <a:solidFill>
                <a:srgbClr val="000000"/>
              </a:solidFill>
              <a:latin typeface="Arial"/>
              <a:ea typeface="Arial"/>
              <a:cs typeface="Arial"/>
              <a:sym typeface="Arial"/>
            </a:endParaRPr>
          </a:p>
        </p:txBody>
      </p:sp>
      <p:sp>
        <p:nvSpPr>
          <p:cNvPr id="3258" name="Google Shape;3258;p262"/>
          <p:cNvSpPr txBox="1"/>
          <p:nvPr/>
        </p:nvSpPr>
        <p:spPr>
          <a:xfrm>
            <a:off x="5943600" y="3006328"/>
            <a:ext cx="614363"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s,a,s’</a:t>
            </a:r>
            <a:endParaRPr sz="1400" b="0" i="0" u="none" strike="noStrike" cap="none">
              <a:solidFill>
                <a:srgbClr val="000000"/>
              </a:solidFill>
              <a:latin typeface="Arial"/>
              <a:ea typeface="Arial"/>
              <a:cs typeface="Arial"/>
              <a:sym typeface="Arial"/>
            </a:endParaRPr>
          </a:p>
        </p:txBody>
      </p:sp>
      <p:sp>
        <p:nvSpPr>
          <p:cNvPr id="3259" name="Google Shape;3259;p262"/>
          <p:cNvSpPr txBox="1"/>
          <p:nvPr/>
        </p:nvSpPr>
        <p:spPr>
          <a:xfrm>
            <a:off x="7292579" y="1557338"/>
            <a:ext cx="789384"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FF"/>
                </a:solidFill>
                <a:latin typeface="Calibri"/>
                <a:ea typeface="Calibri"/>
                <a:cs typeface="Calibri"/>
                <a:sym typeface="Calibri"/>
              </a:rPr>
              <a:t>s is a </a:t>
            </a:r>
            <a:r>
              <a:rPr lang="en-US" sz="1500" b="0" i="1" u="none" strike="noStrike" cap="none">
                <a:solidFill>
                  <a:srgbClr val="0000FF"/>
                </a:solidFill>
                <a:latin typeface="Calibri"/>
                <a:ea typeface="Calibri"/>
                <a:cs typeface="Calibri"/>
                <a:sym typeface="Calibri"/>
              </a:rPr>
              <a:t>state</a:t>
            </a:r>
            <a:endParaRPr sz="1400" b="0" i="0" u="none" strike="noStrike" cap="none">
              <a:solidFill>
                <a:srgbClr val="000000"/>
              </a:solidFill>
              <a:latin typeface="Arial"/>
              <a:ea typeface="Arial"/>
              <a:cs typeface="Arial"/>
              <a:sym typeface="Arial"/>
            </a:endParaRPr>
          </a:p>
        </p:txBody>
      </p:sp>
      <p:sp>
        <p:nvSpPr>
          <p:cNvPr id="3260" name="Google Shape;3260;p262"/>
          <p:cNvSpPr txBox="1"/>
          <p:nvPr/>
        </p:nvSpPr>
        <p:spPr>
          <a:xfrm>
            <a:off x="7292579" y="2286000"/>
            <a:ext cx="97155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8000"/>
                </a:solidFill>
                <a:latin typeface="Calibri"/>
                <a:ea typeface="Calibri"/>
                <a:cs typeface="Calibri"/>
                <a:sym typeface="Calibri"/>
              </a:rPr>
              <a:t>(s, a) is a </a:t>
            </a:r>
            <a:r>
              <a:rPr lang="en-US" sz="1500" b="0" i="1" u="none" strike="noStrike" cap="none">
                <a:solidFill>
                  <a:srgbClr val="008000"/>
                </a:solidFill>
                <a:latin typeface="Calibri"/>
                <a:ea typeface="Calibri"/>
                <a:cs typeface="Calibri"/>
                <a:sym typeface="Calibri"/>
              </a:rPr>
              <a:t>q-state</a:t>
            </a:r>
            <a:endParaRPr sz="1400" b="0" i="0" u="none" strike="noStrike" cap="none">
              <a:solidFill>
                <a:srgbClr val="000000"/>
              </a:solidFill>
              <a:latin typeface="Arial"/>
              <a:ea typeface="Arial"/>
              <a:cs typeface="Arial"/>
              <a:sym typeface="Arial"/>
            </a:endParaRPr>
          </a:p>
        </p:txBody>
      </p:sp>
      <p:grpSp>
        <p:nvGrpSpPr>
          <p:cNvPr id="3261" name="Google Shape;3261;p262"/>
          <p:cNvGrpSpPr/>
          <p:nvPr/>
        </p:nvGrpSpPr>
        <p:grpSpPr>
          <a:xfrm>
            <a:off x="394142" y="530363"/>
            <a:ext cx="468313" cy="438150"/>
            <a:chOff x="2443" y="2023"/>
            <a:chExt cx="295" cy="276"/>
          </a:xfrm>
        </p:grpSpPr>
        <p:sp>
          <p:nvSpPr>
            <p:cNvPr id="3262" name="Google Shape;3262;p262"/>
            <p:cNvSpPr/>
            <p:nvPr/>
          </p:nvSpPr>
          <p:spPr>
            <a:xfrm>
              <a:off x="2443" y="2109"/>
              <a:ext cx="143" cy="190"/>
            </a:xfrm>
            <a:custGeom>
              <a:avLst/>
              <a:gdLst/>
              <a:ahLst/>
              <a:cxnLst/>
              <a:rect l="l" t="t" r="r" b="b"/>
              <a:pathLst>
                <a:path w="1572" h="2097" extrusionOk="0">
                  <a:moveTo>
                    <a:pt x="0" y="0"/>
                  </a:moveTo>
                  <a:lnTo>
                    <a:pt x="813" y="0"/>
                  </a:lnTo>
                  <a:lnTo>
                    <a:pt x="1564" y="2081"/>
                  </a:lnTo>
                  <a:lnTo>
                    <a:pt x="1568" y="2088"/>
                  </a:lnTo>
                  <a:lnTo>
                    <a:pt x="1572" y="2097"/>
                  </a:lnTo>
                  <a:lnTo>
                    <a:pt x="1572" y="2096"/>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3" name="Google Shape;3263;p262"/>
            <p:cNvSpPr/>
            <p:nvPr/>
          </p:nvSpPr>
          <p:spPr>
            <a:xfrm>
              <a:off x="2529" y="2109"/>
              <a:ext cx="124" cy="171"/>
            </a:xfrm>
            <a:custGeom>
              <a:avLst/>
              <a:gdLst/>
              <a:ahLst/>
              <a:cxnLst/>
              <a:rect l="l" t="t" r="r" b="b"/>
              <a:pathLst>
                <a:path w="1363" h="1887" extrusionOk="0">
                  <a:moveTo>
                    <a:pt x="0" y="0"/>
                  </a:moveTo>
                  <a:lnTo>
                    <a:pt x="1363" y="0"/>
                  </a:lnTo>
                  <a:lnTo>
                    <a:pt x="682" y="1887"/>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4" name="Google Shape;3264;p262"/>
            <p:cNvSpPr/>
            <p:nvPr/>
          </p:nvSpPr>
          <p:spPr>
            <a:xfrm>
              <a:off x="2595" y="2109"/>
              <a:ext cx="143" cy="190"/>
            </a:xfrm>
            <a:custGeom>
              <a:avLst/>
              <a:gdLst/>
              <a:ahLst/>
              <a:cxnLst/>
              <a:rect l="l" t="t" r="r" b="b"/>
              <a:pathLst>
                <a:path w="1572" h="2097" extrusionOk="0">
                  <a:moveTo>
                    <a:pt x="760" y="0"/>
                  </a:moveTo>
                  <a:lnTo>
                    <a:pt x="1572" y="0"/>
                  </a:lnTo>
                  <a:lnTo>
                    <a:pt x="0" y="2096"/>
                  </a:lnTo>
                  <a:lnTo>
                    <a:pt x="0" y="2097"/>
                  </a:lnTo>
                  <a:lnTo>
                    <a:pt x="4" y="2088"/>
                  </a:lnTo>
                  <a:lnTo>
                    <a:pt x="8" y="2081"/>
                  </a:lnTo>
                  <a:lnTo>
                    <a:pt x="76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5" name="Google Shape;3265;p262"/>
            <p:cNvSpPr/>
            <p:nvPr/>
          </p:nvSpPr>
          <p:spPr>
            <a:xfrm>
              <a:off x="2526" y="2023"/>
              <a:ext cx="129" cy="67"/>
            </a:xfrm>
            <a:custGeom>
              <a:avLst/>
              <a:gdLst/>
              <a:ahLst/>
              <a:cxnLst/>
              <a:rect l="l" t="t" r="r" b="b"/>
              <a:pathLst>
                <a:path w="1413" h="734" extrusionOk="0">
                  <a:moveTo>
                    <a:pt x="0" y="0"/>
                  </a:moveTo>
                  <a:lnTo>
                    <a:pt x="1413" y="0"/>
                  </a:lnTo>
                  <a:lnTo>
                    <a:pt x="1413" y="734"/>
                  </a:lnTo>
                  <a:lnTo>
                    <a:pt x="750" y="19"/>
                  </a:lnTo>
                  <a:lnTo>
                    <a:pt x="737" y="10"/>
                  </a:lnTo>
                  <a:lnTo>
                    <a:pt x="723" y="3"/>
                  </a:lnTo>
                  <a:lnTo>
                    <a:pt x="707" y="1"/>
                  </a:lnTo>
                  <a:lnTo>
                    <a:pt x="691" y="3"/>
                  </a:lnTo>
                  <a:lnTo>
                    <a:pt x="676" y="10"/>
                  </a:lnTo>
                  <a:lnTo>
                    <a:pt x="664" y="19"/>
                  </a:lnTo>
                  <a:lnTo>
                    <a:pt x="0" y="734"/>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6" name="Google Shape;3266;p262"/>
            <p:cNvSpPr/>
            <p:nvPr/>
          </p:nvSpPr>
          <p:spPr>
            <a:xfrm>
              <a:off x="2533" y="2036"/>
              <a:ext cx="115" cy="62"/>
            </a:xfrm>
            <a:custGeom>
              <a:avLst/>
              <a:gdLst/>
              <a:ahLst/>
              <a:cxnLst/>
              <a:rect l="l" t="t" r="r" b="b"/>
              <a:pathLst>
                <a:path w="1261" h="679" extrusionOk="0">
                  <a:moveTo>
                    <a:pt x="631" y="0"/>
                  </a:moveTo>
                  <a:lnTo>
                    <a:pt x="1261" y="679"/>
                  </a:lnTo>
                  <a:lnTo>
                    <a:pt x="0" y="679"/>
                  </a:lnTo>
                  <a:lnTo>
                    <a:pt x="63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7" name="Google Shape;3267;p262"/>
            <p:cNvSpPr/>
            <p:nvPr/>
          </p:nvSpPr>
          <p:spPr>
            <a:xfrm>
              <a:off x="2666" y="2026"/>
              <a:ext cx="71" cy="72"/>
            </a:xfrm>
            <a:custGeom>
              <a:avLst/>
              <a:gdLst/>
              <a:ahLst/>
              <a:cxnLst/>
              <a:rect l="l" t="t" r="r" b="b"/>
              <a:pathLst>
                <a:path w="790" h="790" extrusionOk="0">
                  <a:moveTo>
                    <a:pt x="0" y="0"/>
                  </a:moveTo>
                  <a:lnTo>
                    <a:pt x="790" y="790"/>
                  </a:lnTo>
                  <a:lnTo>
                    <a:pt x="0" y="79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8" name="Google Shape;3268;p262"/>
            <p:cNvSpPr/>
            <p:nvPr/>
          </p:nvSpPr>
          <p:spPr>
            <a:xfrm>
              <a:off x="2444" y="2026"/>
              <a:ext cx="72" cy="72"/>
            </a:xfrm>
            <a:custGeom>
              <a:avLst/>
              <a:gdLst/>
              <a:ahLst/>
              <a:cxnLst/>
              <a:rect l="l" t="t" r="r" b="b"/>
              <a:pathLst>
                <a:path w="790" h="790" extrusionOk="0">
                  <a:moveTo>
                    <a:pt x="790" y="0"/>
                  </a:moveTo>
                  <a:lnTo>
                    <a:pt x="790" y="790"/>
                  </a:lnTo>
                  <a:lnTo>
                    <a:pt x="0" y="790"/>
                  </a:lnTo>
                  <a:lnTo>
                    <a:pt x="7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3272"/>
        <p:cNvGrpSpPr/>
        <p:nvPr/>
      </p:nvGrpSpPr>
      <p:grpSpPr>
        <a:xfrm>
          <a:off x="0" y="0"/>
          <a:ext cx="0" cy="0"/>
          <a:chOff x="0" y="0"/>
          <a:chExt cx="0" cy="0"/>
        </a:xfrm>
      </p:grpSpPr>
      <p:sp>
        <p:nvSpPr>
          <p:cNvPr id="3273" name="Google Shape;3273;p263"/>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Values of States</a:t>
            </a:r>
            <a:endParaRPr/>
          </a:p>
        </p:txBody>
      </p:sp>
      <p:sp>
        <p:nvSpPr>
          <p:cNvPr id="3274" name="Google Shape;3274;p263"/>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p>
            <a:pPr marL="287338" lvl="0" indent="-287338" algn="l" rtl="0">
              <a:lnSpc>
                <a:spcPct val="100000"/>
              </a:lnSpc>
              <a:spcBef>
                <a:spcPts val="0"/>
              </a:spcBef>
              <a:spcAft>
                <a:spcPts val="0"/>
              </a:spcAft>
              <a:buSzPts val="2100"/>
              <a:buChar char="4"/>
            </a:pPr>
            <a:r>
              <a:rPr lang="en-US" sz="2100"/>
              <a:t>Recursive definition of value:</a:t>
            </a:r>
            <a:endParaRPr/>
          </a:p>
        </p:txBody>
      </p:sp>
      <p:grpSp>
        <p:nvGrpSpPr>
          <p:cNvPr id="3275" name="Google Shape;3275;p263"/>
          <p:cNvGrpSpPr/>
          <p:nvPr/>
        </p:nvGrpSpPr>
        <p:grpSpPr>
          <a:xfrm>
            <a:off x="6743700" y="1600200"/>
            <a:ext cx="2286000" cy="2088931"/>
            <a:chOff x="2400" y="1401"/>
            <a:chExt cx="1392" cy="1272"/>
          </a:xfrm>
        </p:grpSpPr>
        <p:sp>
          <p:nvSpPr>
            <p:cNvPr id="3276" name="Google Shape;3276;p263"/>
            <p:cNvSpPr/>
            <p:nvPr/>
          </p:nvSpPr>
          <p:spPr>
            <a:xfrm>
              <a:off x="3070" y="1488"/>
              <a:ext cx="155" cy="124"/>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277" name="Google Shape;3277;p263"/>
            <p:cNvGrpSpPr/>
            <p:nvPr/>
          </p:nvGrpSpPr>
          <p:grpSpPr>
            <a:xfrm>
              <a:off x="2529" y="1617"/>
              <a:ext cx="1263" cy="361"/>
              <a:chOff x="1584" y="1680"/>
              <a:chExt cx="2352" cy="336"/>
            </a:xfrm>
          </p:grpSpPr>
          <p:cxnSp>
            <p:nvCxnSpPr>
              <p:cNvPr id="3278" name="Google Shape;3278;p263"/>
              <p:cNvCxnSpPr/>
              <p:nvPr/>
            </p:nvCxnSpPr>
            <p:spPr>
              <a:xfrm flipH="1">
                <a:off x="1584" y="1680"/>
                <a:ext cx="1152" cy="336"/>
              </a:xfrm>
              <a:prstGeom prst="straightConnector1">
                <a:avLst/>
              </a:prstGeom>
              <a:noFill/>
              <a:ln w="9525" cap="flat" cmpd="sng">
                <a:solidFill>
                  <a:schemeClr val="dk1"/>
                </a:solidFill>
                <a:prstDash val="dash"/>
                <a:round/>
                <a:headEnd type="none" w="sm" len="sm"/>
                <a:tailEnd type="triangle" w="med" len="med"/>
              </a:ln>
            </p:spPr>
          </p:cxnSp>
          <p:cxnSp>
            <p:nvCxnSpPr>
              <p:cNvPr id="3279" name="Google Shape;3279;p263"/>
              <p:cNvCxnSpPr/>
              <p:nvPr/>
            </p:nvCxnSpPr>
            <p:spPr>
              <a:xfrm>
                <a:off x="2736" y="1680"/>
                <a:ext cx="1200" cy="288"/>
              </a:xfrm>
              <a:prstGeom prst="straightConnector1">
                <a:avLst/>
              </a:prstGeom>
              <a:noFill/>
              <a:ln w="9525" cap="flat" cmpd="sng">
                <a:solidFill>
                  <a:schemeClr val="dk1"/>
                </a:solidFill>
                <a:prstDash val="dash"/>
                <a:round/>
                <a:headEnd type="none" w="sm" len="sm"/>
                <a:tailEnd type="triangle" w="med" len="med"/>
              </a:ln>
            </p:spPr>
          </p:cxnSp>
          <p:cxnSp>
            <p:nvCxnSpPr>
              <p:cNvPr id="3280" name="Google Shape;3280;p263"/>
              <p:cNvCxnSpPr/>
              <p:nvPr/>
            </p:nvCxnSpPr>
            <p:spPr>
              <a:xfrm flipH="1">
                <a:off x="2304" y="1680"/>
                <a:ext cx="432" cy="336"/>
              </a:xfrm>
              <a:prstGeom prst="straightConnector1">
                <a:avLst/>
              </a:prstGeom>
              <a:noFill/>
              <a:ln w="28575" cap="flat" cmpd="sng">
                <a:solidFill>
                  <a:schemeClr val="dk1"/>
                </a:solidFill>
                <a:prstDash val="solid"/>
                <a:round/>
                <a:headEnd type="none" w="sm" len="sm"/>
                <a:tailEnd type="triangle" w="med" len="med"/>
              </a:ln>
            </p:spPr>
          </p:cxnSp>
          <p:cxnSp>
            <p:nvCxnSpPr>
              <p:cNvPr id="3281" name="Google Shape;3281;p263"/>
              <p:cNvCxnSpPr/>
              <p:nvPr/>
            </p:nvCxnSpPr>
            <p:spPr>
              <a:xfrm>
                <a:off x="2736" y="1680"/>
                <a:ext cx="432" cy="288"/>
              </a:xfrm>
              <a:prstGeom prst="straightConnector1">
                <a:avLst/>
              </a:prstGeom>
              <a:noFill/>
              <a:ln w="9525" cap="flat" cmpd="sng">
                <a:solidFill>
                  <a:schemeClr val="dk1"/>
                </a:solidFill>
                <a:prstDash val="dash"/>
                <a:round/>
                <a:headEnd type="none" w="sm" len="sm"/>
                <a:tailEnd type="triangle" w="med" len="med"/>
              </a:ln>
            </p:spPr>
          </p:cxnSp>
        </p:grpSp>
        <p:sp>
          <p:nvSpPr>
            <p:cNvPr id="3282" name="Google Shape;3282;p263"/>
            <p:cNvSpPr/>
            <p:nvPr/>
          </p:nvSpPr>
          <p:spPr>
            <a:xfrm>
              <a:off x="2864" y="1978"/>
              <a:ext cx="129" cy="129"/>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283" name="Google Shape;3283;p263"/>
            <p:cNvGrpSpPr/>
            <p:nvPr/>
          </p:nvGrpSpPr>
          <p:grpSpPr>
            <a:xfrm>
              <a:off x="2400" y="2107"/>
              <a:ext cx="1057" cy="386"/>
              <a:chOff x="1536" y="2400"/>
              <a:chExt cx="1584" cy="624"/>
            </a:xfrm>
          </p:grpSpPr>
          <p:cxnSp>
            <p:nvCxnSpPr>
              <p:cNvPr id="3284" name="Google Shape;3284;p263"/>
              <p:cNvCxnSpPr/>
              <p:nvPr/>
            </p:nvCxnSpPr>
            <p:spPr>
              <a:xfrm flipH="1">
                <a:off x="1536" y="2400"/>
                <a:ext cx="776" cy="624"/>
              </a:xfrm>
              <a:prstGeom prst="straightConnector1">
                <a:avLst/>
              </a:prstGeom>
              <a:noFill/>
              <a:ln w="9525" cap="flat" cmpd="sng">
                <a:solidFill>
                  <a:schemeClr val="dk1"/>
                </a:solidFill>
                <a:prstDash val="dash"/>
                <a:round/>
                <a:headEnd type="none" w="sm" len="sm"/>
                <a:tailEnd type="triangle" w="med" len="med"/>
              </a:ln>
            </p:spPr>
          </p:cxnSp>
          <p:cxnSp>
            <p:nvCxnSpPr>
              <p:cNvPr id="3285" name="Google Shape;3285;p263"/>
              <p:cNvCxnSpPr/>
              <p:nvPr/>
            </p:nvCxnSpPr>
            <p:spPr>
              <a:xfrm>
                <a:off x="2312" y="2400"/>
                <a:ext cx="808" cy="624"/>
              </a:xfrm>
              <a:prstGeom prst="straightConnector1">
                <a:avLst/>
              </a:prstGeom>
              <a:noFill/>
              <a:ln w="9525" cap="flat" cmpd="sng">
                <a:solidFill>
                  <a:schemeClr val="dk1"/>
                </a:solidFill>
                <a:prstDash val="dash"/>
                <a:round/>
                <a:headEnd type="none" w="sm" len="sm"/>
                <a:tailEnd type="triangle" w="med" len="med"/>
              </a:ln>
            </p:spPr>
          </p:cxnSp>
          <p:cxnSp>
            <p:nvCxnSpPr>
              <p:cNvPr id="3286" name="Google Shape;3286;p263"/>
              <p:cNvCxnSpPr/>
              <p:nvPr/>
            </p:nvCxnSpPr>
            <p:spPr>
              <a:xfrm flipH="1">
                <a:off x="2021" y="2400"/>
                <a:ext cx="291" cy="624"/>
              </a:xfrm>
              <a:prstGeom prst="straightConnector1">
                <a:avLst/>
              </a:prstGeom>
              <a:noFill/>
              <a:ln w="9525" cap="flat" cmpd="sng">
                <a:solidFill>
                  <a:schemeClr val="lt1"/>
                </a:solidFill>
                <a:prstDash val="dash"/>
                <a:round/>
                <a:headEnd type="none" w="sm" len="sm"/>
                <a:tailEnd type="triangle" w="med" len="med"/>
              </a:ln>
            </p:spPr>
          </p:cxnSp>
          <p:cxnSp>
            <p:nvCxnSpPr>
              <p:cNvPr id="3287" name="Google Shape;3287;p263"/>
              <p:cNvCxnSpPr/>
              <p:nvPr/>
            </p:nvCxnSpPr>
            <p:spPr>
              <a:xfrm>
                <a:off x="2312" y="2400"/>
                <a:ext cx="280" cy="624"/>
              </a:xfrm>
              <a:prstGeom prst="straightConnector1">
                <a:avLst/>
              </a:prstGeom>
              <a:noFill/>
              <a:ln w="28575" cap="flat" cmpd="sng">
                <a:solidFill>
                  <a:schemeClr val="dk1"/>
                </a:solidFill>
                <a:prstDash val="solid"/>
                <a:round/>
                <a:headEnd type="none" w="sm" len="sm"/>
                <a:tailEnd type="triangle" w="med" len="med"/>
              </a:ln>
            </p:spPr>
          </p:cxnSp>
        </p:grpSp>
        <p:sp>
          <p:nvSpPr>
            <p:cNvPr id="3288" name="Google Shape;3288;p263"/>
            <p:cNvSpPr txBox="1"/>
            <p:nvPr/>
          </p:nvSpPr>
          <p:spPr>
            <a:xfrm>
              <a:off x="3071" y="1680"/>
              <a:ext cx="129" cy="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3289" name="Google Shape;3289;p263"/>
            <p:cNvSpPr txBox="1"/>
            <p:nvPr/>
          </p:nvSpPr>
          <p:spPr>
            <a:xfrm>
              <a:off x="3216" y="1401"/>
              <a:ext cx="129" cy="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FF"/>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3290" name="Google Shape;3290;p263"/>
            <p:cNvSpPr txBox="1"/>
            <p:nvPr/>
          </p:nvSpPr>
          <p:spPr>
            <a:xfrm>
              <a:off x="3024" y="1920"/>
              <a:ext cx="559" cy="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8000"/>
                  </a:solidFill>
                  <a:latin typeface="Calibri"/>
                  <a:ea typeface="Calibri"/>
                  <a:cs typeface="Calibri"/>
                  <a:sym typeface="Calibri"/>
                </a:rPr>
                <a:t>s, a</a:t>
              </a:r>
              <a:endParaRPr sz="1400" b="0" i="0" u="none" strike="noStrike" cap="none">
                <a:solidFill>
                  <a:srgbClr val="000000"/>
                </a:solidFill>
                <a:latin typeface="Arial"/>
                <a:ea typeface="Arial"/>
                <a:cs typeface="Arial"/>
                <a:sym typeface="Arial"/>
              </a:endParaRPr>
            </a:p>
          </p:txBody>
        </p:sp>
        <p:sp>
          <p:nvSpPr>
            <p:cNvPr id="3291" name="Google Shape;3291;p263"/>
            <p:cNvSpPr txBox="1"/>
            <p:nvPr/>
          </p:nvSpPr>
          <p:spPr>
            <a:xfrm>
              <a:off x="2609" y="2261"/>
              <a:ext cx="504" cy="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s,a,s’</a:t>
              </a:r>
              <a:endParaRPr sz="1800" b="0" i="0" u="none" strike="noStrike" cap="none">
                <a:solidFill>
                  <a:schemeClr val="dk1"/>
                </a:solidFill>
                <a:latin typeface="Calibri"/>
                <a:ea typeface="Calibri"/>
                <a:cs typeface="Calibri"/>
                <a:sym typeface="Calibri"/>
              </a:endParaRPr>
            </a:p>
          </p:txBody>
        </p:sp>
        <p:sp>
          <p:nvSpPr>
            <p:cNvPr id="3292" name="Google Shape;3292;p263"/>
            <p:cNvSpPr/>
            <p:nvPr/>
          </p:nvSpPr>
          <p:spPr>
            <a:xfrm>
              <a:off x="3019" y="2499"/>
              <a:ext cx="154" cy="123"/>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3" name="Google Shape;3293;p263"/>
            <p:cNvSpPr txBox="1"/>
            <p:nvPr/>
          </p:nvSpPr>
          <p:spPr>
            <a:xfrm>
              <a:off x="3096" y="2448"/>
              <a:ext cx="331" cy="22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1800"/>
                <a:buFont typeface="Arial"/>
                <a:buNone/>
              </a:pPr>
              <a:r>
                <a:rPr lang="en-US" sz="1800" b="0" i="0" u="none" strike="noStrike" cap="none">
                  <a:solidFill>
                    <a:srgbClr val="0000FF"/>
                  </a:solidFill>
                  <a:latin typeface="Calibri"/>
                  <a:ea typeface="Calibri"/>
                  <a:cs typeface="Calibri"/>
                  <a:sym typeface="Calibri"/>
                </a:rPr>
                <a:t>s’</a:t>
              </a:r>
              <a:endParaRPr sz="1800" b="0" i="0" u="none" strike="noStrike" cap="none">
                <a:solidFill>
                  <a:srgbClr val="0000FF"/>
                </a:solidFill>
                <a:latin typeface="Calibri"/>
                <a:ea typeface="Calibri"/>
                <a:cs typeface="Calibri"/>
                <a:sym typeface="Calibri"/>
              </a:endParaRPr>
            </a:p>
          </p:txBody>
        </p:sp>
      </p:grpSp>
      <p:pic>
        <p:nvPicPr>
          <p:cNvPr id="3294" name="Google Shape;3294;p263"/>
          <p:cNvPicPr preferRelativeResize="0"/>
          <p:nvPr/>
        </p:nvPicPr>
        <p:blipFill rotWithShape="1">
          <a:blip r:embed="rId3">
            <a:alphaModFix/>
          </a:blip>
          <a:srcRect/>
          <a:stretch/>
        </p:blipFill>
        <p:spPr>
          <a:xfrm>
            <a:off x="279181" y="1810203"/>
            <a:ext cx="1190625" cy="361950"/>
          </a:xfrm>
          <a:prstGeom prst="rect">
            <a:avLst/>
          </a:prstGeom>
          <a:noFill/>
          <a:ln>
            <a:noFill/>
          </a:ln>
        </p:spPr>
      </p:pic>
      <p:pic>
        <p:nvPicPr>
          <p:cNvPr id="3295" name="Google Shape;3295;p263"/>
          <p:cNvPicPr preferRelativeResize="0"/>
          <p:nvPr/>
        </p:nvPicPr>
        <p:blipFill rotWithShape="1">
          <a:blip r:embed="rId4">
            <a:alphaModFix/>
          </a:blip>
          <a:srcRect/>
          <a:stretch/>
        </p:blipFill>
        <p:spPr>
          <a:xfrm>
            <a:off x="2685229" y="1773456"/>
            <a:ext cx="1123950" cy="361950"/>
          </a:xfrm>
          <a:prstGeom prst="rect">
            <a:avLst/>
          </a:prstGeom>
          <a:noFill/>
          <a:ln>
            <a:noFill/>
          </a:ln>
        </p:spPr>
      </p:pic>
      <p:pic>
        <p:nvPicPr>
          <p:cNvPr id="3296" name="Google Shape;3296;p263"/>
          <p:cNvPicPr preferRelativeResize="0"/>
          <p:nvPr/>
        </p:nvPicPr>
        <p:blipFill rotWithShape="1">
          <a:blip r:embed="rId5">
            <a:alphaModFix/>
          </a:blip>
          <a:srcRect/>
          <a:stretch/>
        </p:blipFill>
        <p:spPr>
          <a:xfrm>
            <a:off x="1823053" y="1870348"/>
            <a:ext cx="638175" cy="381000"/>
          </a:xfrm>
          <a:prstGeom prst="rect">
            <a:avLst/>
          </a:prstGeom>
          <a:noFill/>
          <a:ln>
            <a:noFill/>
          </a:ln>
        </p:spPr>
      </p:pic>
      <p:pic>
        <p:nvPicPr>
          <p:cNvPr id="3297" name="Google Shape;3297;p263"/>
          <p:cNvPicPr preferRelativeResize="0"/>
          <p:nvPr/>
        </p:nvPicPr>
        <p:blipFill rotWithShape="1">
          <a:blip r:embed="rId6">
            <a:alphaModFix/>
          </a:blip>
          <a:srcRect/>
          <a:stretch/>
        </p:blipFill>
        <p:spPr>
          <a:xfrm>
            <a:off x="279181" y="2746650"/>
            <a:ext cx="1514475" cy="361950"/>
          </a:xfrm>
          <a:prstGeom prst="rect">
            <a:avLst/>
          </a:prstGeom>
          <a:noFill/>
          <a:ln>
            <a:noFill/>
          </a:ln>
        </p:spPr>
      </p:pic>
      <p:pic>
        <p:nvPicPr>
          <p:cNvPr id="3298" name="Google Shape;3298;p263"/>
          <p:cNvPicPr preferRelativeResize="0"/>
          <p:nvPr/>
        </p:nvPicPr>
        <p:blipFill rotWithShape="1">
          <a:blip r:embed="rId7">
            <a:alphaModFix/>
          </a:blip>
          <a:srcRect/>
          <a:stretch/>
        </p:blipFill>
        <p:spPr>
          <a:xfrm>
            <a:off x="3773384" y="2732363"/>
            <a:ext cx="1323975" cy="390525"/>
          </a:xfrm>
          <a:prstGeom prst="rect">
            <a:avLst/>
          </a:prstGeom>
          <a:noFill/>
          <a:ln>
            <a:noFill/>
          </a:ln>
        </p:spPr>
      </p:pic>
      <p:pic>
        <p:nvPicPr>
          <p:cNvPr id="3299" name="Google Shape;3299;p263"/>
          <p:cNvPicPr preferRelativeResize="0"/>
          <p:nvPr/>
        </p:nvPicPr>
        <p:blipFill rotWithShape="1">
          <a:blip r:embed="rId8">
            <a:alphaModFix/>
          </a:blip>
          <a:srcRect/>
          <a:stretch/>
        </p:blipFill>
        <p:spPr>
          <a:xfrm>
            <a:off x="5147902" y="2789552"/>
            <a:ext cx="247650" cy="247650"/>
          </a:xfrm>
          <a:prstGeom prst="rect">
            <a:avLst/>
          </a:prstGeom>
          <a:noFill/>
          <a:ln>
            <a:noFill/>
          </a:ln>
        </p:spPr>
      </p:pic>
      <p:pic>
        <p:nvPicPr>
          <p:cNvPr id="3300" name="Google Shape;3300;p263"/>
          <p:cNvPicPr preferRelativeResize="0"/>
          <p:nvPr/>
        </p:nvPicPr>
        <p:blipFill rotWithShape="1">
          <a:blip r:embed="rId9">
            <a:alphaModFix/>
          </a:blip>
          <a:srcRect/>
          <a:stretch/>
        </p:blipFill>
        <p:spPr>
          <a:xfrm>
            <a:off x="5821250" y="2732363"/>
            <a:ext cx="904875" cy="390525"/>
          </a:xfrm>
          <a:prstGeom prst="rect">
            <a:avLst/>
          </a:prstGeom>
          <a:noFill/>
          <a:ln>
            <a:noFill/>
          </a:ln>
        </p:spPr>
      </p:pic>
      <p:pic>
        <p:nvPicPr>
          <p:cNvPr id="3301" name="Google Shape;3301;p263"/>
          <p:cNvPicPr preferRelativeResize="0"/>
          <p:nvPr/>
        </p:nvPicPr>
        <p:blipFill rotWithShape="1">
          <a:blip r:embed="rId10">
            <a:alphaModFix/>
          </a:blip>
          <a:srcRect/>
          <a:stretch/>
        </p:blipFill>
        <p:spPr>
          <a:xfrm>
            <a:off x="5496920" y="2766889"/>
            <a:ext cx="209550" cy="257175"/>
          </a:xfrm>
          <a:prstGeom prst="rect">
            <a:avLst/>
          </a:prstGeom>
          <a:noFill/>
          <a:ln>
            <a:noFill/>
          </a:ln>
        </p:spPr>
      </p:pic>
      <p:pic>
        <p:nvPicPr>
          <p:cNvPr id="3302" name="Google Shape;3302;p263"/>
          <p:cNvPicPr preferRelativeResize="0"/>
          <p:nvPr/>
        </p:nvPicPr>
        <p:blipFill rotWithShape="1">
          <a:blip r:embed="rId11">
            <a:alphaModFix/>
          </a:blip>
          <a:srcRect/>
          <a:stretch/>
        </p:blipFill>
        <p:spPr>
          <a:xfrm>
            <a:off x="3636976" y="2714813"/>
            <a:ext cx="57150" cy="361950"/>
          </a:xfrm>
          <a:prstGeom prst="rect">
            <a:avLst/>
          </a:prstGeom>
          <a:noFill/>
          <a:ln>
            <a:noFill/>
          </a:ln>
        </p:spPr>
      </p:pic>
      <p:pic>
        <p:nvPicPr>
          <p:cNvPr id="3303" name="Google Shape;3303;p263"/>
          <p:cNvPicPr preferRelativeResize="0"/>
          <p:nvPr/>
        </p:nvPicPr>
        <p:blipFill rotWithShape="1">
          <a:blip r:embed="rId12">
            <a:alphaModFix/>
          </a:blip>
          <a:srcRect/>
          <a:stretch/>
        </p:blipFill>
        <p:spPr>
          <a:xfrm>
            <a:off x="6800850" y="2714813"/>
            <a:ext cx="57150" cy="361950"/>
          </a:xfrm>
          <a:prstGeom prst="rect">
            <a:avLst/>
          </a:prstGeom>
          <a:noFill/>
          <a:ln>
            <a:noFill/>
          </a:ln>
        </p:spPr>
      </p:pic>
      <p:pic>
        <p:nvPicPr>
          <p:cNvPr id="3304" name="Google Shape;3304;p263"/>
          <p:cNvPicPr preferRelativeResize="0"/>
          <p:nvPr/>
        </p:nvPicPr>
        <p:blipFill rotWithShape="1">
          <a:blip r:embed="rId13">
            <a:alphaModFix/>
          </a:blip>
          <a:srcRect/>
          <a:stretch/>
        </p:blipFill>
        <p:spPr>
          <a:xfrm>
            <a:off x="1817461" y="2686050"/>
            <a:ext cx="1743075" cy="695325"/>
          </a:xfrm>
          <a:prstGeom prst="rect">
            <a:avLst/>
          </a:prstGeom>
          <a:noFill/>
          <a:ln>
            <a:noFill/>
          </a:ln>
        </p:spPr>
      </p:pic>
      <p:pic>
        <p:nvPicPr>
          <p:cNvPr id="3305" name="Google Shape;3305;p263"/>
          <p:cNvPicPr preferRelativeResize="0"/>
          <p:nvPr/>
        </p:nvPicPr>
        <p:blipFill rotWithShape="1">
          <a:blip r:embed="rId14">
            <a:alphaModFix/>
          </a:blip>
          <a:srcRect/>
          <a:stretch/>
        </p:blipFill>
        <p:spPr>
          <a:xfrm>
            <a:off x="234695" y="3957371"/>
            <a:ext cx="6934200" cy="695325"/>
          </a:xfrm>
          <a:prstGeom prst="rect">
            <a:avLst/>
          </a:prstGeom>
          <a:noFill/>
          <a:ln>
            <a:noFill/>
          </a:ln>
        </p:spPr>
      </p:pic>
      <p:grpSp>
        <p:nvGrpSpPr>
          <p:cNvPr id="3306" name="Google Shape;3306;p263"/>
          <p:cNvGrpSpPr/>
          <p:nvPr/>
        </p:nvGrpSpPr>
        <p:grpSpPr>
          <a:xfrm>
            <a:off x="394142" y="530363"/>
            <a:ext cx="468313" cy="438150"/>
            <a:chOff x="2443" y="2023"/>
            <a:chExt cx="295" cy="276"/>
          </a:xfrm>
        </p:grpSpPr>
        <p:sp>
          <p:nvSpPr>
            <p:cNvPr id="3307" name="Google Shape;3307;p263"/>
            <p:cNvSpPr/>
            <p:nvPr/>
          </p:nvSpPr>
          <p:spPr>
            <a:xfrm>
              <a:off x="2443" y="2109"/>
              <a:ext cx="143" cy="190"/>
            </a:xfrm>
            <a:custGeom>
              <a:avLst/>
              <a:gdLst/>
              <a:ahLst/>
              <a:cxnLst/>
              <a:rect l="l" t="t" r="r" b="b"/>
              <a:pathLst>
                <a:path w="1572" h="2097" extrusionOk="0">
                  <a:moveTo>
                    <a:pt x="0" y="0"/>
                  </a:moveTo>
                  <a:lnTo>
                    <a:pt x="813" y="0"/>
                  </a:lnTo>
                  <a:lnTo>
                    <a:pt x="1564" y="2081"/>
                  </a:lnTo>
                  <a:lnTo>
                    <a:pt x="1568" y="2088"/>
                  </a:lnTo>
                  <a:lnTo>
                    <a:pt x="1572" y="2097"/>
                  </a:lnTo>
                  <a:lnTo>
                    <a:pt x="1572" y="2096"/>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8" name="Google Shape;3308;p263"/>
            <p:cNvSpPr/>
            <p:nvPr/>
          </p:nvSpPr>
          <p:spPr>
            <a:xfrm>
              <a:off x="2529" y="2109"/>
              <a:ext cx="124" cy="171"/>
            </a:xfrm>
            <a:custGeom>
              <a:avLst/>
              <a:gdLst/>
              <a:ahLst/>
              <a:cxnLst/>
              <a:rect l="l" t="t" r="r" b="b"/>
              <a:pathLst>
                <a:path w="1363" h="1887" extrusionOk="0">
                  <a:moveTo>
                    <a:pt x="0" y="0"/>
                  </a:moveTo>
                  <a:lnTo>
                    <a:pt x="1363" y="0"/>
                  </a:lnTo>
                  <a:lnTo>
                    <a:pt x="682" y="1887"/>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9" name="Google Shape;3309;p263"/>
            <p:cNvSpPr/>
            <p:nvPr/>
          </p:nvSpPr>
          <p:spPr>
            <a:xfrm>
              <a:off x="2595" y="2109"/>
              <a:ext cx="143" cy="190"/>
            </a:xfrm>
            <a:custGeom>
              <a:avLst/>
              <a:gdLst/>
              <a:ahLst/>
              <a:cxnLst/>
              <a:rect l="l" t="t" r="r" b="b"/>
              <a:pathLst>
                <a:path w="1572" h="2097" extrusionOk="0">
                  <a:moveTo>
                    <a:pt x="760" y="0"/>
                  </a:moveTo>
                  <a:lnTo>
                    <a:pt x="1572" y="0"/>
                  </a:lnTo>
                  <a:lnTo>
                    <a:pt x="0" y="2096"/>
                  </a:lnTo>
                  <a:lnTo>
                    <a:pt x="0" y="2097"/>
                  </a:lnTo>
                  <a:lnTo>
                    <a:pt x="4" y="2088"/>
                  </a:lnTo>
                  <a:lnTo>
                    <a:pt x="8" y="2081"/>
                  </a:lnTo>
                  <a:lnTo>
                    <a:pt x="76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0" name="Google Shape;3310;p263"/>
            <p:cNvSpPr/>
            <p:nvPr/>
          </p:nvSpPr>
          <p:spPr>
            <a:xfrm>
              <a:off x="2526" y="2023"/>
              <a:ext cx="129" cy="67"/>
            </a:xfrm>
            <a:custGeom>
              <a:avLst/>
              <a:gdLst/>
              <a:ahLst/>
              <a:cxnLst/>
              <a:rect l="l" t="t" r="r" b="b"/>
              <a:pathLst>
                <a:path w="1413" h="734" extrusionOk="0">
                  <a:moveTo>
                    <a:pt x="0" y="0"/>
                  </a:moveTo>
                  <a:lnTo>
                    <a:pt x="1413" y="0"/>
                  </a:lnTo>
                  <a:lnTo>
                    <a:pt x="1413" y="734"/>
                  </a:lnTo>
                  <a:lnTo>
                    <a:pt x="750" y="19"/>
                  </a:lnTo>
                  <a:lnTo>
                    <a:pt x="737" y="10"/>
                  </a:lnTo>
                  <a:lnTo>
                    <a:pt x="723" y="3"/>
                  </a:lnTo>
                  <a:lnTo>
                    <a:pt x="707" y="1"/>
                  </a:lnTo>
                  <a:lnTo>
                    <a:pt x="691" y="3"/>
                  </a:lnTo>
                  <a:lnTo>
                    <a:pt x="676" y="10"/>
                  </a:lnTo>
                  <a:lnTo>
                    <a:pt x="664" y="19"/>
                  </a:lnTo>
                  <a:lnTo>
                    <a:pt x="0" y="734"/>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1" name="Google Shape;3311;p263"/>
            <p:cNvSpPr/>
            <p:nvPr/>
          </p:nvSpPr>
          <p:spPr>
            <a:xfrm>
              <a:off x="2533" y="2036"/>
              <a:ext cx="115" cy="62"/>
            </a:xfrm>
            <a:custGeom>
              <a:avLst/>
              <a:gdLst/>
              <a:ahLst/>
              <a:cxnLst/>
              <a:rect l="l" t="t" r="r" b="b"/>
              <a:pathLst>
                <a:path w="1261" h="679" extrusionOk="0">
                  <a:moveTo>
                    <a:pt x="631" y="0"/>
                  </a:moveTo>
                  <a:lnTo>
                    <a:pt x="1261" y="679"/>
                  </a:lnTo>
                  <a:lnTo>
                    <a:pt x="0" y="679"/>
                  </a:lnTo>
                  <a:lnTo>
                    <a:pt x="63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2" name="Google Shape;3312;p263"/>
            <p:cNvSpPr/>
            <p:nvPr/>
          </p:nvSpPr>
          <p:spPr>
            <a:xfrm>
              <a:off x="2666" y="2026"/>
              <a:ext cx="71" cy="72"/>
            </a:xfrm>
            <a:custGeom>
              <a:avLst/>
              <a:gdLst/>
              <a:ahLst/>
              <a:cxnLst/>
              <a:rect l="l" t="t" r="r" b="b"/>
              <a:pathLst>
                <a:path w="790" h="790" extrusionOk="0">
                  <a:moveTo>
                    <a:pt x="0" y="0"/>
                  </a:moveTo>
                  <a:lnTo>
                    <a:pt x="790" y="790"/>
                  </a:lnTo>
                  <a:lnTo>
                    <a:pt x="0" y="79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3" name="Google Shape;3313;p263"/>
            <p:cNvSpPr/>
            <p:nvPr/>
          </p:nvSpPr>
          <p:spPr>
            <a:xfrm>
              <a:off x="2444" y="2026"/>
              <a:ext cx="72" cy="72"/>
            </a:xfrm>
            <a:custGeom>
              <a:avLst/>
              <a:gdLst/>
              <a:ahLst/>
              <a:cxnLst/>
              <a:rect l="l" t="t" r="r" b="b"/>
              <a:pathLst>
                <a:path w="790" h="790" extrusionOk="0">
                  <a:moveTo>
                    <a:pt x="790" y="0"/>
                  </a:moveTo>
                  <a:lnTo>
                    <a:pt x="790" y="790"/>
                  </a:lnTo>
                  <a:lnTo>
                    <a:pt x="0" y="790"/>
                  </a:lnTo>
                  <a:lnTo>
                    <a:pt x="7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314" name="Google Shape;3314;p263"/>
          <p:cNvSpPr txBox="1"/>
          <p:nvPr/>
        </p:nvSpPr>
        <p:spPr>
          <a:xfrm>
            <a:off x="8629650" y="109788"/>
            <a:ext cx="34440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L7</a:t>
            </a:r>
            <a:endParaRPr sz="1200" b="1"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18"/>
        <p:cNvGrpSpPr/>
        <p:nvPr/>
      </p:nvGrpSpPr>
      <p:grpSpPr>
        <a:xfrm>
          <a:off x="0" y="0"/>
          <a:ext cx="0" cy="0"/>
          <a:chOff x="0" y="0"/>
          <a:chExt cx="0" cy="0"/>
        </a:xfrm>
      </p:grpSpPr>
      <p:sp>
        <p:nvSpPr>
          <p:cNvPr id="3319" name="Google Shape;3319;p264"/>
          <p:cNvSpPr txBox="1">
            <a:spLocks noGrp="1"/>
          </p:cNvSpPr>
          <p:nvPr>
            <p:ph type="title"/>
          </p:nvPr>
        </p:nvSpPr>
        <p:spPr>
          <a:xfrm>
            <a:off x="1118440" y="233363"/>
            <a:ext cx="7796960" cy="732112"/>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MDP Algorithms</a:t>
            </a:r>
            <a:endParaRPr/>
          </a:p>
        </p:txBody>
      </p:sp>
      <p:sp>
        <p:nvSpPr>
          <p:cNvPr id="3320" name="Google Shape;3320;p264"/>
          <p:cNvSpPr txBox="1">
            <a:spLocks noGrp="1"/>
          </p:cNvSpPr>
          <p:nvPr>
            <p:ph type="body" idx="1"/>
          </p:nvPr>
        </p:nvSpPr>
        <p:spPr>
          <a:xfrm>
            <a:off x="360218" y="1200149"/>
            <a:ext cx="8555182" cy="3391681"/>
          </a:xfrm>
          <a:prstGeom prst="rect">
            <a:avLst/>
          </a:prstGeom>
          <a:noFill/>
          <a:ln>
            <a:noFill/>
          </a:ln>
        </p:spPr>
        <p:txBody>
          <a:bodyPr spcFirstLastPara="1" wrap="square" lIns="0" tIns="0" rIns="0" bIns="0" anchor="t" anchorCtr="0">
            <a:normAutofit/>
          </a:bodyPr>
          <a:lstStyle/>
          <a:p>
            <a:pPr marL="287020" lvl="0" indent="-287020" algn="l" rtl="0">
              <a:lnSpc>
                <a:spcPct val="100000"/>
              </a:lnSpc>
              <a:spcBef>
                <a:spcPts val="0"/>
              </a:spcBef>
              <a:spcAft>
                <a:spcPts val="0"/>
              </a:spcAft>
              <a:buSzPts val="2100"/>
              <a:buFont typeface="Noto Sans Symbols"/>
              <a:buChar char="❖"/>
            </a:pPr>
            <a:r>
              <a:rPr lang="en-US" sz="2100"/>
              <a:t>So you want to….</a:t>
            </a:r>
            <a:endParaRPr/>
          </a:p>
          <a:p>
            <a:pPr marL="803275" lvl="1" indent="-285750" algn="l" rtl="0">
              <a:lnSpc>
                <a:spcPct val="100000"/>
              </a:lnSpc>
              <a:spcBef>
                <a:spcPts val="600"/>
              </a:spcBef>
              <a:spcAft>
                <a:spcPts val="0"/>
              </a:spcAft>
              <a:buSzPts val="1800"/>
              <a:buFont typeface="Noto Sans Symbols"/>
              <a:buChar char="⮚"/>
            </a:pPr>
            <a:r>
              <a:rPr lang="en-US"/>
              <a:t>Compute </a:t>
            </a:r>
            <a:r>
              <a:rPr lang="en-US">
                <a:solidFill>
                  <a:schemeClr val="accent6"/>
                </a:solidFill>
              </a:rPr>
              <a:t>optimal values</a:t>
            </a:r>
            <a:r>
              <a:rPr lang="en-US"/>
              <a:t>: use </a:t>
            </a:r>
            <a:r>
              <a:rPr lang="en-US" b="1"/>
              <a:t>value iteration </a:t>
            </a:r>
            <a:r>
              <a:rPr lang="en-US"/>
              <a:t>or </a:t>
            </a:r>
            <a:r>
              <a:rPr lang="en-US" b="1"/>
              <a:t>policy iteration</a:t>
            </a:r>
            <a:endParaRPr/>
          </a:p>
          <a:p>
            <a:pPr marL="803275" lvl="1" indent="-285750" algn="l" rtl="0">
              <a:lnSpc>
                <a:spcPct val="100000"/>
              </a:lnSpc>
              <a:spcBef>
                <a:spcPts val="600"/>
              </a:spcBef>
              <a:spcAft>
                <a:spcPts val="0"/>
              </a:spcAft>
              <a:buSzPts val="1800"/>
              <a:buFont typeface="Noto Sans Symbols"/>
              <a:buChar char="⮚"/>
            </a:pPr>
            <a:r>
              <a:rPr lang="en-US"/>
              <a:t>Compute </a:t>
            </a:r>
            <a:r>
              <a:rPr lang="en-US">
                <a:solidFill>
                  <a:schemeClr val="accent6"/>
                </a:solidFill>
              </a:rPr>
              <a:t>values</a:t>
            </a:r>
            <a:r>
              <a:rPr lang="en-US"/>
              <a:t> for a </a:t>
            </a:r>
            <a:r>
              <a:rPr lang="en-US">
                <a:solidFill>
                  <a:schemeClr val="accent6"/>
                </a:solidFill>
              </a:rPr>
              <a:t>particular policy</a:t>
            </a:r>
            <a:r>
              <a:rPr lang="en-US"/>
              <a:t>: use </a:t>
            </a:r>
            <a:r>
              <a:rPr lang="en-US" b="1"/>
              <a:t>policy evaluation</a:t>
            </a:r>
            <a:endParaRPr/>
          </a:p>
          <a:p>
            <a:pPr marL="803275" lvl="1" indent="-285750" algn="l" rtl="0">
              <a:lnSpc>
                <a:spcPct val="100000"/>
              </a:lnSpc>
              <a:spcBef>
                <a:spcPts val="600"/>
              </a:spcBef>
              <a:spcAft>
                <a:spcPts val="0"/>
              </a:spcAft>
              <a:buSzPts val="1800"/>
              <a:buFont typeface="Noto Sans Symbols"/>
              <a:buChar char="⮚"/>
            </a:pPr>
            <a:r>
              <a:rPr lang="en-US"/>
              <a:t>Turn your </a:t>
            </a:r>
            <a:r>
              <a:rPr lang="en-US">
                <a:solidFill>
                  <a:schemeClr val="accent6"/>
                </a:solidFill>
              </a:rPr>
              <a:t>values into a policy</a:t>
            </a:r>
            <a:r>
              <a:rPr lang="en-US"/>
              <a:t>: use </a:t>
            </a:r>
            <a:r>
              <a:rPr lang="en-US" b="1"/>
              <a:t>policy extraction</a:t>
            </a:r>
            <a:r>
              <a:rPr lang="en-US"/>
              <a:t> (one-step lookahead)</a:t>
            </a:r>
            <a:endParaRPr/>
          </a:p>
          <a:p>
            <a:pPr marL="803275" lvl="1" indent="-171450" algn="l" rtl="0">
              <a:lnSpc>
                <a:spcPct val="100000"/>
              </a:lnSpc>
              <a:spcBef>
                <a:spcPts val="600"/>
              </a:spcBef>
              <a:spcAft>
                <a:spcPts val="0"/>
              </a:spcAft>
              <a:buSzPts val="1800"/>
              <a:buNone/>
            </a:pPr>
            <a:endParaRPr/>
          </a:p>
          <a:p>
            <a:pPr marL="287020" lvl="0" indent="-287020" algn="l" rtl="0">
              <a:lnSpc>
                <a:spcPct val="100000"/>
              </a:lnSpc>
              <a:spcBef>
                <a:spcPts val="1200"/>
              </a:spcBef>
              <a:spcAft>
                <a:spcPts val="0"/>
              </a:spcAft>
              <a:buSzPts val="2100"/>
              <a:buFont typeface="Noto Sans Symbols"/>
              <a:buChar char="❖"/>
            </a:pPr>
            <a:r>
              <a:rPr lang="en-US" sz="2100"/>
              <a:t>These all look the same!</a:t>
            </a:r>
            <a:endParaRPr/>
          </a:p>
          <a:p>
            <a:pPr marL="803275" lvl="1" indent="-285750" algn="l" rtl="0">
              <a:lnSpc>
                <a:spcPct val="100000"/>
              </a:lnSpc>
              <a:spcBef>
                <a:spcPts val="600"/>
              </a:spcBef>
              <a:spcAft>
                <a:spcPts val="0"/>
              </a:spcAft>
              <a:buSzPts val="1800"/>
              <a:buFont typeface="Noto Sans Symbols"/>
              <a:buChar char="⮚"/>
            </a:pPr>
            <a:r>
              <a:rPr lang="en-US"/>
              <a:t>They basically are – they are all variations of Bellman updates</a:t>
            </a:r>
            <a:endParaRPr/>
          </a:p>
          <a:p>
            <a:pPr marL="803275" lvl="1" indent="-285750" algn="l" rtl="0">
              <a:lnSpc>
                <a:spcPct val="100000"/>
              </a:lnSpc>
              <a:spcBef>
                <a:spcPts val="600"/>
              </a:spcBef>
              <a:spcAft>
                <a:spcPts val="0"/>
              </a:spcAft>
              <a:buSzPts val="1800"/>
              <a:buFont typeface="Noto Sans Symbols"/>
              <a:buChar char="⮚"/>
            </a:pPr>
            <a:r>
              <a:rPr lang="en-US"/>
              <a:t>They all use one-step lookahead expectimax fragments</a:t>
            </a:r>
            <a:endParaRPr/>
          </a:p>
          <a:p>
            <a:pPr marL="803275" lvl="1" indent="-285750" algn="l" rtl="0">
              <a:lnSpc>
                <a:spcPct val="100000"/>
              </a:lnSpc>
              <a:spcBef>
                <a:spcPts val="600"/>
              </a:spcBef>
              <a:spcAft>
                <a:spcPts val="0"/>
              </a:spcAft>
              <a:buSzPts val="1800"/>
              <a:buFont typeface="Noto Sans Symbols"/>
              <a:buChar char="⮚"/>
            </a:pPr>
            <a:r>
              <a:rPr lang="en-US"/>
              <a:t>They differ only in whether we plug in a fixed policy or max over actions</a:t>
            </a:r>
            <a:endParaRPr/>
          </a:p>
        </p:txBody>
      </p:sp>
      <p:grpSp>
        <p:nvGrpSpPr>
          <p:cNvPr id="3321" name="Google Shape;3321;p264"/>
          <p:cNvGrpSpPr/>
          <p:nvPr/>
        </p:nvGrpSpPr>
        <p:grpSpPr>
          <a:xfrm>
            <a:off x="440255" y="413739"/>
            <a:ext cx="355600" cy="479425"/>
            <a:chOff x="4201" y="760"/>
            <a:chExt cx="224" cy="302"/>
          </a:xfrm>
        </p:grpSpPr>
        <p:sp>
          <p:nvSpPr>
            <p:cNvPr id="3322" name="Google Shape;3322;p264"/>
            <p:cNvSpPr/>
            <p:nvPr/>
          </p:nvSpPr>
          <p:spPr>
            <a:xfrm>
              <a:off x="4246" y="850"/>
              <a:ext cx="134" cy="33"/>
            </a:xfrm>
            <a:custGeom>
              <a:avLst/>
              <a:gdLst/>
              <a:ahLst/>
              <a:cxnLst/>
              <a:rect l="l" t="t" r="r" b="b"/>
              <a:pathLst>
                <a:path w="1477" h="370" extrusionOk="0">
                  <a:moveTo>
                    <a:pt x="185" y="124"/>
                  </a:moveTo>
                  <a:lnTo>
                    <a:pt x="169" y="126"/>
                  </a:lnTo>
                  <a:lnTo>
                    <a:pt x="155" y="131"/>
                  </a:lnTo>
                  <a:lnTo>
                    <a:pt x="141" y="141"/>
                  </a:lnTo>
                  <a:lnTo>
                    <a:pt x="132" y="154"/>
                  </a:lnTo>
                  <a:lnTo>
                    <a:pt x="126" y="168"/>
                  </a:lnTo>
                  <a:lnTo>
                    <a:pt x="123" y="185"/>
                  </a:lnTo>
                  <a:lnTo>
                    <a:pt x="126" y="201"/>
                  </a:lnTo>
                  <a:lnTo>
                    <a:pt x="132" y="216"/>
                  </a:lnTo>
                  <a:lnTo>
                    <a:pt x="141" y="229"/>
                  </a:lnTo>
                  <a:lnTo>
                    <a:pt x="155" y="238"/>
                  </a:lnTo>
                  <a:lnTo>
                    <a:pt x="169" y="244"/>
                  </a:lnTo>
                  <a:lnTo>
                    <a:pt x="185" y="246"/>
                  </a:lnTo>
                  <a:lnTo>
                    <a:pt x="201" y="244"/>
                  </a:lnTo>
                  <a:lnTo>
                    <a:pt x="216" y="238"/>
                  </a:lnTo>
                  <a:lnTo>
                    <a:pt x="229" y="229"/>
                  </a:lnTo>
                  <a:lnTo>
                    <a:pt x="238" y="215"/>
                  </a:lnTo>
                  <a:lnTo>
                    <a:pt x="245" y="201"/>
                  </a:lnTo>
                  <a:lnTo>
                    <a:pt x="247" y="185"/>
                  </a:lnTo>
                  <a:lnTo>
                    <a:pt x="245" y="169"/>
                  </a:lnTo>
                  <a:lnTo>
                    <a:pt x="238" y="154"/>
                  </a:lnTo>
                  <a:lnTo>
                    <a:pt x="229" y="141"/>
                  </a:lnTo>
                  <a:lnTo>
                    <a:pt x="216" y="131"/>
                  </a:lnTo>
                  <a:lnTo>
                    <a:pt x="201" y="126"/>
                  </a:lnTo>
                  <a:lnTo>
                    <a:pt x="185" y="124"/>
                  </a:lnTo>
                  <a:close/>
                  <a:moveTo>
                    <a:pt x="1047" y="123"/>
                  </a:moveTo>
                  <a:lnTo>
                    <a:pt x="1027" y="126"/>
                  </a:lnTo>
                  <a:lnTo>
                    <a:pt x="1011" y="135"/>
                  </a:lnTo>
                  <a:lnTo>
                    <a:pt x="997" y="149"/>
                  </a:lnTo>
                  <a:lnTo>
                    <a:pt x="988" y="165"/>
                  </a:lnTo>
                  <a:lnTo>
                    <a:pt x="985" y="185"/>
                  </a:lnTo>
                  <a:lnTo>
                    <a:pt x="988" y="205"/>
                  </a:lnTo>
                  <a:lnTo>
                    <a:pt x="997" y="221"/>
                  </a:lnTo>
                  <a:lnTo>
                    <a:pt x="1011" y="235"/>
                  </a:lnTo>
                  <a:lnTo>
                    <a:pt x="1027" y="243"/>
                  </a:lnTo>
                  <a:lnTo>
                    <a:pt x="1047" y="246"/>
                  </a:lnTo>
                  <a:lnTo>
                    <a:pt x="1293" y="246"/>
                  </a:lnTo>
                  <a:lnTo>
                    <a:pt x="1312" y="243"/>
                  </a:lnTo>
                  <a:lnTo>
                    <a:pt x="1329" y="235"/>
                  </a:lnTo>
                  <a:lnTo>
                    <a:pt x="1343" y="221"/>
                  </a:lnTo>
                  <a:lnTo>
                    <a:pt x="1352" y="205"/>
                  </a:lnTo>
                  <a:lnTo>
                    <a:pt x="1355" y="185"/>
                  </a:lnTo>
                  <a:lnTo>
                    <a:pt x="1352" y="165"/>
                  </a:lnTo>
                  <a:lnTo>
                    <a:pt x="1343" y="149"/>
                  </a:lnTo>
                  <a:lnTo>
                    <a:pt x="1329" y="135"/>
                  </a:lnTo>
                  <a:lnTo>
                    <a:pt x="1312" y="126"/>
                  </a:lnTo>
                  <a:lnTo>
                    <a:pt x="1293" y="123"/>
                  </a:lnTo>
                  <a:lnTo>
                    <a:pt x="1047" y="123"/>
                  </a:lnTo>
                  <a:close/>
                  <a:moveTo>
                    <a:pt x="0" y="0"/>
                  </a:moveTo>
                  <a:lnTo>
                    <a:pt x="1477" y="0"/>
                  </a:lnTo>
                  <a:lnTo>
                    <a:pt x="1477" y="370"/>
                  </a:lnTo>
                  <a:lnTo>
                    <a:pt x="0" y="37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3" name="Google Shape;3323;p264"/>
            <p:cNvSpPr/>
            <p:nvPr/>
          </p:nvSpPr>
          <p:spPr>
            <a:xfrm>
              <a:off x="4246" y="805"/>
              <a:ext cx="134" cy="34"/>
            </a:xfrm>
            <a:custGeom>
              <a:avLst/>
              <a:gdLst/>
              <a:ahLst/>
              <a:cxnLst/>
              <a:rect l="l" t="t" r="r" b="b"/>
              <a:pathLst>
                <a:path w="1477" h="369" extrusionOk="0">
                  <a:moveTo>
                    <a:pt x="185" y="123"/>
                  </a:moveTo>
                  <a:lnTo>
                    <a:pt x="169" y="126"/>
                  </a:lnTo>
                  <a:lnTo>
                    <a:pt x="155" y="131"/>
                  </a:lnTo>
                  <a:lnTo>
                    <a:pt x="141" y="141"/>
                  </a:lnTo>
                  <a:lnTo>
                    <a:pt x="132" y="153"/>
                  </a:lnTo>
                  <a:lnTo>
                    <a:pt x="126" y="168"/>
                  </a:lnTo>
                  <a:lnTo>
                    <a:pt x="123" y="185"/>
                  </a:lnTo>
                  <a:lnTo>
                    <a:pt x="126" y="200"/>
                  </a:lnTo>
                  <a:lnTo>
                    <a:pt x="132" y="215"/>
                  </a:lnTo>
                  <a:lnTo>
                    <a:pt x="141" y="228"/>
                  </a:lnTo>
                  <a:lnTo>
                    <a:pt x="155" y="237"/>
                  </a:lnTo>
                  <a:lnTo>
                    <a:pt x="169" y="244"/>
                  </a:lnTo>
                  <a:lnTo>
                    <a:pt x="185" y="246"/>
                  </a:lnTo>
                  <a:lnTo>
                    <a:pt x="201" y="244"/>
                  </a:lnTo>
                  <a:lnTo>
                    <a:pt x="216" y="237"/>
                  </a:lnTo>
                  <a:lnTo>
                    <a:pt x="229" y="228"/>
                  </a:lnTo>
                  <a:lnTo>
                    <a:pt x="238" y="215"/>
                  </a:lnTo>
                  <a:lnTo>
                    <a:pt x="245" y="200"/>
                  </a:lnTo>
                  <a:lnTo>
                    <a:pt x="247" y="185"/>
                  </a:lnTo>
                  <a:lnTo>
                    <a:pt x="245" y="168"/>
                  </a:lnTo>
                  <a:lnTo>
                    <a:pt x="238" y="153"/>
                  </a:lnTo>
                  <a:lnTo>
                    <a:pt x="229" y="141"/>
                  </a:lnTo>
                  <a:lnTo>
                    <a:pt x="216" y="131"/>
                  </a:lnTo>
                  <a:lnTo>
                    <a:pt x="201" y="126"/>
                  </a:lnTo>
                  <a:lnTo>
                    <a:pt x="185" y="123"/>
                  </a:lnTo>
                  <a:close/>
                  <a:moveTo>
                    <a:pt x="1047" y="122"/>
                  </a:moveTo>
                  <a:lnTo>
                    <a:pt x="1027" y="126"/>
                  </a:lnTo>
                  <a:lnTo>
                    <a:pt x="1011" y="135"/>
                  </a:lnTo>
                  <a:lnTo>
                    <a:pt x="997" y="148"/>
                  </a:lnTo>
                  <a:lnTo>
                    <a:pt x="988" y="165"/>
                  </a:lnTo>
                  <a:lnTo>
                    <a:pt x="985" y="185"/>
                  </a:lnTo>
                  <a:lnTo>
                    <a:pt x="988" y="204"/>
                  </a:lnTo>
                  <a:lnTo>
                    <a:pt x="997" y="221"/>
                  </a:lnTo>
                  <a:lnTo>
                    <a:pt x="1011" y="234"/>
                  </a:lnTo>
                  <a:lnTo>
                    <a:pt x="1027" y="243"/>
                  </a:lnTo>
                  <a:lnTo>
                    <a:pt x="1047" y="246"/>
                  </a:lnTo>
                  <a:lnTo>
                    <a:pt x="1293" y="246"/>
                  </a:lnTo>
                  <a:lnTo>
                    <a:pt x="1312" y="243"/>
                  </a:lnTo>
                  <a:lnTo>
                    <a:pt x="1329" y="234"/>
                  </a:lnTo>
                  <a:lnTo>
                    <a:pt x="1343" y="221"/>
                  </a:lnTo>
                  <a:lnTo>
                    <a:pt x="1352" y="204"/>
                  </a:lnTo>
                  <a:lnTo>
                    <a:pt x="1355" y="185"/>
                  </a:lnTo>
                  <a:lnTo>
                    <a:pt x="1352" y="165"/>
                  </a:lnTo>
                  <a:lnTo>
                    <a:pt x="1343" y="148"/>
                  </a:lnTo>
                  <a:lnTo>
                    <a:pt x="1329" y="135"/>
                  </a:lnTo>
                  <a:lnTo>
                    <a:pt x="1312" y="126"/>
                  </a:lnTo>
                  <a:lnTo>
                    <a:pt x="1293" y="122"/>
                  </a:lnTo>
                  <a:lnTo>
                    <a:pt x="1047" y="122"/>
                  </a:lnTo>
                  <a:close/>
                  <a:moveTo>
                    <a:pt x="0" y="0"/>
                  </a:moveTo>
                  <a:lnTo>
                    <a:pt x="1477" y="0"/>
                  </a:lnTo>
                  <a:lnTo>
                    <a:pt x="1477" y="369"/>
                  </a:lnTo>
                  <a:lnTo>
                    <a:pt x="0" y="369"/>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4" name="Google Shape;3324;p264"/>
            <p:cNvSpPr/>
            <p:nvPr/>
          </p:nvSpPr>
          <p:spPr>
            <a:xfrm>
              <a:off x="4246" y="939"/>
              <a:ext cx="134" cy="34"/>
            </a:xfrm>
            <a:custGeom>
              <a:avLst/>
              <a:gdLst/>
              <a:ahLst/>
              <a:cxnLst/>
              <a:rect l="l" t="t" r="r" b="b"/>
              <a:pathLst>
                <a:path w="1477" h="369" extrusionOk="0">
                  <a:moveTo>
                    <a:pt x="185" y="124"/>
                  </a:moveTo>
                  <a:lnTo>
                    <a:pt x="169" y="126"/>
                  </a:lnTo>
                  <a:lnTo>
                    <a:pt x="155" y="132"/>
                  </a:lnTo>
                  <a:lnTo>
                    <a:pt x="141" y="141"/>
                  </a:lnTo>
                  <a:lnTo>
                    <a:pt x="132" y="154"/>
                  </a:lnTo>
                  <a:lnTo>
                    <a:pt x="126" y="169"/>
                  </a:lnTo>
                  <a:lnTo>
                    <a:pt x="123" y="185"/>
                  </a:lnTo>
                  <a:lnTo>
                    <a:pt x="126" y="200"/>
                  </a:lnTo>
                  <a:lnTo>
                    <a:pt x="132" y="216"/>
                  </a:lnTo>
                  <a:lnTo>
                    <a:pt x="141" y="228"/>
                  </a:lnTo>
                  <a:lnTo>
                    <a:pt x="155" y="238"/>
                  </a:lnTo>
                  <a:lnTo>
                    <a:pt x="169" y="244"/>
                  </a:lnTo>
                  <a:lnTo>
                    <a:pt x="185" y="246"/>
                  </a:lnTo>
                  <a:lnTo>
                    <a:pt x="201" y="244"/>
                  </a:lnTo>
                  <a:lnTo>
                    <a:pt x="216" y="238"/>
                  </a:lnTo>
                  <a:lnTo>
                    <a:pt x="229" y="228"/>
                  </a:lnTo>
                  <a:lnTo>
                    <a:pt x="238" y="216"/>
                  </a:lnTo>
                  <a:lnTo>
                    <a:pt x="245" y="200"/>
                  </a:lnTo>
                  <a:lnTo>
                    <a:pt x="247" y="185"/>
                  </a:lnTo>
                  <a:lnTo>
                    <a:pt x="245" y="169"/>
                  </a:lnTo>
                  <a:lnTo>
                    <a:pt x="238" y="154"/>
                  </a:lnTo>
                  <a:lnTo>
                    <a:pt x="229" y="141"/>
                  </a:lnTo>
                  <a:lnTo>
                    <a:pt x="216" y="132"/>
                  </a:lnTo>
                  <a:lnTo>
                    <a:pt x="201" y="126"/>
                  </a:lnTo>
                  <a:lnTo>
                    <a:pt x="185" y="124"/>
                  </a:lnTo>
                  <a:close/>
                  <a:moveTo>
                    <a:pt x="1047" y="124"/>
                  </a:moveTo>
                  <a:lnTo>
                    <a:pt x="1027" y="127"/>
                  </a:lnTo>
                  <a:lnTo>
                    <a:pt x="1011" y="135"/>
                  </a:lnTo>
                  <a:lnTo>
                    <a:pt x="997" y="149"/>
                  </a:lnTo>
                  <a:lnTo>
                    <a:pt x="988" y="165"/>
                  </a:lnTo>
                  <a:lnTo>
                    <a:pt x="985" y="185"/>
                  </a:lnTo>
                  <a:lnTo>
                    <a:pt x="988" y="205"/>
                  </a:lnTo>
                  <a:lnTo>
                    <a:pt x="997" y="221"/>
                  </a:lnTo>
                  <a:lnTo>
                    <a:pt x="1011" y="235"/>
                  </a:lnTo>
                  <a:lnTo>
                    <a:pt x="1027" y="243"/>
                  </a:lnTo>
                  <a:lnTo>
                    <a:pt x="1047" y="246"/>
                  </a:lnTo>
                  <a:lnTo>
                    <a:pt x="1293" y="246"/>
                  </a:lnTo>
                  <a:lnTo>
                    <a:pt x="1312" y="243"/>
                  </a:lnTo>
                  <a:lnTo>
                    <a:pt x="1329" y="235"/>
                  </a:lnTo>
                  <a:lnTo>
                    <a:pt x="1343" y="221"/>
                  </a:lnTo>
                  <a:lnTo>
                    <a:pt x="1352" y="205"/>
                  </a:lnTo>
                  <a:lnTo>
                    <a:pt x="1355" y="185"/>
                  </a:lnTo>
                  <a:lnTo>
                    <a:pt x="1352" y="165"/>
                  </a:lnTo>
                  <a:lnTo>
                    <a:pt x="1343" y="149"/>
                  </a:lnTo>
                  <a:lnTo>
                    <a:pt x="1329" y="135"/>
                  </a:lnTo>
                  <a:lnTo>
                    <a:pt x="1312" y="127"/>
                  </a:lnTo>
                  <a:lnTo>
                    <a:pt x="1293" y="124"/>
                  </a:lnTo>
                  <a:lnTo>
                    <a:pt x="1047" y="124"/>
                  </a:lnTo>
                  <a:close/>
                  <a:moveTo>
                    <a:pt x="0" y="0"/>
                  </a:moveTo>
                  <a:lnTo>
                    <a:pt x="1477" y="0"/>
                  </a:lnTo>
                  <a:lnTo>
                    <a:pt x="1477" y="369"/>
                  </a:lnTo>
                  <a:lnTo>
                    <a:pt x="0" y="369"/>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5" name="Google Shape;3325;p264"/>
            <p:cNvSpPr/>
            <p:nvPr/>
          </p:nvSpPr>
          <p:spPr>
            <a:xfrm>
              <a:off x="4201" y="760"/>
              <a:ext cx="224" cy="302"/>
            </a:xfrm>
            <a:custGeom>
              <a:avLst/>
              <a:gdLst/>
              <a:ahLst/>
              <a:cxnLst/>
              <a:rect l="l" t="t" r="r" b="b"/>
              <a:pathLst>
                <a:path w="2463" h="3323" extrusionOk="0">
                  <a:moveTo>
                    <a:pt x="431" y="369"/>
                  </a:moveTo>
                  <a:lnTo>
                    <a:pt x="411" y="372"/>
                  </a:lnTo>
                  <a:lnTo>
                    <a:pt x="395" y="380"/>
                  </a:lnTo>
                  <a:lnTo>
                    <a:pt x="381" y="394"/>
                  </a:lnTo>
                  <a:lnTo>
                    <a:pt x="373" y="410"/>
                  </a:lnTo>
                  <a:lnTo>
                    <a:pt x="369" y="430"/>
                  </a:lnTo>
                  <a:lnTo>
                    <a:pt x="369" y="2893"/>
                  </a:lnTo>
                  <a:lnTo>
                    <a:pt x="373" y="2912"/>
                  </a:lnTo>
                  <a:lnTo>
                    <a:pt x="381" y="2929"/>
                  </a:lnTo>
                  <a:lnTo>
                    <a:pt x="395" y="2943"/>
                  </a:lnTo>
                  <a:lnTo>
                    <a:pt x="411" y="2951"/>
                  </a:lnTo>
                  <a:lnTo>
                    <a:pt x="431" y="2954"/>
                  </a:lnTo>
                  <a:lnTo>
                    <a:pt x="2032" y="2954"/>
                  </a:lnTo>
                  <a:lnTo>
                    <a:pt x="2051" y="2951"/>
                  </a:lnTo>
                  <a:lnTo>
                    <a:pt x="2068" y="2943"/>
                  </a:lnTo>
                  <a:lnTo>
                    <a:pt x="2081" y="2929"/>
                  </a:lnTo>
                  <a:lnTo>
                    <a:pt x="2090" y="2912"/>
                  </a:lnTo>
                  <a:lnTo>
                    <a:pt x="2093" y="2893"/>
                  </a:lnTo>
                  <a:lnTo>
                    <a:pt x="2093" y="430"/>
                  </a:lnTo>
                  <a:lnTo>
                    <a:pt x="2090" y="410"/>
                  </a:lnTo>
                  <a:lnTo>
                    <a:pt x="2081" y="394"/>
                  </a:lnTo>
                  <a:lnTo>
                    <a:pt x="2068" y="380"/>
                  </a:lnTo>
                  <a:lnTo>
                    <a:pt x="2051" y="372"/>
                  </a:lnTo>
                  <a:lnTo>
                    <a:pt x="2032" y="369"/>
                  </a:lnTo>
                  <a:lnTo>
                    <a:pt x="431" y="369"/>
                  </a:lnTo>
                  <a:close/>
                  <a:moveTo>
                    <a:pt x="62" y="0"/>
                  </a:moveTo>
                  <a:lnTo>
                    <a:pt x="2401" y="0"/>
                  </a:lnTo>
                  <a:lnTo>
                    <a:pt x="2420" y="3"/>
                  </a:lnTo>
                  <a:lnTo>
                    <a:pt x="2437" y="11"/>
                  </a:lnTo>
                  <a:lnTo>
                    <a:pt x="2450" y="25"/>
                  </a:lnTo>
                  <a:lnTo>
                    <a:pt x="2460" y="41"/>
                  </a:lnTo>
                  <a:lnTo>
                    <a:pt x="2463" y="61"/>
                  </a:lnTo>
                  <a:lnTo>
                    <a:pt x="2463" y="3262"/>
                  </a:lnTo>
                  <a:lnTo>
                    <a:pt x="2460" y="3282"/>
                  </a:lnTo>
                  <a:lnTo>
                    <a:pt x="2450" y="3298"/>
                  </a:lnTo>
                  <a:lnTo>
                    <a:pt x="2437" y="3312"/>
                  </a:lnTo>
                  <a:lnTo>
                    <a:pt x="2420" y="3320"/>
                  </a:lnTo>
                  <a:lnTo>
                    <a:pt x="2401" y="3323"/>
                  </a:lnTo>
                  <a:lnTo>
                    <a:pt x="62" y="3323"/>
                  </a:lnTo>
                  <a:lnTo>
                    <a:pt x="42" y="3320"/>
                  </a:lnTo>
                  <a:lnTo>
                    <a:pt x="25" y="3312"/>
                  </a:lnTo>
                  <a:lnTo>
                    <a:pt x="12" y="3298"/>
                  </a:lnTo>
                  <a:lnTo>
                    <a:pt x="3" y="3282"/>
                  </a:lnTo>
                  <a:lnTo>
                    <a:pt x="0" y="3262"/>
                  </a:lnTo>
                  <a:lnTo>
                    <a:pt x="0" y="61"/>
                  </a:lnTo>
                  <a:lnTo>
                    <a:pt x="3" y="41"/>
                  </a:lnTo>
                  <a:lnTo>
                    <a:pt x="12" y="25"/>
                  </a:lnTo>
                  <a:lnTo>
                    <a:pt x="25" y="11"/>
                  </a:lnTo>
                  <a:lnTo>
                    <a:pt x="42" y="3"/>
                  </a:lnTo>
                  <a:lnTo>
                    <a:pt x="6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6" name="Google Shape;3326;p264"/>
            <p:cNvSpPr/>
            <p:nvPr/>
          </p:nvSpPr>
          <p:spPr>
            <a:xfrm>
              <a:off x="4246" y="895"/>
              <a:ext cx="134" cy="33"/>
            </a:xfrm>
            <a:custGeom>
              <a:avLst/>
              <a:gdLst/>
              <a:ahLst/>
              <a:cxnLst/>
              <a:rect l="l" t="t" r="r" b="b"/>
              <a:pathLst>
                <a:path w="1477" h="369" extrusionOk="0">
                  <a:moveTo>
                    <a:pt x="185" y="123"/>
                  </a:moveTo>
                  <a:lnTo>
                    <a:pt x="169" y="125"/>
                  </a:lnTo>
                  <a:lnTo>
                    <a:pt x="155" y="132"/>
                  </a:lnTo>
                  <a:lnTo>
                    <a:pt x="142" y="141"/>
                  </a:lnTo>
                  <a:lnTo>
                    <a:pt x="132" y="153"/>
                  </a:lnTo>
                  <a:lnTo>
                    <a:pt x="126" y="168"/>
                  </a:lnTo>
                  <a:lnTo>
                    <a:pt x="123" y="184"/>
                  </a:lnTo>
                  <a:lnTo>
                    <a:pt x="126" y="200"/>
                  </a:lnTo>
                  <a:lnTo>
                    <a:pt x="132" y="216"/>
                  </a:lnTo>
                  <a:lnTo>
                    <a:pt x="141" y="228"/>
                  </a:lnTo>
                  <a:lnTo>
                    <a:pt x="155" y="237"/>
                  </a:lnTo>
                  <a:lnTo>
                    <a:pt x="169" y="244"/>
                  </a:lnTo>
                  <a:lnTo>
                    <a:pt x="185" y="246"/>
                  </a:lnTo>
                  <a:lnTo>
                    <a:pt x="201" y="244"/>
                  </a:lnTo>
                  <a:lnTo>
                    <a:pt x="216" y="237"/>
                  </a:lnTo>
                  <a:lnTo>
                    <a:pt x="229" y="228"/>
                  </a:lnTo>
                  <a:lnTo>
                    <a:pt x="238" y="216"/>
                  </a:lnTo>
                  <a:lnTo>
                    <a:pt x="245" y="200"/>
                  </a:lnTo>
                  <a:lnTo>
                    <a:pt x="247" y="184"/>
                  </a:lnTo>
                  <a:lnTo>
                    <a:pt x="245" y="168"/>
                  </a:lnTo>
                  <a:lnTo>
                    <a:pt x="238" y="153"/>
                  </a:lnTo>
                  <a:lnTo>
                    <a:pt x="229" y="141"/>
                  </a:lnTo>
                  <a:lnTo>
                    <a:pt x="216" y="132"/>
                  </a:lnTo>
                  <a:lnTo>
                    <a:pt x="201" y="125"/>
                  </a:lnTo>
                  <a:lnTo>
                    <a:pt x="185" y="123"/>
                  </a:lnTo>
                  <a:close/>
                  <a:moveTo>
                    <a:pt x="1047" y="123"/>
                  </a:moveTo>
                  <a:lnTo>
                    <a:pt x="1027" y="126"/>
                  </a:lnTo>
                  <a:lnTo>
                    <a:pt x="1011" y="135"/>
                  </a:lnTo>
                  <a:lnTo>
                    <a:pt x="997" y="148"/>
                  </a:lnTo>
                  <a:lnTo>
                    <a:pt x="988" y="165"/>
                  </a:lnTo>
                  <a:lnTo>
                    <a:pt x="985" y="184"/>
                  </a:lnTo>
                  <a:lnTo>
                    <a:pt x="988" y="204"/>
                  </a:lnTo>
                  <a:lnTo>
                    <a:pt x="997" y="221"/>
                  </a:lnTo>
                  <a:lnTo>
                    <a:pt x="1011" y="234"/>
                  </a:lnTo>
                  <a:lnTo>
                    <a:pt x="1027" y="242"/>
                  </a:lnTo>
                  <a:lnTo>
                    <a:pt x="1047" y="246"/>
                  </a:lnTo>
                  <a:lnTo>
                    <a:pt x="1293" y="246"/>
                  </a:lnTo>
                  <a:lnTo>
                    <a:pt x="1312" y="242"/>
                  </a:lnTo>
                  <a:lnTo>
                    <a:pt x="1329" y="234"/>
                  </a:lnTo>
                  <a:lnTo>
                    <a:pt x="1343" y="221"/>
                  </a:lnTo>
                  <a:lnTo>
                    <a:pt x="1352" y="204"/>
                  </a:lnTo>
                  <a:lnTo>
                    <a:pt x="1355" y="184"/>
                  </a:lnTo>
                  <a:lnTo>
                    <a:pt x="1352" y="165"/>
                  </a:lnTo>
                  <a:lnTo>
                    <a:pt x="1343" y="148"/>
                  </a:lnTo>
                  <a:lnTo>
                    <a:pt x="1329" y="135"/>
                  </a:lnTo>
                  <a:lnTo>
                    <a:pt x="1312" y="126"/>
                  </a:lnTo>
                  <a:lnTo>
                    <a:pt x="1293" y="123"/>
                  </a:lnTo>
                  <a:lnTo>
                    <a:pt x="1047" y="123"/>
                  </a:lnTo>
                  <a:close/>
                  <a:moveTo>
                    <a:pt x="0" y="0"/>
                  </a:moveTo>
                  <a:lnTo>
                    <a:pt x="1477" y="0"/>
                  </a:lnTo>
                  <a:lnTo>
                    <a:pt x="1477" y="369"/>
                  </a:lnTo>
                  <a:lnTo>
                    <a:pt x="0" y="369"/>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7" name="Google Shape;3327;p264"/>
            <p:cNvSpPr/>
            <p:nvPr/>
          </p:nvSpPr>
          <p:spPr>
            <a:xfrm>
              <a:off x="4246" y="984"/>
              <a:ext cx="134" cy="34"/>
            </a:xfrm>
            <a:custGeom>
              <a:avLst/>
              <a:gdLst/>
              <a:ahLst/>
              <a:cxnLst/>
              <a:rect l="l" t="t" r="r" b="b"/>
              <a:pathLst>
                <a:path w="1477" h="369" extrusionOk="0">
                  <a:moveTo>
                    <a:pt x="185" y="123"/>
                  </a:moveTo>
                  <a:lnTo>
                    <a:pt x="169" y="125"/>
                  </a:lnTo>
                  <a:lnTo>
                    <a:pt x="155" y="131"/>
                  </a:lnTo>
                  <a:lnTo>
                    <a:pt x="141" y="141"/>
                  </a:lnTo>
                  <a:lnTo>
                    <a:pt x="132" y="153"/>
                  </a:lnTo>
                  <a:lnTo>
                    <a:pt x="126" y="169"/>
                  </a:lnTo>
                  <a:lnTo>
                    <a:pt x="123" y="184"/>
                  </a:lnTo>
                  <a:lnTo>
                    <a:pt x="126" y="200"/>
                  </a:lnTo>
                  <a:lnTo>
                    <a:pt x="132" y="215"/>
                  </a:lnTo>
                  <a:lnTo>
                    <a:pt x="141" y="228"/>
                  </a:lnTo>
                  <a:lnTo>
                    <a:pt x="155" y="237"/>
                  </a:lnTo>
                  <a:lnTo>
                    <a:pt x="169" y="243"/>
                  </a:lnTo>
                  <a:lnTo>
                    <a:pt x="185" y="245"/>
                  </a:lnTo>
                  <a:lnTo>
                    <a:pt x="201" y="243"/>
                  </a:lnTo>
                  <a:lnTo>
                    <a:pt x="216" y="237"/>
                  </a:lnTo>
                  <a:lnTo>
                    <a:pt x="229" y="228"/>
                  </a:lnTo>
                  <a:lnTo>
                    <a:pt x="238" y="215"/>
                  </a:lnTo>
                  <a:lnTo>
                    <a:pt x="245" y="200"/>
                  </a:lnTo>
                  <a:lnTo>
                    <a:pt x="247" y="184"/>
                  </a:lnTo>
                  <a:lnTo>
                    <a:pt x="245" y="169"/>
                  </a:lnTo>
                  <a:lnTo>
                    <a:pt x="238" y="153"/>
                  </a:lnTo>
                  <a:lnTo>
                    <a:pt x="229" y="141"/>
                  </a:lnTo>
                  <a:lnTo>
                    <a:pt x="216" y="131"/>
                  </a:lnTo>
                  <a:lnTo>
                    <a:pt x="201" y="125"/>
                  </a:lnTo>
                  <a:lnTo>
                    <a:pt x="185" y="123"/>
                  </a:lnTo>
                  <a:close/>
                  <a:moveTo>
                    <a:pt x="1047" y="123"/>
                  </a:moveTo>
                  <a:lnTo>
                    <a:pt x="1027" y="126"/>
                  </a:lnTo>
                  <a:lnTo>
                    <a:pt x="1011" y="135"/>
                  </a:lnTo>
                  <a:lnTo>
                    <a:pt x="997" y="148"/>
                  </a:lnTo>
                  <a:lnTo>
                    <a:pt x="988" y="165"/>
                  </a:lnTo>
                  <a:lnTo>
                    <a:pt x="985" y="184"/>
                  </a:lnTo>
                  <a:lnTo>
                    <a:pt x="988" y="204"/>
                  </a:lnTo>
                  <a:lnTo>
                    <a:pt x="997" y="221"/>
                  </a:lnTo>
                  <a:lnTo>
                    <a:pt x="1011" y="234"/>
                  </a:lnTo>
                  <a:lnTo>
                    <a:pt x="1027" y="242"/>
                  </a:lnTo>
                  <a:lnTo>
                    <a:pt x="1047" y="245"/>
                  </a:lnTo>
                  <a:lnTo>
                    <a:pt x="1293" y="245"/>
                  </a:lnTo>
                  <a:lnTo>
                    <a:pt x="1312" y="242"/>
                  </a:lnTo>
                  <a:lnTo>
                    <a:pt x="1329" y="234"/>
                  </a:lnTo>
                  <a:lnTo>
                    <a:pt x="1343" y="221"/>
                  </a:lnTo>
                  <a:lnTo>
                    <a:pt x="1352" y="204"/>
                  </a:lnTo>
                  <a:lnTo>
                    <a:pt x="1355" y="184"/>
                  </a:lnTo>
                  <a:lnTo>
                    <a:pt x="1352" y="165"/>
                  </a:lnTo>
                  <a:lnTo>
                    <a:pt x="1343" y="148"/>
                  </a:lnTo>
                  <a:lnTo>
                    <a:pt x="1329" y="135"/>
                  </a:lnTo>
                  <a:lnTo>
                    <a:pt x="1312" y="126"/>
                  </a:lnTo>
                  <a:lnTo>
                    <a:pt x="1293" y="123"/>
                  </a:lnTo>
                  <a:lnTo>
                    <a:pt x="1047" y="123"/>
                  </a:lnTo>
                  <a:close/>
                  <a:moveTo>
                    <a:pt x="0" y="0"/>
                  </a:moveTo>
                  <a:lnTo>
                    <a:pt x="1477" y="0"/>
                  </a:lnTo>
                  <a:lnTo>
                    <a:pt x="1477" y="369"/>
                  </a:lnTo>
                  <a:lnTo>
                    <a:pt x="0" y="369"/>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328" name="Google Shape;3328;p264"/>
          <p:cNvSpPr txBox="1"/>
          <p:nvPr/>
        </p:nvSpPr>
        <p:spPr>
          <a:xfrm>
            <a:off x="8629650" y="117308"/>
            <a:ext cx="34440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L7</a:t>
            </a:r>
            <a:endParaRPr sz="1200" b="1" i="0" u="none" strike="noStrike" cap="non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32"/>
        <p:cNvGrpSpPr/>
        <p:nvPr/>
      </p:nvGrpSpPr>
      <p:grpSpPr>
        <a:xfrm>
          <a:off x="0" y="0"/>
          <a:ext cx="0" cy="0"/>
          <a:chOff x="0" y="0"/>
          <a:chExt cx="0" cy="0"/>
        </a:xfrm>
      </p:grpSpPr>
      <p:sp>
        <p:nvSpPr>
          <p:cNvPr id="3333" name="Google Shape;3333;p265"/>
          <p:cNvSpPr txBox="1">
            <a:spLocks noGrp="1"/>
          </p:cNvSpPr>
          <p:nvPr>
            <p:ph type="title"/>
          </p:nvPr>
        </p:nvSpPr>
        <p:spPr>
          <a:xfrm>
            <a:off x="1118440" y="233363"/>
            <a:ext cx="77970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a:t>Problem Definition</a:t>
            </a:r>
            <a:endParaRPr/>
          </a:p>
        </p:txBody>
      </p:sp>
      <p:sp>
        <p:nvSpPr>
          <p:cNvPr id="3334" name="Google Shape;3334;p265"/>
          <p:cNvSpPr txBox="1">
            <a:spLocks noGrp="1"/>
          </p:cNvSpPr>
          <p:nvPr>
            <p:ph type="body" idx="1"/>
          </p:nvPr>
        </p:nvSpPr>
        <p:spPr>
          <a:xfrm>
            <a:off x="360218" y="1200149"/>
            <a:ext cx="8555100" cy="3391800"/>
          </a:xfrm>
          <a:prstGeom prst="rect">
            <a:avLst/>
          </a:prstGeom>
          <a:noFill/>
          <a:ln>
            <a:noFill/>
          </a:ln>
        </p:spPr>
        <p:txBody>
          <a:bodyPr spcFirstLastPara="1" wrap="square" lIns="0" tIns="0" rIns="0" bIns="0" anchor="t" anchorCtr="0">
            <a:normAutofit/>
          </a:bodyPr>
          <a:lstStyle/>
          <a:p>
            <a:pPr marL="287337" lvl="0" indent="-287337" algn="l" rtl="0">
              <a:lnSpc>
                <a:spcPct val="100000"/>
              </a:lnSpc>
              <a:spcBef>
                <a:spcPts val="0"/>
              </a:spcBef>
              <a:spcAft>
                <a:spcPts val="0"/>
              </a:spcAft>
              <a:buSzPts val="2000"/>
              <a:buChar char="❖"/>
            </a:pPr>
            <a:r>
              <a:rPr lang="en-US"/>
              <a:t>Assuming the world behaves (and can be modeled) as an MDP (r</a:t>
            </a:r>
            <a:r>
              <a:rPr lang="en-US" sz="2000"/>
              <a:t>estrictive?)</a:t>
            </a:r>
            <a:endParaRPr/>
          </a:p>
          <a:p>
            <a:pPr marL="287337" lvl="0" indent="-287337" algn="l" rtl="0">
              <a:lnSpc>
                <a:spcPct val="100000"/>
              </a:lnSpc>
              <a:spcBef>
                <a:spcPts val="1200"/>
              </a:spcBef>
              <a:spcAft>
                <a:spcPts val="0"/>
              </a:spcAft>
              <a:buSzPts val="2000"/>
              <a:buChar char="❖"/>
            </a:pPr>
            <a:r>
              <a:rPr lang="en-US" sz="2000"/>
              <a:t>The agent has partial or no knowledge of environment, but can act in the </a:t>
            </a:r>
            <a:r>
              <a:rPr lang="en-US"/>
              <a:t>world</a:t>
            </a:r>
            <a:r>
              <a:rPr lang="en-US" sz="2000"/>
              <a:t> and observe states and reward </a:t>
            </a:r>
            <a:endParaRPr/>
          </a:p>
          <a:p>
            <a:pPr marL="287337" lvl="0" indent="-287337" algn="l" rtl="0">
              <a:lnSpc>
                <a:spcPct val="100000"/>
              </a:lnSpc>
              <a:spcBef>
                <a:spcPts val="1200"/>
              </a:spcBef>
              <a:spcAft>
                <a:spcPts val="0"/>
              </a:spcAft>
              <a:buSzPts val="2000"/>
              <a:buChar char="❖"/>
            </a:pPr>
            <a:r>
              <a:rPr lang="en-US"/>
              <a:t>Find a policy that maximizes expected utility </a:t>
            </a:r>
            <a:endParaRPr sz="2100">
              <a:highlight>
                <a:srgbClr val="FFFF00"/>
              </a:highlight>
            </a:endParaRPr>
          </a:p>
        </p:txBody>
      </p:sp>
      <p:grpSp>
        <p:nvGrpSpPr>
          <p:cNvPr id="3335" name="Google Shape;3335;p265"/>
          <p:cNvGrpSpPr/>
          <p:nvPr/>
        </p:nvGrpSpPr>
        <p:grpSpPr>
          <a:xfrm>
            <a:off x="394142" y="530363"/>
            <a:ext cx="466884" cy="436134"/>
            <a:chOff x="2443" y="2023"/>
            <a:chExt cx="294" cy="275"/>
          </a:xfrm>
        </p:grpSpPr>
        <p:sp>
          <p:nvSpPr>
            <p:cNvPr id="3336" name="Google Shape;3336;p265"/>
            <p:cNvSpPr/>
            <p:nvPr/>
          </p:nvSpPr>
          <p:spPr>
            <a:xfrm>
              <a:off x="2443" y="2109"/>
              <a:ext cx="141" cy="189"/>
            </a:xfrm>
            <a:custGeom>
              <a:avLst/>
              <a:gdLst/>
              <a:ahLst/>
              <a:cxnLst/>
              <a:rect l="l" t="t" r="r" b="b"/>
              <a:pathLst>
                <a:path w="1572" h="2097" extrusionOk="0">
                  <a:moveTo>
                    <a:pt x="0" y="0"/>
                  </a:moveTo>
                  <a:lnTo>
                    <a:pt x="813" y="0"/>
                  </a:lnTo>
                  <a:lnTo>
                    <a:pt x="1564" y="2081"/>
                  </a:lnTo>
                  <a:lnTo>
                    <a:pt x="1568" y="2088"/>
                  </a:lnTo>
                  <a:lnTo>
                    <a:pt x="1572" y="2097"/>
                  </a:lnTo>
                  <a:lnTo>
                    <a:pt x="1572" y="2096"/>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7" name="Google Shape;3337;p265"/>
            <p:cNvSpPr/>
            <p:nvPr/>
          </p:nvSpPr>
          <p:spPr>
            <a:xfrm>
              <a:off x="2529" y="2109"/>
              <a:ext cx="123" cy="170"/>
            </a:xfrm>
            <a:custGeom>
              <a:avLst/>
              <a:gdLst/>
              <a:ahLst/>
              <a:cxnLst/>
              <a:rect l="l" t="t" r="r" b="b"/>
              <a:pathLst>
                <a:path w="1363" h="1887" extrusionOk="0">
                  <a:moveTo>
                    <a:pt x="0" y="0"/>
                  </a:moveTo>
                  <a:lnTo>
                    <a:pt x="1363" y="0"/>
                  </a:lnTo>
                  <a:lnTo>
                    <a:pt x="682" y="1887"/>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8" name="Google Shape;3338;p265"/>
            <p:cNvSpPr/>
            <p:nvPr/>
          </p:nvSpPr>
          <p:spPr>
            <a:xfrm>
              <a:off x="2595" y="2109"/>
              <a:ext cx="141" cy="189"/>
            </a:xfrm>
            <a:custGeom>
              <a:avLst/>
              <a:gdLst/>
              <a:ahLst/>
              <a:cxnLst/>
              <a:rect l="l" t="t" r="r" b="b"/>
              <a:pathLst>
                <a:path w="1572" h="2097" extrusionOk="0">
                  <a:moveTo>
                    <a:pt x="760" y="0"/>
                  </a:moveTo>
                  <a:lnTo>
                    <a:pt x="1572" y="0"/>
                  </a:lnTo>
                  <a:lnTo>
                    <a:pt x="0" y="2096"/>
                  </a:lnTo>
                  <a:lnTo>
                    <a:pt x="0" y="2097"/>
                  </a:lnTo>
                  <a:lnTo>
                    <a:pt x="4" y="2088"/>
                  </a:lnTo>
                  <a:lnTo>
                    <a:pt x="8" y="2081"/>
                  </a:lnTo>
                  <a:lnTo>
                    <a:pt x="76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9" name="Google Shape;3339;p265"/>
            <p:cNvSpPr/>
            <p:nvPr/>
          </p:nvSpPr>
          <p:spPr>
            <a:xfrm>
              <a:off x="2526" y="2023"/>
              <a:ext cx="131" cy="68"/>
            </a:xfrm>
            <a:custGeom>
              <a:avLst/>
              <a:gdLst/>
              <a:ahLst/>
              <a:cxnLst/>
              <a:rect l="l" t="t" r="r" b="b"/>
              <a:pathLst>
                <a:path w="1413" h="734" extrusionOk="0">
                  <a:moveTo>
                    <a:pt x="0" y="0"/>
                  </a:moveTo>
                  <a:lnTo>
                    <a:pt x="1413" y="0"/>
                  </a:lnTo>
                  <a:lnTo>
                    <a:pt x="1413" y="734"/>
                  </a:lnTo>
                  <a:lnTo>
                    <a:pt x="750" y="19"/>
                  </a:lnTo>
                  <a:lnTo>
                    <a:pt x="737" y="10"/>
                  </a:lnTo>
                  <a:lnTo>
                    <a:pt x="723" y="3"/>
                  </a:lnTo>
                  <a:lnTo>
                    <a:pt x="707" y="1"/>
                  </a:lnTo>
                  <a:lnTo>
                    <a:pt x="691" y="3"/>
                  </a:lnTo>
                  <a:lnTo>
                    <a:pt x="676" y="10"/>
                  </a:lnTo>
                  <a:lnTo>
                    <a:pt x="664" y="19"/>
                  </a:lnTo>
                  <a:lnTo>
                    <a:pt x="0" y="734"/>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0" name="Google Shape;3340;p265"/>
            <p:cNvSpPr/>
            <p:nvPr/>
          </p:nvSpPr>
          <p:spPr>
            <a:xfrm>
              <a:off x="2533" y="2036"/>
              <a:ext cx="113" cy="63"/>
            </a:xfrm>
            <a:custGeom>
              <a:avLst/>
              <a:gdLst/>
              <a:ahLst/>
              <a:cxnLst/>
              <a:rect l="l" t="t" r="r" b="b"/>
              <a:pathLst>
                <a:path w="1261" h="679" extrusionOk="0">
                  <a:moveTo>
                    <a:pt x="631" y="0"/>
                  </a:moveTo>
                  <a:lnTo>
                    <a:pt x="1261" y="679"/>
                  </a:lnTo>
                  <a:lnTo>
                    <a:pt x="0" y="679"/>
                  </a:lnTo>
                  <a:lnTo>
                    <a:pt x="63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1" name="Google Shape;3341;p265"/>
            <p:cNvSpPr/>
            <p:nvPr/>
          </p:nvSpPr>
          <p:spPr>
            <a:xfrm>
              <a:off x="2666" y="2026"/>
              <a:ext cx="71" cy="71"/>
            </a:xfrm>
            <a:custGeom>
              <a:avLst/>
              <a:gdLst/>
              <a:ahLst/>
              <a:cxnLst/>
              <a:rect l="l" t="t" r="r" b="b"/>
              <a:pathLst>
                <a:path w="790" h="790" extrusionOk="0">
                  <a:moveTo>
                    <a:pt x="0" y="0"/>
                  </a:moveTo>
                  <a:lnTo>
                    <a:pt x="790" y="790"/>
                  </a:lnTo>
                  <a:lnTo>
                    <a:pt x="0" y="79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2" name="Google Shape;3342;p265"/>
            <p:cNvSpPr/>
            <p:nvPr/>
          </p:nvSpPr>
          <p:spPr>
            <a:xfrm>
              <a:off x="2444" y="2026"/>
              <a:ext cx="71" cy="71"/>
            </a:xfrm>
            <a:custGeom>
              <a:avLst/>
              <a:gdLst/>
              <a:ahLst/>
              <a:cxnLst/>
              <a:rect l="l" t="t" r="r" b="b"/>
              <a:pathLst>
                <a:path w="790" h="790" extrusionOk="0">
                  <a:moveTo>
                    <a:pt x="790" y="0"/>
                  </a:moveTo>
                  <a:lnTo>
                    <a:pt x="790" y="790"/>
                  </a:lnTo>
                  <a:lnTo>
                    <a:pt x="0" y="790"/>
                  </a:lnTo>
                  <a:lnTo>
                    <a:pt x="79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343" name="Google Shape;3343;p265" descr="Reinforcement Learning, Agent and Environment. | Download Scientific Diagram"/>
          <p:cNvPicPr preferRelativeResize="0"/>
          <p:nvPr/>
        </p:nvPicPr>
        <p:blipFill rotWithShape="1">
          <a:blip r:embed="rId3">
            <a:alphaModFix/>
          </a:blip>
          <a:srcRect/>
          <a:stretch/>
        </p:blipFill>
        <p:spPr>
          <a:xfrm>
            <a:off x="3373147" y="3141664"/>
            <a:ext cx="2397704" cy="12362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95"/>
          <p:cNvSpPr txBox="1">
            <a:spLocks noGrp="1"/>
          </p:cNvSpPr>
          <p:nvPr>
            <p:ph type="title"/>
          </p:nvPr>
        </p:nvSpPr>
        <p:spPr>
          <a:xfrm>
            <a:off x="228600" y="233375"/>
            <a:ext cx="86868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dirty="0"/>
              <a:t>AI</a:t>
            </a:r>
            <a:r>
              <a:rPr lang="en-US" dirty="0">
                <a:latin typeface="Calibri"/>
                <a:ea typeface="Calibri"/>
                <a:cs typeface="Calibri"/>
                <a:sym typeface="Calibri"/>
              </a:rPr>
              <a:t> Application - </a:t>
            </a:r>
            <a:r>
              <a:rPr lang="en-US" dirty="0"/>
              <a:t>Robotic control</a:t>
            </a:r>
            <a:endParaRPr sz="3200" dirty="0"/>
          </a:p>
        </p:txBody>
      </p:sp>
      <p:pic>
        <p:nvPicPr>
          <p:cNvPr id="1498" name="Google Shape;1498;p195" descr="Conquer the Wild | LimX Dynamics’ Biped Robot P1 ventured into Tanglang Mountain Based on Reinforcement Learning ⛰️&#10;&#10;⛳️ With Zero-shot Learning, non-protected and fully open testing conditions, P1 successfully navigated the completely strange wilderness of the forest, demonstrating exceptional control and stability post reinforcement learning by dynamically locomoting over various complex terrains.&#10;&#10;⛳️ P1 is LimX Dynamics’ innovative point-foot biped robot, serving as an important platform for the systematic development and modular testing of reinforcement learning. It is utilized to advance the research and iteration of basic biped locomotion abilities. The success of P1 in conquering forest terrain is a testament to LimX Dynamics’ systematic R&amp;D in reinforcement learning.&#10;&#10;⛳️ Beyond locomotion, LimX Dynamics continues to make breakthroughs in manipulation and loco-manipulation on humanoid robots, with more developments to be shared in the future.&#10;&#10;🏃 Come on to start the adventure with P1!" title="LimX Dynamics’ Biped Robot P1 Conquers the Wild Based on Reinforcement Learning">
            <a:hlinkClick r:id="rId3"/>
          </p:cNvPr>
          <p:cNvPicPr preferRelativeResize="0"/>
          <p:nvPr/>
        </p:nvPicPr>
        <p:blipFill rotWithShape="1">
          <a:blip r:embed="rId4">
            <a:alphaModFix/>
          </a:blip>
          <a:srcRect/>
          <a:stretch/>
        </p:blipFill>
        <p:spPr>
          <a:xfrm>
            <a:off x="1437625" y="1141350"/>
            <a:ext cx="6268750" cy="3526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8"/>
                                        </p:tgtEl>
                                        <p:attrNameLst>
                                          <p:attrName>style.visibility</p:attrName>
                                        </p:attrNameLst>
                                      </p:cBhvr>
                                      <p:to>
                                        <p:strVal val="visible"/>
                                      </p:to>
                                    </p:set>
                                    <p:animEffect transition="in" filter="fade">
                                      <p:cBhvr>
                                        <p:cTn id="7" dur="1000"/>
                                        <p:tgtEl>
                                          <p:spTgt spid="1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196"/>
          <p:cNvSpPr txBox="1">
            <a:spLocks noGrp="1"/>
          </p:cNvSpPr>
          <p:nvPr>
            <p:ph type="title"/>
          </p:nvPr>
        </p:nvSpPr>
        <p:spPr>
          <a:xfrm>
            <a:off x="467376" y="233375"/>
            <a:ext cx="8448000" cy="732000"/>
          </a:xfrm>
          <a:prstGeom prst="rect">
            <a:avLst/>
          </a:prstGeom>
          <a:noFill/>
          <a:ln>
            <a:noFill/>
          </a:ln>
        </p:spPr>
        <p:txBody>
          <a:bodyPr spcFirstLastPara="1" wrap="square" lIns="0" tIns="0" rIns="0" bIns="45700" anchor="b" anchorCtr="0">
            <a:noAutofit/>
          </a:bodyPr>
          <a:lstStyle/>
          <a:p>
            <a:pPr marL="0" lvl="0" indent="0" algn="l" rtl="0">
              <a:lnSpc>
                <a:spcPct val="90000"/>
              </a:lnSpc>
              <a:spcBef>
                <a:spcPts val="0"/>
              </a:spcBef>
              <a:spcAft>
                <a:spcPts val="0"/>
              </a:spcAft>
              <a:buClr>
                <a:schemeClr val="dk2"/>
              </a:buClr>
              <a:buSzPts val="2400"/>
              <a:buFont typeface="Calibri"/>
              <a:buNone/>
            </a:pPr>
            <a:r>
              <a:rPr lang="en-US" dirty="0"/>
              <a:t>AI</a:t>
            </a:r>
            <a:r>
              <a:rPr lang="en-US" dirty="0">
                <a:latin typeface="Calibri"/>
                <a:ea typeface="Calibri"/>
                <a:cs typeface="Calibri"/>
                <a:sym typeface="Calibri"/>
              </a:rPr>
              <a:t> </a:t>
            </a:r>
            <a:r>
              <a:rPr lang="en-US" dirty="0"/>
              <a:t>Application </a:t>
            </a:r>
            <a:r>
              <a:rPr lang="en-US" dirty="0">
                <a:latin typeface="Calibri"/>
                <a:ea typeface="Calibri"/>
                <a:cs typeface="Calibri"/>
                <a:sym typeface="Calibri"/>
              </a:rPr>
              <a:t>- </a:t>
            </a:r>
            <a:r>
              <a:rPr lang="en-US" dirty="0"/>
              <a:t>language models</a:t>
            </a:r>
            <a:endParaRPr dirty="0"/>
          </a:p>
        </p:txBody>
      </p:sp>
      <p:pic>
        <p:nvPicPr>
          <p:cNvPr id="1504" name="Google Shape;1504;p196"/>
          <p:cNvPicPr preferRelativeResize="0"/>
          <p:nvPr/>
        </p:nvPicPr>
        <p:blipFill rotWithShape="1">
          <a:blip r:embed="rId3">
            <a:alphaModFix/>
          </a:blip>
          <a:srcRect/>
          <a:stretch/>
        </p:blipFill>
        <p:spPr>
          <a:xfrm>
            <a:off x="274385" y="1235720"/>
            <a:ext cx="4393587" cy="3184103"/>
          </a:xfrm>
          <a:prstGeom prst="rect">
            <a:avLst/>
          </a:prstGeom>
          <a:noFill/>
          <a:ln>
            <a:noFill/>
          </a:ln>
        </p:spPr>
      </p:pic>
      <p:pic>
        <p:nvPicPr>
          <p:cNvPr id="1505" name="Google Shape;1505;p196"/>
          <p:cNvPicPr preferRelativeResize="0"/>
          <p:nvPr/>
        </p:nvPicPr>
        <p:blipFill rotWithShape="1">
          <a:blip r:embed="rId4">
            <a:alphaModFix/>
          </a:blip>
          <a:srcRect/>
          <a:stretch/>
        </p:blipFill>
        <p:spPr>
          <a:xfrm>
            <a:off x="4972050" y="1264568"/>
            <a:ext cx="3715893" cy="3382870"/>
          </a:xfrm>
          <a:prstGeom prst="rect">
            <a:avLst/>
          </a:prstGeom>
          <a:noFill/>
          <a:ln>
            <a:noFill/>
          </a:ln>
        </p:spPr>
      </p:pic>
    </p:spTree>
  </p:cSld>
  <p:clrMapOvr>
    <a:masterClrMapping/>
  </p:clrMapOvr>
</p:sld>
</file>

<file path=ppt/theme/theme1.xml><?xml version="1.0" encoding="utf-8"?>
<a:theme xmlns:a="http://schemas.openxmlformats.org/drawingml/2006/main"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oodgrain Wide">
  <a:themeElements>
    <a:clrScheme name="Sharp Slide">
      <a:dk1>
        <a:srgbClr val="000000"/>
      </a:dk1>
      <a:lt1>
        <a:srgbClr val="FFFFFF"/>
      </a:lt1>
      <a:dk2>
        <a:srgbClr val="002147"/>
      </a:dk2>
      <a:lt2>
        <a:srgbClr val="D49F0F"/>
      </a:lt2>
      <a:accent1>
        <a:srgbClr val="A69F88"/>
      </a:accent1>
      <a:accent2>
        <a:srgbClr val="768692"/>
      </a:accent2>
      <a:accent3>
        <a:srgbClr val="00A3E0"/>
      </a:accent3>
      <a:accent4>
        <a:srgbClr val="FF6A13"/>
      </a:accent4>
      <a:accent5>
        <a:srgbClr val="EF3340"/>
      </a:accent5>
      <a:accent6>
        <a:srgbClr val="CE0F69"/>
      </a:accent6>
      <a:hlink>
        <a:srgbClr val="A69F88"/>
      </a:hlink>
      <a:folHlink>
        <a:srgbClr val="A69F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78</Slides>
  <Notes>78</Notes>
  <HiddenSlides>13</HiddenSlides>
  <ScaleCrop>false</ScaleCrop>
  <HeadingPairs>
    <vt:vector size="4" baseType="variant">
      <vt:variant>
        <vt:lpstr>Theme</vt:lpstr>
      </vt:variant>
      <vt:variant>
        <vt:i4>7</vt:i4>
      </vt:variant>
      <vt:variant>
        <vt:lpstr>Slide Titles</vt:lpstr>
      </vt:variant>
      <vt:variant>
        <vt:i4>78</vt:i4>
      </vt:variant>
    </vt:vector>
  </HeadingPairs>
  <TitlesOfParts>
    <vt:vector size="85" baseType="lpstr">
      <vt:lpstr>Woodgrain Wide</vt:lpstr>
      <vt:lpstr>Woodgrain Wide</vt:lpstr>
      <vt:lpstr>Woodgrain Wide</vt:lpstr>
      <vt:lpstr>Woodgrain Wide</vt:lpstr>
      <vt:lpstr>Woodgrain Wide</vt:lpstr>
      <vt:lpstr>Woodgrain Wide</vt:lpstr>
      <vt:lpstr>Woodgrain Wide</vt:lpstr>
      <vt:lpstr>Collaborative AI – 236203 Intro to AI overview</vt:lpstr>
      <vt:lpstr>Today’s lecture</vt:lpstr>
      <vt:lpstr>Progress in AI</vt:lpstr>
      <vt:lpstr>Humans vs. Computers</vt:lpstr>
      <vt:lpstr>Autonomous agents (self-driving cars)</vt:lpstr>
      <vt:lpstr>Autonomous agents (robotic surgery)</vt:lpstr>
      <vt:lpstr>PowerPoint Presentation</vt:lpstr>
      <vt:lpstr>AI Application - Robotic control</vt:lpstr>
      <vt:lpstr>AI Application - language models</vt:lpstr>
      <vt:lpstr>RL Application - image generation</vt:lpstr>
      <vt:lpstr>AI Application - chip design</vt:lpstr>
      <vt:lpstr>AlphaGo - The Movie</vt:lpstr>
      <vt:lpstr>Architecture of an autonomous intelligent agent</vt:lpstr>
      <vt:lpstr>Rational Decisions</vt:lpstr>
      <vt:lpstr>Rational agent</vt:lpstr>
      <vt:lpstr>Each one of the components of a rational agent is a subdiscipline in AI</vt:lpstr>
      <vt:lpstr>What about more than one agent?</vt:lpstr>
      <vt:lpstr>Designing Rational Agents</vt:lpstr>
      <vt:lpstr>How do we design the rational agent’s decision procedure?</vt:lpstr>
      <vt:lpstr>Problem-Solving Agents</vt:lpstr>
      <vt:lpstr>How do we formalize a search problem?</vt:lpstr>
      <vt:lpstr>Search Problems</vt:lpstr>
      <vt:lpstr>State-Space Graphs</vt:lpstr>
      <vt:lpstr>Example: searching the internet</vt:lpstr>
      <vt:lpstr>Example: searching the internet</vt:lpstr>
      <vt:lpstr>Example: searching the internet</vt:lpstr>
      <vt:lpstr>Example: searching the internet</vt:lpstr>
      <vt:lpstr>Example: searching the internet</vt:lpstr>
      <vt:lpstr>Example: searching the internet</vt:lpstr>
      <vt:lpstr>Example: searching the internet</vt:lpstr>
      <vt:lpstr>Example: searching the internet</vt:lpstr>
      <vt:lpstr>Search Problems Are Models</vt:lpstr>
      <vt:lpstr>What’s in a State Space?</vt:lpstr>
      <vt:lpstr>Initial assumptions</vt:lpstr>
      <vt:lpstr>State Space Search Problem : Classical Planning </vt:lpstr>
      <vt:lpstr>Factored State Space Definition: Using Features  </vt:lpstr>
      <vt:lpstr>Formalizing a search problem</vt:lpstr>
      <vt:lpstr>Example: Missionaries and cannibals problem</vt:lpstr>
      <vt:lpstr>Example: Missionaries and cannibals problem</vt:lpstr>
      <vt:lpstr>Example: Missionaries and cannibals problem</vt:lpstr>
      <vt:lpstr> Informed Search</vt:lpstr>
      <vt:lpstr>Breadth-First Search</vt:lpstr>
      <vt:lpstr>Breadth-First Search</vt:lpstr>
      <vt:lpstr>Breadth-First Search (BFS) Properties</vt:lpstr>
      <vt:lpstr>Depth-First Search</vt:lpstr>
      <vt:lpstr>Depth-First Search</vt:lpstr>
      <vt:lpstr>Depth-First Search (DFS) Properties</vt:lpstr>
      <vt:lpstr>Depth-First Search Variants</vt:lpstr>
      <vt:lpstr>Uniform Cost Search</vt:lpstr>
      <vt:lpstr>Cost-Sensitive Search</vt:lpstr>
      <vt:lpstr>Uniform Cost Search</vt:lpstr>
      <vt:lpstr>Uniform Cost Search (UCS) Properties</vt:lpstr>
      <vt:lpstr>Uniform Cost Issues</vt:lpstr>
      <vt:lpstr>The One Queue</vt:lpstr>
      <vt:lpstr>Informed Search</vt:lpstr>
      <vt:lpstr>Search Heuristics</vt:lpstr>
      <vt:lpstr>Example: Heuristic Function</vt:lpstr>
      <vt:lpstr>Greedy best-first Search</vt:lpstr>
      <vt:lpstr>Greedy Search</vt:lpstr>
      <vt:lpstr>A*</vt:lpstr>
      <vt:lpstr>Combining UCS and Greedy</vt:lpstr>
      <vt:lpstr>UCS vs A* Contours</vt:lpstr>
      <vt:lpstr>A* - optimality (admissible heuristics)</vt:lpstr>
      <vt:lpstr>Admissible Heuristics</vt:lpstr>
      <vt:lpstr>MDPs </vt:lpstr>
      <vt:lpstr>Sequential decision problems</vt:lpstr>
      <vt:lpstr>Example: Grid World</vt:lpstr>
      <vt:lpstr>Grid World Actions</vt:lpstr>
      <vt:lpstr>Markov Decision Processes</vt:lpstr>
      <vt:lpstr>What is Markov about MDPs?</vt:lpstr>
      <vt:lpstr>Policies</vt:lpstr>
      <vt:lpstr>Example: Racing</vt:lpstr>
      <vt:lpstr>Recap: Defining MDPs</vt:lpstr>
      <vt:lpstr>Value for a given policy</vt:lpstr>
      <vt:lpstr>Optimal Quantities</vt:lpstr>
      <vt:lpstr>Values of States</vt:lpstr>
      <vt:lpstr>MDP Algorithms</vt:lpstr>
      <vt:lpstr>Problem Definition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AI – 236203 Intro to AI overview</dc:title>
  <cp:revision>12</cp:revision>
  <dcterms:modified xsi:type="dcterms:W3CDTF">2024-05-28T13:06:37Z</dcterms:modified>
</cp:coreProperties>
</file>